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335" r:id="rId3"/>
    <p:sldId id="336" r:id="rId4"/>
    <p:sldId id="333" r:id="rId5"/>
    <p:sldId id="334" r:id="rId6"/>
    <p:sldId id="341" r:id="rId7"/>
    <p:sldId id="342" r:id="rId8"/>
    <p:sldId id="337" r:id="rId9"/>
    <p:sldId id="338" r:id="rId10"/>
    <p:sldId id="343" r:id="rId11"/>
    <p:sldId id="344" r:id="rId12"/>
    <p:sldId id="339" r:id="rId13"/>
    <p:sldId id="340" r:id="rId14"/>
    <p:sldId id="325" r:id="rId15"/>
    <p:sldId id="313" r:id="rId16"/>
    <p:sldId id="326" r:id="rId17"/>
    <p:sldId id="315" r:id="rId18"/>
    <p:sldId id="331" r:id="rId19"/>
    <p:sldId id="332" r:id="rId20"/>
    <p:sldId id="327" r:id="rId21"/>
    <p:sldId id="317" r:id="rId22"/>
    <p:sldId id="301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CCFF"/>
    <a:srgbClr val="FFC000"/>
    <a:srgbClr val="000000"/>
    <a:srgbClr val="FFCCCC"/>
    <a:srgbClr val="FF99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5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54FB59-B05B-4439-9FCF-90BE147C85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E66231-87C8-4174-9C2D-9E72AD080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2A121D-48ED-4A69-B2B2-CA1E3B92D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6B4AA0-1D79-4006-BE1F-3C25F290B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9BBE5D-68D7-4692-A079-DC019F4E8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56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849BA7-004A-43E8-BC94-1640BD44A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165026-935B-4D01-915A-69A2699A7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A9B7E-D967-4F24-845E-4927EA2DA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2962BB-6CC1-4E21-97C5-F4AC0C727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570013-D15D-4A05-9DC1-A2EDFD393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06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E4B2FDC-FCB0-4B3B-8D17-2440E2E845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E8532E-15BC-4591-8CC7-B41D7B62D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6D70F8-E51F-45CA-BF47-46A5C4189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0C747-34B9-4C2D-B2EE-D13E8B03E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CA7A7B-6866-4F3A-BC24-80EFB376D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76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A78E0D-455C-4A15-B40E-6D246C053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DB85E0-7DF2-4C72-A09A-DB653F779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1A12F4-1311-4CEB-B46B-4F29712E0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BF2358-75B3-4449-92DC-652C2CDCB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A3F58C-D6E2-4A47-82E7-843C6A0A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509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5BEE7-4E09-47C7-8D57-B9398D40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23C7BC0-53FD-4602-9793-2DC8DDC29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DC77F7-2934-4FE6-B8C8-FDD7B2BC8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BE69BC-0E58-4B38-859E-BE8D84EC8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2F8A05-F2E0-4227-BD8B-EA5286A74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787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8BA1A-E540-4E66-A71F-D61EAEC5F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FBA28D-1083-4948-9658-C53FB2785C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F231185-E45D-4343-83E5-EE3C72DDD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B50FDE-470A-4E9E-B6F6-49C12FE18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5A648E-3AF9-4DC8-BB3F-8038D812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6C7C09-2C15-468F-9AB1-5FA135BBA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281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14FE47-F812-4F0C-95A4-0E320B3ED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3E8940-931A-4FE8-9E70-695AE8984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952C31-77B9-482C-A6A8-17297D565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5B422AA-AD0D-4BC8-BE02-6F1F9C45CD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E113145-8473-4E1E-BDC4-7A65402E82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614ACC1-DEAC-47DE-B1D3-85DE1BC92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78EAF0-7C14-4308-8537-0381E1769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50AFFC7-E0A5-406F-96F0-3B39C1AA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93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5A7094-3EEC-48AC-84ED-726E2402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EAF5051-FA2D-4EDE-B050-EAD0ED2B5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D1DFC64-E095-48FA-8A3E-10A40AA11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42F8DA8-6002-4323-8BD8-EC357D59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5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B76948B-FDFB-4EDE-83FF-362EA0637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65C7A62-4071-412D-B2D8-3D82EE1B9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D0F4CF8-5B80-4EF1-9C8B-5E80A13D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302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14787-AADC-4482-BBF9-6F3045729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C5594F-ADDA-461C-AD35-6396C75D0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A9B609B-B972-45BB-86AB-26374A252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48409D-2CC7-4D2E-B489-63D8D6D2E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348FD5-52BD-440C-BE22-ECB8AC1CF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8F3D58-274B-463F-B3E2-014A3A08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67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6100B3-685E-4E81-92AB-9567B86BA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1A54C6-9E9B-4F91-B271-F4B6C39C4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282BD9-DC9B-4466-A1C8-67AB1DDE4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62A2BE-F7B0-4D8B-B79B-8F1CEB50F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9F1D10-7889-407A-9BB1-F1F35EDA9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A05A04-A86D-48AA-B8D9-E40ACD5F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88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47B83C6-D64E-4208-AC98-D46C2DCBF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9C0BA7-C70B-48AB-AF43-A1ECCC13D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1F8E22-C27C-4220-AE6C-CE8746CD25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41CB08-4BC5-4EF1-A80C-368A7E79B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2D51CA-BCA7-4263-88F6-C94CAB55B5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7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7AC0E52-A9E6-4207-BE30-CAB18D41B7EE}"/>
              </a:ext>
            </a:extLst>
          </p:cNvPr>
          <p:cNvGrpSpPr/>
          <p:nvPr/>
        </p:nvGrpSpPr>
        <p:grpSpPr>
          <a:xfrm>
            <a:off x="0" y="-9500"/>
            <a:ext cx="12192000" cy="6867499"/>
            <a:chOff x="0" y="-9500"/>
            <a:chExt cx="12192000" cy="6867499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33C13133-FE60-4DE9-98BE-F812A3119FB1}"/>
                </a:ext>
              </a:extLst>
            </p:cNvPr>
            <p:cNvSpPr/>
            <p:nvPr/>
          </p:nvSpPr>
          <p:spPr>
            <a:xfrm>
              <a:off x="0" y="-9500"/>
              <a:ext cx="12192000" cy="6867499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D142615-D867-4740-BCE2-912D3BEF05F4}"/>
                </a:ext>
              </a:extLst>
            </p:cNvPr>
            <p:cNvGrpSpPr/>
            <p:nvPr/>
          </p:nvGrpSpPr>
          <p:grpSpPr>
            <a:xfrm>
              <a:off x="160190" y="151298"/>
              <a:ext cx="2828816" cy="2828816"/>
              <a:chOff x="3932903" y="2025445"/>
              <a:chExt cx="3421626" cy="3421626"/>
            </a:xfrm>
          </p:grpSpPr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79CC60B4-D9EE-4CB4-8F17-D184FA221714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9600" b="1" dirty="0">
                    <a:solidFill>
                      <a:srgbClr val="FF33CC">
                        <a:alpha val="50000"/>
                      </a:srgb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漢</a:t>
                </a:r>
                <a:endParaRPr kumimoji="1" lang="ja-JP" altLang="en-US" sz="9600" b="1" dirty="0">
                  <a:solidFill>
                    <a:srgbClr val="FF33CC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フレーム 8">
                <a:extLst>
                  <a:ext uri="{FF2B5EF4-FFF2-40B4-BE49-F238E27FC236}">
                    <a16:creationId xmlns:a16="http://schemas.microsoft.com/office/drawing/2014/main" id="{D5B34560-E90A-41A6-B40B-54E06A8623B9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rgbClr val="FF66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65F8B1AA-6E39-4818-A95A-C001F8D86497}"/>
                </a:ext>
              </a:extLst>
            </p:cNvPr>
            <p:cNvGrpSpPr/>
            <p:nvPr/>
          </p:nvGrpSpPr>
          <p:grpSpPr>
            <a:xfrm>
              <a:off x="9206914" y="151298"/>
              <a:ext cx="2828816" cy="2828816"/>
              <a:chOff x="3932903" y="2025445"/>
              <a:chExt cx="3421626" cy="3421626"/>
            </a:xfrm>
          </p:grpSpPr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236D1D39-A209-4B2B-9356-3C1B58160EA9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9600" b="1" dirty="0">
                    <a:solidFill>
                      <a:srgbClr val="FF33CC">
                        <a:alpha val="50000"/>
                      </a:srgb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字</a:t>
                </a:r>
                <a:endParaRPr kumimoji="1" lang="ja-JP" altLang="en-US" sz="9600" b="1" dirty="0">
                  <a:solidFill>
                    <a:srgbClr val="FF33CC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フレーム 20">
                <a:extLst>
                  <a:ext uri="{FF2B5EF4-FFF2-40B4-BE49-F238E27FC236}">
                    <a16:creationId xmlns:a16="http://schemas.microsoft.com/office/drawing/2014/main" id="{52C61B32-620C-47C6-BB44-A969BA5DB3A8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rgbClr val="FF66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6851A46F-13D2-4106-8ADD-FA56F66FB0C6}"/>
                </a:ext>
              </a:extLst>
            </p:cNvPr>
            <p:cNvGrpSpPr/>
            <p:nvPr/>
          </p:nvGrpSpPr>
          <p:grpSpPr>
            <a:xfrm>
              <a:off x="160190" y="3896447"/>
              <a:ext cx="2828816" cy="2828816"/>
              <a:chOff x="3932903" y="2025445"/>
              <a:chExt cx="3421626" cy="3421626"/>
            </a:xfrm>
          </p:grpSpPr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5FCEBFBE-F797-4C68-B257-D40B1D9C0A80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9600" b="1" dirty="0">
                    <a:solidFill>
                      <a:srgbClr val="FF33CC">
                        <a:alpha val="50000"/>
                      </a:srgb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難</a:t>
                </a:r>
              </a:p>
            </p:txBody>
          </p:sp>
          <p:sp>
            <p:nvSpPr>
              <p:cNvPr id="24" name="フレーム 23">
                <a:extLst>
                  <a:ext uri="{FF2B5EF4-FFF2-40B4-BE49-F238E27FC236}">
                    <a16:creationId xmlns:a16="http://schemas.microsoft.com/office/drawing/2014/main" id="{5AEFADE1-F3FA-4539-A126-F99E86F909FD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rgbClr val="FF66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A9B72D8-ED98-43FF-B11F-F6B32A0D310A}"/>
                </a:ext>
              </a:extLst>
            </p:cNvPr>
            <p:cNvGrpSpPr/>
            <p:nvPr/>
          </p:nvGrpSpPr>
          <p:grpSpPr>
            <a:xfrm>
              <a:off x="9206914" y="3896447"/>
              <a:ext cx="2828816" cy="2828816"/>
              <a:chOff x="3932903" y="2025445"/>
              <a:chExt cx="3421626" cy="3421626"/>
            </a:xfrm>
          </p:grpSpPr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0904EED2-BB29-48B9-895B-E6E97C47FE00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9600" b="1" dirty="0">
                    <a:solidFill>
                      <a:srgbClr val="FF33CC">
                        <a:alpha val="50000"/>
                      </a:srgb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読</a:t>
                </a:r>
              </a:p>
            </p:txBody>
          </p:sp>
          <p:sp>
            <p:nvSpPr>
              <p:cNvPr id="27" name="フレーム 26">
                <a:extLst>
                  <a:ext uri="{FF2B5EF4-FFF2-40B4-BE49-F238E27FC236}">
                    <a16:creationId xmlns:a16="http://schemas.microsoft.com/office/drawing/2014/main" id="{198A25CB-43CC-4BF7-8EA0-AC6EDFCBBF14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rgbClr val="FF66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1730098" y="2469575"/>
            <a:ext cx="8698560" cy="3550748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ja-JP" altLang="en-US" sz="138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漢字クイズ</a:t>
            </a:r>
            <a:endParaRPr kumimoji="1" lang="ja-JP" altLang="en-US" sz="138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FA8B404-38C0-4C30-A690-4D28B7A638D7}"/>
              </a:ext>
            </a:extLst>
          </p:cNvPr>
          <p:cNvSpPr txBox="1"/>
          <p:nvPr/>
        </p:nvSpPr>
        <p:spPr>
          <a:xfrm>
            <a:off x="3678724" y="3110033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～花の名前～</a:t>
            </a:r>
            <a:endParaRPr kumimoji="1" lang="ja-JP" altLang="en-US" sz="6000" b="1" dirty="0">
              <a:solidFill>
                <a:srgbClr val="FF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AB347957-F265-4B93-A1DE-6F576DCF36E8}"/>
              </a:ext>
            </a:extLst>
          </p:cNvPr>
          <p:cNvSpPr txBox="1"/>
          <p:nvPr/>
        </p:nvSpPr>
        <p:spPr>
          <a:xfrm>
            <a:off x="890991" y="5004660"/>
            <a:ext cx="103767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全部で</a:t>
            </a:r>
            <a:r>
              <a:rPr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問わかるかな？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50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6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何の花か読めるかな？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F1B75E4-D2DA-444A-BBA7-F9A00E0BB66A}"/>
              </a:ext>
            </a:extLst>
          </p:cNvPr>
          <p:cNvSpPr txBox="1"/>
          <p:nvPr/>
        </p:nvSpPr>
        <p:spPr>
          <a:xfrm>
            <a:off x="2156464" y="2221379"/>
            <a:ext cx="787908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枝垂桜</a:t>
            </a:r>
            <a:endParaRPr kumimoji="1" lang="ja-JP" altLang="en-US" sz="2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98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しだれざくら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15936527-2491-4CC9-921E-D71DF140B803}"/>
              </a:ext>
            </a:extLst>
          </p:cNvPr>
          <p:cNvSpPr txBox="1"/>
          <p:nvPr/>
        </p:nvSpPr>
        <p:spPr>
          <a:xfrm>
            <a:off x="2156464" y="2221379"/>
            <a:ext cx="787908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枝垂桜</a:t>
            </a:r>
            <a:endParaRPr kumimoji="1" lang="ja-JP" altLang="en-US" sz="2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EB0F855E-E91D-4BD2-BB85-43BDCD993DBB}"/>
              </a:ext>
            </a:extLst>
          </p:cNvPr>
          <p:cNvGrpSpPr/>
          <p:nvPr/>
        </p:nvGrpSpPr>
        <p:grpSpPr>
          <a:xfrm>
            <a:off x="201053" y="4079033"/>
            <a:ext cx="2411507" cy="2430780"/>
            <a:chOff x="1781491" y="1163157"/>
            <a:chExt cx="2871532" cy="2894482"/>
          </a:xfrm>
        </p:grpSpPr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561A297F-EE4B-44FF-8F2A-6B516D79B321}"/>
                </a:ext>
              </a:extLst>
            </p:cNvPr>
            <p:cNvSpPr/>
            <p:nvPr/>
          </p:nvSpPr>
          <p:spPr>
            <a:xfrm>
              <a:off x="1961913" y="1855432"/>
              <a:ext cx="1321207" cy="1747854"/>
            </a:xfrm>
            <a:custGeom>
              <a:avLst/>
              <a:gdLst>
                <a:gd name="connsiteX0" fmla="*/ 1690920 w 1786319"/>
                <a:gd name="connsiteY0" fmla="*/ 2369788 h 2455878"/>
                <a:gd name="connsiteX1" fmla="*/ 1740467 w 1786319"/>
                <a:gd name="connsiteY1" fmla="*/ 2432479 h 2455878"/>
                <a:gd name="connsiteX2" fmla="*/ 1737265 w 1786319"/>
                <a:gd name="connsiteY2" fmla="*/ 2430846 h 2455878"/>
                <a:gd name="connsiteX3" fmla="*/ 1738894 w 1786319"/>
                <a:gd name="connsiteY3" fmla="*/ 2437937 h 2455878"/>
                <a:gd name="connsiteX4" fmla="*/ 1733455 w 1786319"/>
                <a:gd name="connsiteY4" fmla="*/ 2453249 h 2455878"/>
                <a:gd name="connsiteX5" fmla="*/ 1731825 w 1786319"/>
                <a:gd name="connsiteY5" fmla="*/ 2453207 h 2455878"/>
                <a:gd name="connsiteX6" fmla="*/ 1730865 w 1786319"/>
                <a:gd name="connsiteY6" fmla="*/ 2454526 h 2455878"/>
                <a:gd name="connsiteX7" fmla="*/ 1715409 w 1786319"/>
                <a:gd name="connsiteY7" fmla="*/ 2449512 h 2455878"/>
                <a:gd name="connsiteX8" fmla="*/ 1710777 w 1786319"/>
                <a:gd name="connsiteY8" fmla="*/ 2443899 h 2455878"/>
                <a:gd name="connsiteX9" fmla="*/ 1710123 w 1786319"/>
                <a:gd name="connsiteY9" fmla="*/ 2447434 h 2455878"/>
                <a:gd name="connsiteX10" fmla="*/ 1690586 w 1786319"/>
                <a:gd name="connsiteY10" fmla="*/ 2369953 h 2455878"/>
                <a:gd name="connsiteX11" fmla="*/ 1403821 w 1786319"/>
                <a:gd name="connsiteY11" fmla="*/ 2352637 h 2455878"/>
                <a:gd name="connsiteX12" fmla="*/ 1459240 w 1786319"/>
                <a:gd name="connsiteY12" fmla="*/ 2422760 h 2455878"/>
                <a:gd name="connsiteX13" fmla="*/ 1455659 w 1786319"/>
                <a:gd name="connsiteY13" fmla="*/ 2420932 h 2455878"/>
                <a:gd name="connsiteX14" fmla="*/ 1457481 w 1786319"/>
                <a:gd name="connsiteY14" fmla="*/ 2428865 h 2455878"/>
                <a:gd name="connsiteX15" fmla="*/ 1451398 w 1786319"/>
                <a:gd name="connsiteY15" fmla="*/ 2445992 h 2455878"/>
                <a:gd name="connsiteX16" fmla="*/ 1449575 w 1786319"/>
                <a:gd name="connsiteY16" fmla="*/ 2445945 h 2455878"/>
                <a:gd name="connsiteX17" fmla="*/ 1448501 w 1786319"/>
                <a:gd name="connsiteY17" fmla="*/ 2447420 h 2455878"/>
                <a:gd name="connsiteX18" fmla="*/ 1431212 w 1786319"/>
                <a:gd name="connsiteY18" fmla="*/ 2441812 h 2455878"/>
                <a:gd name="connsiteX19" fmla="*/ 1426031 w 1786319"/>
                <a:gd name="connsiteY19" fmla="*/ 2435534 h 2455878"/>
                <a:gd name="connsiteX20" fmla="*/ 1425300 w 1786319"/>
                <a:gd name="connsiteY20" fmla="*/ 2439488 h 2455878"/>
                <a:gd name="connsiteX21" fmla="*/ 1403447 w 1786319"/>
                <a:gd name="connsiteY21" fmla="*/ 2352822 h 2455878"/>
                <a:gd name="connsiteX22" fmla="*/ 1674394 w 1786319"/>
                <a:gd name="connsiteY22" fmla="*/ 2303835 h 2455878"/>
                <a:gd name="connsiteX23" fmla="*/ 1668594 w 1786319"/>
                <a:gd name="connsiteY23" fmla="*/ 2311344 h 2455878"/>
                <a:gd name="connsiteX24" fmla="*/ 1662225 w 1786319"/>
                <a:gd name="connsiteY24" fmla="*/ 2315968 h 2455878"/>
                <a:gd name="connsiteX25" fmla="*/ 1681923 w 1786319"/>
                <a:gd name="connsiteY25" fmla="*/ 2312388 h 2455878"/>
                <a:gd name="connsiteX26" fmla="*/ 1682217 w 1786319"/>
                <a:gd name="connsiteY26" fmla="*/ 2312618 h 2455878"/>
                <a:gd name="connsiteX27" fmla="*/ 1683814 w 1786319"/>
                <a:gd name="connsiteY27" fmla="*/ 2321685 h 2455878"/>
                <a:gd name="connsiteX28" fmla="*/ 1684081 w 1786319"/>
                <a:gd name="connsiteY28" fmla="*/ 2312462 h 2455878"/>
                <a:gd name="connsiteX29" fmla="*/ 1675395 w 1786319"/>
                <a:gd name="connsiteY29" fmla="*/ 2308414 h 2455878"/>
                <a:gd name="connsiteX30" fmla="*/ 1385335 w 1786319"/>
                <a:gd name="connsiteY30" fmla="*/ 2278866 h 2455878"/>
                <a:gd name="connsiteX31" fmla="*/ 1378848 w 1786319"/>
                <a:gd name="connsiteY31" fmla="*/ 2287265 h 2455878"/>
                <a:gd name="connsiteX32" fmla="*/ 1371724 w 1786319"/>
                <a:gd name="connsiteY32" fmla="*/ 2292438 h 2455878"/>
                <a:gd name="connsiteX33" fmla="*/ 1390639 w 1786319"/>
                <a:gd name="connsiteY33" fmla="*/ 2289000 h 2455878"/>
                <a:gd name="connsiteX34" fmla="*/ 1386456 w 1786319"/>
                <a:gd name="connsiteY34" fmla="*/ 2283988 h 2455878"/>
                <a:gd name="connsiteX35" fmla="*/ 1690901 w 1786319"/>
                <a:gd name="connsiteY35" fmla="*/ 2206491 h 2455878"/>
                <a:gd name="connsiteX36" fmla="*/ 1690827 w 1786319"/>
                <a:gd name="connsiteY36" fmla="*/ 2208431 h 2455878"/>
                <a:gd name="connsiteX37" fmla="*/ 1691886 w 1786319"/>
                <a:gd name="connsiteY37" fmla="*/ 2208095 h 2455878"/>
                <a:gd name="connsiteX38" fmla="*/ 1693813 w 1786319"/>
                <a:gd name="connsiteY38" fmla="*/ 2121632 h 2455878"/>
                <a:gd name="connsiteX39" fmla="*/ 1693990 w 1786319"/>
                <a:gd name="connsiteY39" fmla="*/ 2126540 h 2455878"/>
                <a:gd name="connsiteX40" fmla="*/ 1693191 w 1786319"/>
                <a:gd name="connsiteY40" fmla="*/ 2147226 h 2455878"/>
                <a:gd name="connsiteX41" fmla="*/ 1710005 w 1786319"/>
                <a:gd name="connsiteY41" fmla="*/ 2148018 h 2455878"/>
                <a:gd name="connsiteX42" fmla="*/ 1170013 w 1786319"/>
                <a:gd name="connsiteY42" fmla="*/ 2074005 h 2455878"/>
                <a:gd name="connsiteX43" fmla="*/ 1214852 w 1786319"/>
                <a:gd name="connsiteY43" fmla="*/ 2130740 h 2455878"/>
                <a:gd name="connsiteX44" fmla="*/ 1211954 w 1786319"/>
                <a:gd name="connsiteY44" fmla="*/ 2129262 h 2455878"/>
                <a:gd name="connsiteX45" fmla="*/ 1213429 w 1786319"/>
                <a:gd name="connsiteY45" fmla="*/ 2135680 h 2455878"/>
                <a:gd name="connsiteX46" fmla="*/ 1208506 w 1786319"/>
                <a:gd name="connsiteY46" fmla="*/ 2149537 h 2455878"/>
                <a:gd name="connsiteX47" fmla="*/ 1207031 w 1786319"/>
                <a:gd name="connsiteY47" fmla="*/ 2149499 h 2455878"/>
                <a:gd name="connsiteX48" fmla="*/ 1206162 w 1786319"/>
                <a:gd name="connsiteY48" fmla="*/ 2150692 h 2455878"/>
                <a:gd name="connsiteX49" fmla="*/ 1192175 w 1786319"/>
                <a:gd name="connsiteY49" fmla="*/ 2146156 h 2455878"/>
                <a:gd name="connsiteX50" fmla="*/ 1187983 w 1786319"/>
                <a:gd name="connsiteY50" fmla="*/ 2141076 h 2455878"/>
                <a:gd name="connsiteX51" fmla="*/ 1187390 w 1786319"/>
                <a:gd name="connsiteY51" fmla="*/ 2144275 h 2455878"/>
                <a:gd name="connsiteX52" fmla="*/ 1169710 w 1786319"/>
                <a:gd name="connsiteY52" fmla="*/ 2074154 h 2455878"/>
                <a:gd name="connsiteX53" fmla="*/ 1389944 w 1786319"/>
                <a:gd name="connsiteY53" fmla="*/ 2035800 h 2455878"/>
                <a:gd name="connsiteX54" fmla="*/ 1390373 w 1786319"/>
                <a:gd name="connsiteY54" fmla="*/ 2036135 h 2455878"/>
                <a:gd name="connsiteX55" fmla="*/ 1339358 w 1786319"/>
                <a:gd name="connsiteY55" fmla="*/ 2140909 h 2455878"/>
                <a:gd name="connsiteX56" fmla="*/ 1339478 w 1786319"/>
                <a:gd name="connsiteY56" fmla="*/ 2135668 h 2455878"/>
                <a:gd name="connsiteX57" fmla="*/ 1331191 w 1786319"/>
                <a:gd name="connsiteY57" fmla="*/ 2142298 h 2455878"/>
                <a:gd name="connsiteX58" fmla="*/ 1307630 w 1786319"/>
                <a:gd name="connsiteY58" fmla="*/ 2144840 h 2455878"/>
                <a:gd name="connsiteX59" fmla="*/ 1306653 w 1786319"/>
                <a:gd name="connsiteY59" fmla="*/ 2142673 h 2455878"/>
                <a:gd name="connsiteX60" fmla="*/ 1304313 w 1786319"/>
                <a:gd name="connsiteY60" fmla="*/ 2142245 h 2455878"/>
                <a:gd name="connsiteX61" fmla="*/ 1301119 w 1786319"/>
                <a:gd name="connsiteY61" fmla="*/ 2118764 h 2455878"/>
                <a:gd name="connsiteX62" fmla="*/ 1305562 w 1786319"/>
                <a:gd name="connsiteY62" fmla="*/ 2109126 h 2455878"/>
                <a:gd name="connsiteX63" fmla="*/ 1300504 w 1786319"/>
                <a:gd name="connsiteY63" fmla="*/ 2110503 h 2455878"/>
                <a:gd name="connsiteX64" fmla="*/ 1389944 w 1786319"/>
                <a:gd name="connsiteY64" fmla="*/ 2035800 h 2455878"/>
                <a:gd name="connsiteX65" fmla="*/ 1431504 w 1786319"/>
                <a:gd name="connsiteY65" fmla="*/ 2008281 h 2455878"/>
                <a:gd name="connsiteX66" fmla="*/ 1498316 w 1786319"/>
                <a:gd name="connsiteY66" fmla="*/ 2072532 h 2455878"/>
                <a:gd name="connsiteX67" fmla="*/ 1493119 w 1786319"/>
                <a:gd name="connsiteY67" fmla="*/ 2071837 h 2455878"/>
                <a:gd name="connsiteX68" fmla="*/ 1498799 w 1786319"/>
                <a:gd name="connsiteY68" fmla="*/ 2080803 h 2455878"/>
                <a:gd name="connsiteX69" fmla="*/ 1498741 w 1786319"/>
                <a:gd name="connsiteY69" fmla="*/ 2104500 h 2455878"/>
                <a:gd name="connsiteX70" fmla="*/ 1496478 w 1786319"/>
                <a:gd name="connsiteY70" fmla="*/ 2105233 h 2455878"/>
                <a:gd name="connsiteX71" fmla="*/ 1495796 w 1786319"/>
                <a:gd name="connsiteY71" fmla="*/ 2107511 h 2455878"/>
                <a:gd name="connsiteX72" fmla="*/ 1472107 w 1786319"/>
                <a:gd name="connsiteY72" fmla="*/ 2108108 h 2455878"/>
                <a:gd name="connsiteX73" fmla="*/ 1463015 w 1786319"/>
                <a:gd name="connsiteY73" fmla="*/ 2102633 h 2455878"/>
                <a:gd name="connsiteX74" fmla="*/ 1463828 w 1786319"/>
                <a:gd name="connsiteY74" fmla="*/ 2107812 h 2455878"/>
                <a:gd name="connsiteX75" fmla="*/ 1462725 w 1786319"/>
                <a:gd name="connsiteY75" fmla="*/ 2111094 h 2455878"/>
                <a:gd name="connsiteX76" fmla="*/ 1491707 w 1786319"/>
                <a:gd name="connsiteY76" fmla="*/ 2127987 h 2455878"/>
                <a:gd name="connsiteX77" fmla="*/ 1493787 w 1786319"/>
                <a:gd name="connsiteY77" fmla="*/ 2165378 h 2455878"/>
                <a:gd name="connsiteX78" fmla="*/ 1488591 w 1786319"/>
                <a:gd name="connsiteY78" fmla="*/ 2164683 h 2455878"/>
                <a:gd name="connsiteX79" fmla="*/ 1494271 w 1786319"/>
                <a:gd name="connsiteY79" fmla="*/ 2173648 h 2455878"/>
                <a:gd name="connsiteX80" fmla="*/ 1494212 w 1786319"/>
                <a:gd name="connsiteY80" fmla="*/ 2197345 h 2455878"/>
                <a:gd name="connsiteX81" fmla="*/ 1491949 w 1786319"/>
                <a:gd name="connsiteY81" fmla="*/ 2198078 h 2455878"/>
                <a:gd name="connsiteX82" fmla="*/ 1491268 w 1786319"/>
                <a:gd name="connsiteY82" fmla="*/ 2200356 h 2455878"/>
                <a:gd name="connsiteX83" fmla="*/ 1467579 w 1786319"/>
                <a:gd name="connsiteY83" fmla="*/ 2200953 h 2455878"/>
                <a:gd name="connsiteX84" fmla="*/ 1458487 w 1786319"/>
                <a:gd name="connsiteY84" fmla="*/ 2195479 h 2455878"/>
                <a:gd name="connsiteX85" fmla="*/ 1459299 w 1786319"/>
                <a:gd name="connsiteY85" fmla="*/ 2200658 h 2455878"/>
                <a:gd name="connsiteX86" fmla="*/ 1447389 w 1786319"/>
                <a:gd name="connsiteY86" fmla="*/ 2213102 h 2455878"/>
                <a:gd name="connsiteX87" fmla="*/ 1424290 w 1786319"/>
                <a:gd name="connsiteY87" fmla="*/ 2200725 h 2455878"/>
                <a:gd name="connsiteX88" fmla="*/ 1427896 w 1786319"/>
                <a:gd name="connsiteY88" fmla="*/ 2221521 h 2455878"/>
                <a:gd name="connsiteX89" fmla="*/ 1452311 w 1786319"/>
                <a:gd name="connsiteY89" fmla="*/ 2231441 h 2455878"/>
                <a:gd name="connsiteX90" fmla="*/ 1466035 w 1786319"/>
                <a:gd name="connsiteY90" fmla="*/ 2284623 h 2455878"/>
                <a:gd name="connsiteX91" fmla="*/ 1462452 w 1786319"/>
                <a:gd name="connsiteY91" fmla="*/ 2282795 h 2455878"/>
                <a:gd name="connsiteX92" fmla="*/ 1464276 w 1786319"/>
                <a:gd name="connsiteY92" fmla="*/ 2290728 h 2455878"/>
                <a:gd name="connsiteX93" fmla="*/ 1458192 w 1786319"/>
                <a:gd name="connsiteY93" fmla="*/ 2307855 h 2455878"/>
                <a:gd name="connsiteX94" fmla="*/ 1456368 w 1786319"/>
                <a:gd name="connsiteY94" fmla="*/ 2307809 h 2455878"/>
                <a:gd name="connsiteX95" fmla="*/ 1455295 w 1786319"/>
                <a:gd name="connsiteY95" fmla="*/ 2309283 h 2455878"/>
                <a:gd name="connsiteX96" fmla="*/ 1438006 w 1786319"/>
                <a:gd name="connsiteY96" fmla="*/ 2303676 h 2455878"/>
                <a:gd name="connsiteX97" fmla="*/ 1432826 w 1786319"/>
                <a:gd name="connsiteY97" fmla="*/ 2297397 h 2455878"/>
                <a:gd name="connsiteX98" fmla="*/ 1432093 w 1786319"/>
                <a:gd name="connsiteY98" fmla="*/ 2301351 h 2455878"/>
                <a:gd name="connsiteX99" fmla="*/ 1405332 w 1786319"/>
                <a:gd name="connsiteY99" fmla="*/ 2290919 h 2455878"/>
                <a:gd name="connsiteX100" fmla="*/ 1404736 w 1786319"/>
                <a:gd name="connsiteY100" fmla="*/ 2288146 h 2455878"/>
                <a:gd name="connsiteX101" fmla="*/ 1402068 w 1786319"/>
                <a:gd name="connsiteY101" fmla="*/ 2291264 h 2455878"/>
                <a:gd name="connsiteX102" fmla="*/ 1394616 w 1786319"/>
                <a:gd name="connsiteY102" fmla="*/ 2291700 h 2455878"/>
                <a:gd name="connsiteX103" fmla="*/ 1398314 w 1786319"/>
                <a:gd name="connsiteY103" fmla="*/ 2312706 h 2455878"/>
                <a:gd name="connsiteX104" fmla="*/ 1354959 w 1786319"/>
                <a:gd name="connsiteY104" fmla="*/ 2369049 h 2455878"/>
                <a:gd name="connsiteX105" fmla="*/ 1355051 w 1786319"/>
                <a:gd name="connsiteY105" fmla="*/ 2365029 h 2455878"/>
                <a:gd name="connsiteX106" fmla="*/ 1348695 w 1786319"/>
                <a:gd name="connsiteY106" fmla="*/ 2370114 h 2455878"/>
                <a:gd name="connsiteX107" fmla="*/ 1330625 w 1786319"/>
                <a:gd name="connsiteY107" fmla="*/ 2372065 h 2455878"/>
                <a:gd name="connsiteX108" fmla="*/ 1329875 w 1786319"/>
                <a:gd name="connsiteY108" fmla="*/ 2370401 h 2455878"/>
                <a:gd name="connsiteX109" fmla="*/ 1328081 w 1786319"/>
                <a:gd name="connsiteY109" fmla="*/ 2370074 h 2455878"/>
                <a:gd name="connsiteX110" fmla="*/ 1325630 w 1786319"/>
                <a:gd name="connsiteY110" fmla="*/ 2352065 h 2455878"/>
                <a:gd name="connsiteX111" fmla="*/ 1329039 w 1786319"/>
                <a:gd name="connsiteY111" fmla="*/ 2344672 h 2455878"/>
                <a:gd name="connsiteX112" fmla="*/ 1325159 w 1786319"/>
                <a:gd name="connsiteY112" fmla="*/ 2345728 h 2455878"/>
                <a:gd name="connsiteX113" fmla="*/ 1349477 w 1786319"/>
                <a:gd name="connsiteY113" fmla="*/ 2296481 h 2455878"/>
                <a:gd name="connsiteX114" fmla="*/ 1356484 w 1786319"/>
                <a:gd name="connsiteY114" fmla="*/ 2295208 h 2455878"/>
                <a:gd name="connsiteX115" fmla="*/ 1355094 w 1786319"/>
                <a:gd name="connsiteY115" fmla="*/ 2293423 h 2455878"/>
                <a:gd name="connsiteX116" fmla="*/ 1352719 w 1786319"/>
                <a:gd name="connsiteY116" fmla="*/ 2293560 h 2455878"/>
                <a:gd name="connsiteX117" fmla="*/ 1344071 w 1786319"/>
                <a:gd name="connsiteY117" fmla="*/ 2271498 h 2455878"/>
                <a:gd name="connsiteX118" fmla="*/ 1346113 w 1786319"/>
                <a:gd name="connsiteY118" fmla="*/ 2261084 h 2455878"/>
                <a:gd name="connsiteX119" fmla="*/ 1341522 w 1786319"/>
                <a:gd name="connsiteY119" fmla="*/ 2263616 h 2455878"/>
                <a:gd name="connsiteX120" fmla="*/ 1380484 w 1786319"/>
                <a:gd name="connsiteY120" fmla="*/ 2179513 h 2455878"/>
                <a:gd name="connsiteX121" fmla="*/ 1404901 w 1786319"/>
                <a:gd name="connsiteY121" fmla="*/ 2171776 h 2455878"/>
                <a:gd name="connsiteX122" fmla="*/ 1398960 w 1786319"/>
                <a:gd name="connsiteY122" fmla="*/ 2162094 h 2455878"/>
                <a:gd name="connsiteX123" fmla="*/ 1394868 w 1786319"/>
                <a:gd name="connsiteY123" fmla="*/ 2103557 h 2455878"/>
                <a:gd name="connsiteX124" fmla="*/ 1395248 w 1786319"/>
                <a:gd name="connsiteY124" fmla="*/ 2103168 h 2455878"/>
                <a:gd name="connsiteX125" fmla="*/ 1425169 w 1786319"/>
                <a:gd name="connsiteY125" fmla="*/ 2104577 h 2455878"/>
                <a:gd name="connsiteX126" fmla="*/ 1403487 w 1786319"/>
                <a:gd name="connsiteY126" fmla="*/ 2069249 h 2455878"/>
                <a:gd name="connsiteX127" fmla="*/ 1399396 w 1786319"/>
                <a:gd name="connsiteY127" fmla="*/ 2010712 h 2455878"/>
                <a:gd name="connsiteX128" fmla="*/ 1399776 w 1786319"/>
                <a:gd name="connsiteY128" fmla="*/ 2010322 h 2455878"/>
                <a:gd name="connsiteX129" fmla="*/ 1431504 w 1786319"/>
                <a:gd name="connsiteY129" fmla="*/ 2008281 h 2455878"/>
                <a:gd name="connsiteX130" fmla="*/ 1686413 w 1786319"/>
                <a:gd name="connsiteY130" fmla="*/ 1939061 h 2455878"/>
                <a:gd name="connsiteX131" fmla="*/ 1687642 w 1786319"/>
                <a:gd name="connsiteY131" fmla="*/ 1951327 h 2455878"/>
                <a:gd name="connsiteX132" fmla="*/ 1688144 w 1786319"/>
                <a:gd name="connsiteY132" fmla="*/ 1965163 h 2455878"/>
                <a:gd name="connsiteX133" fmla="*/ 1711575 w 1786319"/>
                <a:gd name="connsiteY133" fmla="*/ 1966267 h 2455878"/>
                <a:gd name="connsiteX134" fmla="*/ 1698959 w 1786319"/>
                <a:gd name="connsiteY134" fmla="*/ 1959506 h 2455878"/>
                <a:gd name="connsiteX135" fmla="*/ 1501851 w 1786319"/>
                <a:gd name="connsiteY135" fmla="*/ 1880372 h 2455878"/>
                <a:gd name="connsiteX136" fmla="*/ 1546690 w 1786319"/>
                <a:gd name="connsiteY136" fmla="*/ 1937108 h 2455878"/>
                <a:gd name="connsiteX137" fmla="*/ 1543792 w 1786319"/>
                <a:gd name="connsiteY137" fmla="*/ 1935629 h 2455878"/>
                <a:gd name="connsiteX138" fmla="*/ 1545267 w 1786319"/>
                <a:gd name="connsiteY138" fmla="*/ 1942047 h 2455878"/>
                <a:gd name="connsiteX139" fmla="*/ 1540345 w 1786319"/>
                <a:gd name="connsiteY139" fmla="*/ 1955905 h 2455878"/>
                <a:gd name="connsiteX140" fmla="*/ 1538869 w 1786319"/>
                <a:gd name="connsiteY140" fmla="*/ 1955867 h 2455878"/>
                <a:gd name="connsiteX141" fmla="*/ 1538000 w 1786319"/>
                <a:gd name="connsiteY141" fmla="*/ 1957060 h 2455878"/>
                <a:gd name="connsiteX142" fmla="*/ 1524013 w 1786319"/>
                <a:gd name="connsiteY142" fmla="*/ 1952523 h 2455878"/>
                <a:gd name="connsiteX143" fmla="*/ 1519821 w 1786319"/>
                <a:gd name="connsiteY143" fmla="*/ 1947443 h 2455878"/>
                <a:gd name="connsiteX144" fmla="*/ 1519228 w 1786319"/>
                <a:gd name="connsiteY144" fmla="*/ 1950642 h 2455878"/>
                <a:gd name="connsiteX145" fmla="*/ 1501548 w 1786319"/>
                <a:gd name="connsiteY145" fmla="*/ 1880522 h 2455878"/>
                <a:gd name="connsiteX146" fmla="*/ 1659187 w 1786319"/>
                <a:gd name="connsiteY146" fmla="*/ 1878721 h 2455878"/>
                <a:gd name="connsiteX147" fmla="*/ 1648883 w 1786319"/>
                <a:gd name="connsiteY147" fmla="*/ 1890764 h 2455878"/>
                <a:gd name="connsiteX148" fmla="*/ 1660602 w 1786319"/>
                <a:gd name="connsiteY148" fmla="*/ 1887051 h 2455878"/>
                <a:gd name="connsiteX149" fmla="*/ 1396186 w 1786319"/>
                <a:gd name="connsiteY149" fmla="*/ 1866478 h 2455878"/>
                <a:gd name="connsiteX150" fmla="*/ 1390192 w 1786319"/>
                <a:gd name="connsiteY150" fmla="*/ 1899549 h 2455878"/>
                <a:gd name="connsiteX151" fmla="*/ 1392264 w 1786319"/>
                <a:gd name="connsiteY151" fmla="*/ 1899647 h 2455878"/>
                <a:gd name="connsiteX152" fmla="*/ 1396430 w 1786319"/>
                <a:gd name="connsiteY152" fmla="*/ 1898327 h 2455878"/>
                <a:gd name="connsiteX153" fmla="*/ 1396926 w 1786319"/>
                <a:gd name="connsiteY153" fmla="*/ 1898552 h 2455878"/>
                <a:gd name="connsiteX154" fmla="*/ 1397514 w 1786319"/>
                <a:gd name="connsiteY154" fmla="*/ 1899894 h 2455878"/>
                <a:gd name="connsiteX155" fmla="*/ 1424467 w 1786319"/>
                <a:gd name="connsiteY155" fmla="*/ 1901164 h 2455878"/>
                <a:gd name="connsiteX156" fmla="*/ 1406208 w 1786319"/>
                <a:gd name="connsiteY156" fmla="*/ 1886507 h 2455878"/>
                <a:gd name="connsiteX157" fmla="*/ 1677382 w 1786319"/>
                <a:gd name="connsiteY157" fmla="*/ 1848987 h 2455878"/>
                <a:gd name="connsiteX158" fmla="*/ 1679856 w 1786319"/>
                <a:gd name="connsiteY158" fmla="*/ 1873668 h 2455878"/>
                <a:gd name="connsiteX159" fmla="*/ 1706542 w 1786319"/>
                <a:gd name="connsiteY159" fmla="*/ 1874927 h 2455878"/>
                <a:gd name="connsiteX160" fmla="*/ 1686812 w 1786319"/>
                <a:gd name="connsiteY160" fmla="*/ 1864354 h 2455878"/>
                <a:gd name="connsiteX161" fmla="*/ 1158785 w 1786319"/>
                <a:gd name="connsiteY161" fmla="*/ 1817655 h 2455878"/>
                <a:gd name="connsiteX162" fmla="*/ 1159132 w 1786319"/>
                <a:gd name="connsiteY162" fmla="*/ 1817926 h 2455878"/>
                <a:gd name="connsiteX163" fmla="*/ 1117857 w 1786319"/>
                <a:gd name="connsiteY163" fmla="*/ 1902698 h 2455878"/>
                <a:gd name="connsiteX164" fmla="*/ 1117954 w 1786319"/>
                <a:gd name="connsiteY164" fmla="*/ 1898457 h 2455878"/>
                <a:gd name="connsiteX165" fmla="*/ 1111248 w 1786319"/>
                <a:gd name="connsiteY165" fmla="*/ 1903822 h 2455878"/>
                <a:gd name="connsiteX166" fmla="*/ 1092186 w 1786319"/>
                <a:gd name="connsiteY166" fmla="*/ 1905879 h 2455878"/>
                <a:gd name="connsiteX167" fmla="*/ 1091395 w 1786319"/>
                <a:gd name="connsiteY167" fmla="*/ 1904124 h 2455878"/>
                <a:gd name="connsiteX168" fmla="*/ 1089502 w 1786319"/>
                <a:gd name="connsiteY168" fmla="*/ 1903779 h 2455878"/>
                <a:gd name="connsiteX169" fmla="*/ 1086918 w 1786319"/>
                <a:gd name="connsiteY169" fmla="*/ 1884781 h 2455878"/>
                <a:gd name="connsiteX170" fmla="*/ 1090514 w 1786319"/>
                <a:gd name="connsiteY170" fmla="*/ 1876982 h 2455878"/>
                <a:gd name="connsiteX171" fmla="*/ 1086420 w 1786319"/>
                <a:gd name="connsiteY171" fmla="*/ 1878096 h 2455878"/>
                <a:gd name="connsiteX172" fmla="*/ 1158785 w 1786319"/>
                <a:gd name="connsiteY172" fmla="*/ 1817655 h 2455878"/>
                <a:gd name="connsiteX173" fmla="*/ 1617016 w 1786319"/>
                <a:gd name="connsiteY173" fmla="*/ 1799873 h 2455878"/>
                <a:gd name="connsiteX174" fmla="*/ 1614544 w 1786319"/>
                <a:gd name="connsiteY174" fmla="*/ 1803072 h 2455878"/>
                <a:gd name="connsiteX175" fmla="*/ 1617278 w 1786319"/>
                <a:gd name="connsiteY175" fmla="*/ 1801069 h 2455878"/>
                <a:gd name="connsiteX176" fmla="*/ 1166742 w 1786319"/>
                <a:gd name="connsiteY176" fmla="*/ 1797042 h 2455878"/>
                <a:gd name="connsiteX177" fmla="*/ 1246467 w 1786319"/>
                <a:gd name="connsiteY177" fmla="*/ 1847375 h 2455878"/>
                <a:gd name="connsiteX178" fmla="*/ 1242263 w 1786319"/>
                <a:gd name="connsiteY178" fmla="*/ 1846813 h 2455878"/>
                <a:gd name="connsiteX179" fmla="*/ 1246859 w 1786319"/>
                <a:gd name="connsiteY179" fmla="*/ 1854067 h 2455878"/>
                <a:gd name="connsiteX180" fmla="*/ 1246811 w 1786319"/>
                <a:gd name="connsiteY180" fmla="*/ 1873240 h 2455878"/>
                <a:gd name="connsiteX181" fmla="*/ 1244981 w 1786319"/>
                <a:gd name="connsiteY181" fmla="*/ 1873833 h 2455878"/>
                <a:gd name="connsiteX182" fmla="*/ 1244430 w 1786319"/>
                <a:gd name="connsiteY182" fmla="*/ 1875677 h 2455878"/>
                <a:gd name="connsiteX183" fmla="*/ 1225262 w 1786319"/>
                <a:gd name="connsiteY183" fmla="*/ 1876159 h 2455878"/>
                <a:gd name="connsiteX184" fmla="*/ 1217906 w 1786319"/>
                <a:gd name="connsiteY184" fmla="*/ 1871729 h 2455878"/>
                <a:gd name="connsiteX185" fmla="*/ 1218564 w 1786319"/>
                <a:gd name="connsiteY185" fmla="*/ 1875921 h 2455878"/>
                <a:gd name="connsiteX186" fmla="*/ 1216614 w 1786319"/>
                <a:gd name="connsiteY186" fmla="*/ 1877958 h 2455878"/>
                <a:gd name="connsiteX187" fmla="*/ 1241121 w 1786319"/>
                <a:gd name="connsiteY187" fmla="*/ 1892243 h 2455878"/>
                <a:gd name="connsiteX188" fmla="*/ 1242804 w 1786319"/>
                <a:gd name="connsiteY188" fmla="*/ 1922495 h 2455878"/>
                <a:gd name="connsiteX189" fmla="*/ 1238599 w 1786319"/>
                <a:gd name="connsiteY189" fmla="*/ 1921933 h 2455878"/>
                <a:gd name="connsiteX190" fmla="*/ 1243195 w 1786319"/>
                <a:gd name="connsiteY190" fmla="*/ 1929186 h 2455878"/>
                <a:gd name="connsiteX191" fmla="*/ 1243147 w 1786319"/>
                <a:gd name="connsiteY191" fmla="*/ 1948359 h 2455878"/>
                <a:gd name="connsiteX192" fmla="*/ 1241316 w 1786319"/>
                <a:gd name="connsiteY192" fmla="*/ 1948952 h 2455878"/>
                <a:gd name="connsiteX193" fmla="*/ 1240765 w 1786319"/>
                <a:gd name="connsiteY193" fmla="*/ 1950796 h 2455878"/>
                <a:gd name="connsiteX194" fmla="*/ 1221598 w 1786319"/>
                <a:gd name="connsiteY194" fmla="*/ 1951280 h 2455878"/>
                <a:gd name="connsiteX195" fmla="*/ 1214242 w 1786319"/>
                <a:gd name="connsiteY195" fmla="*/ 1946850 h 2455878"/>
                <a:gd name="connsiteX196" fmla="*/ 1214899 w 1786319"/>
                <a:gd name="connsiteY196" fmla="*/ 1951040 h 2455878"/>
                <a:gd name="connsiteX197" fmla="*/ 1205262 w 1786319"/>
                <a:gd name="connsiteY197" fmla="*/ 1961109 h 2455878"/>
                <a:gd name="connsiteX198" fmla="*/ 1186574 w 1786319"/>
                <a:gd name="connsiteY198" fmla="*/ 1951094 h 2455878"/>
                <a:gd name="connsiteX199" fmla="*/ 1189492 w 1786319"/>
                <a:gd name="connsiteY199" fmla="*/ 1967921 h 2455878"/>
                <a:gd name="connsiteX200" fmla="*/ 1209246 w 1786319"/>
                <a:gd name="connsiteY200" fmla="*/ 1975947 h 2455878"/>
                <a:gd name="connsiteX201" fmla="*/ 1220349 w 1786319"/>
                <a:gd name="connsiteY201" fmla="*/ 2018975 h 2455878"/>
                <a:gd name="connsiteX202" fmla="*/ 1217451 w 1786319"/>
                <a:gd name="connsiteY202" fmla="*/ 2017497 h 2455878"/>
                <a:gd name="connsiteX203" fmla="*/ 1218926 w 1786319"/>
                <a:gd name="connsiteY203" fmla="*/ 2023915 h 2455878"/>
                <a:gd name="connsiteX204" fmla="*/ 1214004 w 1786319"/>
                <a:gd name="connsiteY204" fmla="*/ 2037772 h 2455878"/>
                <a:gd name="connsiteX205" fmla="*/ 1212528 w 1786319"/>
                <a:gd name="connsiteY205" fmla="*/ 2037734 h 2455878"/>
                <a:gd name="connsiteX206" fmla="*/ 1211659 w 1786319"/>
                <a:gd name="connsiteY206" fmla="*/ 2038928 h 2455878"/>
                <a:gd name="connsiteX207" fmla="*/ 1197672 w 1786319"/>
                <a:gd name="connsiteY207" fmla="*/ 2034391 h 2455878"/>
                <a:gd name="connsiteX208" fmla="*/ 1193481 w 1786319"/>
                <a:gd name="connsiteY208" fmla="*/ 2029311 h 2455878"/>
                <a:gd name="connsiteX209" fmla="*/ 1192887 w 1786319"/>
                <a:gd name="connsiteY209" fmla="*/ 2032510 h 2455878"/>
                <a:gd name="connsiteX210" fmla="*/ 1171235 w 1786319"/>
                <a:gd name="connsiteY210" fmla="*/ 2024070 h 2455878"/>
                <a:gd name="connsiteX211" fmla="*/ 1170754 w 1786319"/>
                <a:gd name="connsiteY211" fmla="*/ 2021826 h 2455878"/>
                <a:gd name="connsiteX212" fmla="*/ 1168595 w 1786319"/>
                <a:gd name="connsiteY212" fmla="*/ 2024349 h 2455878"/>
                <a:gd name="connsiteX213" fmla="*/ 1155963 w 1786319"/>
                <a:gd name="connsiteY213" fmla="*/ 2018461 h 2455878"/>
                <a:gd name="connsiteX214" fmla="*/ 1155056 w 1786319"/>
                <a:gd name="connsiteY214" fmla="*/ 2014318 h 2455878"/>
                <a:gd name="connsiteX215" fmla="*/ 1149807 w 1786319"/>
                <a:gd name="connsiteY215" fmla="*/ 2021112 h 2455878"/>
                <a:gd name="connsiteX216" fmla="*/ 1132246 w 1786319"/>
                <a:gd name="connsiteY216" fmla="*/ 2027442 h 2455878"/>
                <a:gd name="connsiteX217" fmla="*/ 1161870 w 1786319"/>
                <a:gd name="connsiteY217" fmla="*/ 2022057 h 2455878"/>
                <a:gd name="connsiteX218" fmla="*/ 1162137 w 1786319"/>
                <a:gd name="connsiteY218" fmla="*/ 2022266 h 2455878"/>
                <a:gd name="connsiteX219" fmla="*/ 1130479 w 1786319"/>
                <a:gd name="connsiteY219" fmla="*/ 2087283 h 2455878"/>
                <a:gd name="connsiteX220" fmla="*/ 1130554 w 1786319"/>
                <a:gd name="connsiteY220" fmla="*/ 2084030 h 2455878"/>
                <a:gd name="connsiteX221" fmla="*/ 1125411 w 1786319"/>
                <a:gd name="connsiteY221" fmla="*/ 2088145 h 2455878"/>
                <a:gd name="connsiteX222" fmla="*/ 1110791 w 1786319"/>
                <a:gd name="connsiteY222" fmla="*/ 2089723 h 2455878"/>
                <a:gd name="connsiteX223" fmla="*/ 1110185 w 1786319"/>
                <a:gd name="connsiteY223" fmla="*/ 2088378 h 2455878"/>
                <a:gd name="connsiteX224" fmla="*/ 1108732 w 1786319"/>
                <a:gd name="connsiteY224" fmla="*/ 2088112 h 2455878"/>
                <a:gd name="connsiteX225" fmla="*/ 1106750 w 1786319"/>
                <a:gd name="connsiteY225" fmla="*/ 2073541 h 2455878"/>
                <a:gd name="connsiteX226" fmla="*/ 1109507 w 1786319"/>
                <a:gd name="connsiteY226" fmla="*/ 2067560 h 2455878"/>
                <a:gd name="connsiteX227" fmla="*/ 1106368 w 1786319"/>
                <a:gd name="connsiteY227" fmla="*/ 2068414 h 2455878"/>
                <a:gd name="connsiteX228" fmla="*/ 1126043 w 1786319"/>
                <a:gd name="connsiteY228" fmla="*/ 2028569 h 2455878"/>
                <a:gd name="connsiteX229" fmla="*/ 1131712 w 1786319"/>
                <a:gd name="connsiteY229" fmla="*/ 2027539 h 2455878"/>
                <a:gd name="connsiteX230" fmla="*/ 1130588 w 1786319"/>
                <a:gd name="connsiteY230" fmla="*/ 2026095 h 2455878"/>
                <a:gd name="connsiteX231" fmla="*/ 1128667 w 1786319"/>
                <a:gd name="connsiteY231" fmla="*/ 2026206 h 2455878"/>
                <a:gd name="connsiteX232" fmla="*/ 1121669 w 1786319"/>
                <a:gd name="connsiteY232" fmla="*/ 2008356 h 2455878"/>
                <a:gd name="connsiteX233" fmla="*/ 1123322 w 1786319"/>
                <a:gd name="connsiteY233" fmla="*/ 1999930 h 2455878"/>
                <a:gd name="connsiteX234" fmla="*/ 1119607 w 1786319"/>
                <a:gd name="connsiteY234" fmla="*/ 2001979 h 2455878"/>
                <a:gd name="connsiteX235" fmla="*/ 1132266 w 1786319"/>
                <a:gd name="connsiteY235" fmla="*/ 1945441 h 2455878"/>
                <a:gd name="connsiteX236" fmla="*/ 1171179 w 1786319"/>
                <a:gd name="connsiteY236" fmla="*/ 1928149 h 2455878"/>
                <a:gd name="connsiteX237" fmla="*/ 1166079 w 1786319"/>
                <a:gd name="connsiteY237" fmla="*/ 1919838 h 2455878"/>
                <a:gd name="connsiteX238" fmla="*/ 1162768 w 1786319"/>
                <a:gd name="connsiteY238" fmla="*/ 1872477 h 2455878"/>
                <a:gd name="connsiteX239" fmla="*/ 1163077 w 1786319"/>
                <a:gd name="connsiteY239" fmla="*/ 1872162 h 2455878"/>
                <a:gd name="connsiteX240" fmla="*/ 1187285 w 1786319"/>
                <a:gd name="connsiteY240" fmla="*/ 1873302 h 2455878"/>
                <a:gd name="connsiteX241" fmla="*/ 1169743 w 1786319"/>
                <a:gd name="connsiteY241" fmla="*/ 1844719 h 2455878"/>
                <a:gd name="connsiteX242" fmla="*/ 1166433 w 1786319"/>
                <a:gd name="connsiteY242" fmla="*/ 1797357 h 2455878"/>
                <a:gd name="connsiteX243" fmla="*/ 1435841 w 1786319"/>
                <a:gd name="connsiteY243" fmla="*/ 1783337 h 2455878"/>
                <a:gd name="connsiteX244" fmla="*/ 1436655 w 1786319"/>
                <a:gd name="connsiteY244" fmla="*/ 1788516 h 2455878"/>
                <a:gd name="connsiteX245" fmla="*/ 1433413 w 1786319"/>
                <a:gd name="connsiteY245" fmla="*/ 1798156 h 2455878"/>
                <a:gd name="connsiteX246" fmla="*/ 1429294 w 1786319"/>
                <a:gd name="connsiteY246" fmla="*/ 1799488 h 2455878"/>
                <a:gd name="connsiteX247" fmla="*/ 1439426 w 1786319"/>
                <a:gd name="connsiteY247" fmla="*/ 1799965 h 2455878"/>
                <a:gd name="connsiteX248" fmla="*/ 1438191 w 1786319"/>
                <a:gd name="connsiteY248" fmla="*/ 1792517 h 2455878"/>
                <a:gd name="connsiteX249" fmla="*/ 1440571 w 1786319"/>
                <a:gd name="connsiteY249" fmla="*/ 1786184 h 2455878"/>
                <a:gd name="connsiteX250" fmla="*/ 1664088 w 1786319"/>
                <a:gd name="connsiteY250" fmla="*/ 1760064 h 2455878"/>
                <a:gd name="connsiteX251" fmla="*/ 1667218 w 1786319"/>
                <a:gd name="connsiteY251" fmla="*/ 1778493 h 2455878"/>
                <a:gd name="connsiteX252" fmla="*/ 1677825 w 1786319"/>
                <a:gd name="connsiteY252" fmla="*/ 1778993 h 2455878"/>
                <a:gd name="connsiteX253" fmla="*/ 1674665 w 1786319"/>
                <a:gd name="connsiteY253" fmla="*/ 1777299 h 2455878"/>
                <a:gd name="connsiteX254" fmla="*/ 1380196 w 1786319"/>
                <a:gd name="connsiteY254" fmla="*/ 1756277 h 2455878"/>
                <a:gd name="connsiteX255" fmla="*/ 1372559 w 1786319"/>
                <a:gd name="connsiteY255" fmla="*/ 1798408 h 2455878"/>
                <a:gd name="connsiteX256" fmla="*/ 1356800 w 1786319"/>
                <a:gd name="connsiteY256" fmla="*/ 1816827 h 2455878"/>
                <a:gd name="connsiteX257" fmla="*/ 1378313 w 1786319"/>
                <a:gd name="connsiteY257" fmla="*/ 1810009 h 2455878"/>
                <a:gd name="connsiteX258" fmla="*/ 1378810 w 1786319"/>
                <a:gd name="connsiteY258" fmla="*/ 1810234 h 2455878"/>
                <a:gd name="connsiteX259" fmla="*/ 1384407 w 1786319"/>
                <a:gd name="connsiteY259" fmla="*/ 1823021 h 2455878"/>
                <a:gd name="connsiteX260" fmla="*/ 1385811 w 1786319"/>
                <a:gd name="connsiteY260" fmla="*/ 1797847 h 2455878"/>
                <a:gd name="connsiteX261" fmla="*/ 1386191 w 1786319"/>
                <a:gd name="connsiteY261" fmla="*/ 1797457 h 2455878"/>
                <a:gd name="connsiteX262" fmla="*/ 1421294 w 1786319"/>
                <a:gd name="connsiteY262" fmla="*/ 1799111 h 2455878"/>
                <a:gd name="connsiteX263" fmla="*/ 1399226 w 1786319"/>
                <a:gd name="connsiteY263" fmla="*/ 1787285 h 2455878"/>
                <a:gd name="connsiteX264" fmla="*/ 1576246 w 1786319"/>
                <a:gd name="connsiteY264" fmla="*/ 1739775 h 2455878"/>
                <a:gd name="connsiteX265" fmla="*/ 1577002 w 1786319"/>
                <a:gd name="connsiteY265" fmla="*/ 1742412 h 2455878"/>
                <a:gd name="connsiteX266" fmla="*/ 1578883 w 1786319"/>
                <a:gd name="connsiteY266" fmla="*/ 1740048 h 2455878"/>
                <a:gd name="connsiteX267" fmla="*/ 1321155 w 1786319"/>
                <a:gd name="connsiteY267" fmla="*/ 1715162 h 2455878"/>
                <a:gd name="connsiteX268" fmla="*/ 1320859 w 1786319"/>
                <a:gd name="connsiteY268" fmla="*/ 1715544 h 2455878"/>
                <a:gd name="connsiteX269" fmla="*/ 1321194 w 1786319"/>
                <a:gd name="connsiteY269" fmla="*/ 1715340 h 2455878"/>
                <a:gd name="connsiteX270" fmla="*/ 1163819 w 1786319"/>
                <a:gd name="connsiteY270" fmla="*/ 1680751 h 2455878"/>
                <a:gd name="connsiteX271" fmla="*/ 1158987 w 1786319"/>
                <a:gd name="connsiteY271" fmla="*/ 1707417 h 2455878"/>
                <a:gd name="connsiteX272" fmla="*/ 1161537 w 1786319"/>
                <a:gd name="connsiteY272" fmla="*/ 1707536 h 2455878"/>
                <a:gd name="connsiteX273" fmla="*/ 1164033 w 1786319"/>
                <a:gd name="connsiteY273" fmla="*/ 1706428 h 2455878"/>
                <a:gd name="connsiteX274" fmla="*/ 1164434 w 1786319"/>
                <a:gd name="connsiteY274" fmla="*/ 1706610 h 2455878"/>
                <a:gd name="connsiteX275" fmla="*/ 1164909 w 1786319"/>
                <a:gd name="connsiteY275" fmla="*/ 1707696 h 2455878"/>
                <a:gd name="connsiteX276" fmla="*/ 1188705 w 1786319"/>
                <a:gd name="connsiteY276" fmla="*/ 1708816 h 2455878"/>
                <a:gd name="connsiteX277" fmla="*/ 1177289 w 1786319"/>
                <a:gd name="connsiteY277" fmla="*/ 1702699 h 2455878"/>
                <a:gd name="connsiteX278" fmla="*/ 1549744 w 1786319"/>
                <a:gd name="connsiteY278" fmla="*/ 1678097 h 2455878"/>
                <a:gd name="connsiteX279" fmla="*/ 1550402 w 1786319"/>
                <a:gd name="connsiteY279" fmla="*/ 1682288 h 2455878"/>
                <a:gd name="connsiteX280" fmla="*/ 1548452 w 1786319"/>
                <a:gd name="connsiteY280" fmla="*/ 1684325 h 2455878"/>
                <a:gd name="connsiteX281" fmla="*/ 1550398 w 1786319"/>
                <a:gd name="connsiteY281" fmla="*/ 1685460 h 2455878"/>
                <a:gd name="connsiteX282" fmla="*/ 1551259 w 1786319"/>
                <a:gd name="connsiteY282" fmla="*/ 1679505 h 2455878"/>
                <a:gd name="connsiteX283" fmla="*/ 1551525 w 1786319"/>
                <a:gd name="connsiteY283" fmla="*/ 1679170 h 2455878"/>
                <a:gd name="connsiteX284" fmla="*/ 1361606 w 1786319"/>
                <a:gd name="connsiteY284" fmla="*/ 1645646 h 2455878"/>
                <a:gd name="connsiteX285" fmla="*/ 1364522 w 1786319"/>
                <a:gd name="connsiteY285" fmla="*/ 1662464 h 2455878"/>
                <a:gd name="connsiteX286" fmla="*/ 1357611 w 1786319"/>
                <a:gd name="connsiteY286" fmla="*/ 1700586 h 2455878"/>
                <a:gd name="connsiteX287" fmla="*/ 1362461 w 1786319"/>
                <a:gd name="connsiteY287" fmla="*/ 1699049 h 2455878"/>
                <a:gd name="connsiteX288" fmla="*/ 1362956 w 1786319"/>
                <a:gd name="connsiteY288" fmla="*/ 1699274 h 2455878"/>
                <a:gd name="connsiteX289" fmla="*/ 1371122 w 1786319"/>
                <a:gd name="connsiteY289" fmla="*/ 1717924 h 2455878"/>
                <a:gd name="connsiteX290" fmla="*/ 1372223 w 1786319"/>
                <a:gd name="connsiteY290" fmla="*/ 1691414 h 2455878"/>
                <a:gd name="connsiteX291" fmla="*/ 1372603 w 1786319"/>
                <a:gd name="connsiteY291" fmla="*/ 1691025 h 2455878"/>
                <a:gd name="connsiteX292" fmla="*/ 1388919 w 1786319"/>
                <a:gd name="connsiteY292" fmla="*/ 1691794 h 2455878"/>
                <a:gd name="connsiteX293" fmla="*/ 1372843 w 1786319"/>
                <a:gd name="connsiteY293" fmla="*/ 1674047 h 2455878"/>
                <a:gd name="connsiteX294" fmla="*/ 1103129 w 1786319"/>
                <a:gd name="connsiteY294" fmla="*/ 1558230 h 2455878"/>
                <a:gd name="connsiteX295" fmla="*/ 1100994 w 1786319"/>
                <a:gd name="connsiteY295" fmla="*/ 1560994 h 2455878"/>
                <a:gd name="connsiteX296" fmla="*/ 1103491 w 1786319"/>
                <a:gd name="connsiteY296" fmla="*/ 1559885 h 2455878"/>
                <a:gd name="connsiteX297" fmla="*/ 1581400 w 1786319"/>
                <a:gd name="connsiteY297" fmla="*/ 1536396 h 2455878"/>
                <a:gd name="connsiteX298" fmla="*/ 1579967 w 1786319"/>
                <a:gd name="connsiteY298" fmla="*/ 1544300 h 2455878"/>
                <a:gd name="connsiteX299" fmla="*/ 1575097 w 1786319"/>
                <a:gd name="connsiteY299" fmla="*/ 1549992 h 2455878"/>
                <a:gd name="connsiteX300" fmla="*/ 1575535 w 1786319"/>
                <a:gd name="connsiteY300" fmla="*/ 1552075 h 2455878"/>
                <a:gd name="connsiteX301" fmla="*/ 1585676 w 1786319"/>
                <a:gd name="connsiteY301" fmla="*/ 1548861 h 2455878"/>
                <a:gd name="connsiteX302" fmla="*/ 1610691 w 1786319"/>
                <a:gd name="connsiteY302" fmla="*/ 1510011 h 2455878"/>
                <a:gd name="connsiteX303" fmla="*/ 1613144 w 1786319"/>
                <a:gd name="connsiteY303" fmla="*/ 1519571 h 2455878"/>
                <a:gd name="connsiteX304" fmla="*/ 1620706 w 1786319"/>
                <a:gd name="connsiteY304" fmla="*/ 1519928 h 2455878"/>
                <a:gd name="connsiteX305" fmla="*/ 1136855 w 1786319"/>
                <a:gd name="connsiteY305" fmla="*/ 1507742 h 2455878"/>
                <a:gd name="connsiteX306" fmla="*/ 1138216 w 1786319"/>
                <a:gd name="connsiteY306" fmla="*/ 1515594 h 2455878"/>
                <a:gd name="connsiteX307" fmla="*/ 1132527 w 1786319"/>
                <a:gd name="connsiteY307" fmla="*/ 1546982 h 2455878"/>
                <a:gd name="connsiteX308" fmla="*/ 1136548 w 1786319"/>
                <a:gd name="connsiteY308" fmla="*/ 1545195 h 2455878"/>
                <a:gd name="connsiteX309" fmla="*/ 1136950 w 1786319"/>
                <a:gd name="connsiteY309" fmla="*/ 1545376 h 2455878"/>
                <a:gd name="connsiteX310" fmla="*/ 1143556 w 1786319"/>
                <a:gd name="connsiteY310" fmla="*/ 1560466 h 2455878"/>
                <a:gd name="connsiteX311" fmla="*/ 1144447 w 1786319"/>
                <a:gd name="connsiteY311" fmla="*/ 1539017 h 2455878"/>
                <a:gd name="connsiteX312" fmla="*/ 1144755 w 1786319"/>
                <a:gd name="connsiteY312" fmla="*/ 1538702 h 2455878"/>
                <a:gd name="connsiteX313" fmla="*/ 1158162 w 1786319"/>
                <a:gd name="connsiteY313" fmla="*/ 1539333 h 2455878"/>
                <a:gd name="connsiteX314" fmla="*/ 1155301 w 1786319"/>
                <a:gd name="connsiteY314" fmla="*/ 1537801 h 2455878"/>
                <a:gd name="connsiteX315" fmla="*/ 1495658 w 1786319"/>
                <a:gd name="connsiteY315" fmla="*/ 1487119 h 2455878"/>
                <a:gd name="connsiteX316" fmla="*/ 1490825 w 1786319"/>
                <a:gd name="connsiteY316" fmla="*/ 1513785 h 2455878"/>
                <a:gd name="connsiteX317" fmla="*/ 1493376 w 1786319"/>
                <a:gd name="connsiteY317" fmla="*/ 1513904 h 2455878"/>
                <a:gd name="connsiteX318" fmla="*/ 1495871 w 1786319"/>
                <a:gd name="connsiteY318" fmla="*/ 1512796 h 2455878"/>
                <a:gd name="connsiteX319" fmla="*/ 1496273 w 1786319"/>
                <a:gd name="connsiteY319" fmla="*/ 1512977 h 2455878"/>
                <a:gd name="connsiteX320" fmla="*/ 1496747 w 1786319"/>
                <a:gd name="connsiteY320" fmla="*/ 1514063 h 2455878"/>
                <a:gd name="connsiteX321" fmla="*/ 1497654 w 1786319"/>
                <a:gd name="connsiteY321" fmla="*/ 1514106 h 2455878"/>
                <a:gd name="connsiteX322" fmla="*/ 1498620 w 1786319"/>
                <a:gd name="connsiteY322" fmla="*/ 1507420 h 2455878"/>
                <a:gd name="connsiteX323" fmla="*/ 1503981 w 1786319"/>
                <a:gd name="connsiteY323" fmla="*/ 1500682 h 2455878"/>
                <a:gd name="connsiteX324" fmla="*/ 1540004 w 1786319"/>
                <a:gd name="connsiteY324" fmla="*/ 1425472 h 2455878"/>
                <a:gd name="connsiteX325" fmla="*/ 1538262 w 1786319"/>
                <a:gd name="connsiteY325" fmla="*/ 1435083 h 2455878"/>
                <a:gd name="connsiteX326" fmla="*/ 1548432 w 1786319"/>
                <a:gd name="connsiteY326" fmla="*/ 1440292 h 2455878"/>
                <a:gd name="connsiteX327" fmla="*/ 1543678 w 1786319"/>
                <a:gd name="connsiteY327" fmla="*/ 1426437 h 2455878"/>
                <a:gd name="connsiteX328" fmla="*/ 1585969 w 1786319"/>
                <a:gd name="connsiteY328" fmla="*/ 1424537 h 2455878"/>
                <a:gd name="connsiteX329" fmla="*/ 1593370 w 1786319"/>
                <a:gd name="connsiteY329" fmla="*/ 1446109 h 2455878"/>
                <a:gd name="connsiteX330" fmla="*/ 1613234 w 1786319"/>
                <a:gd name="connsiteY330" fmla="*/ 1442232 h 2455878"/>
                <a:gd name="connsiteX331" fmla="*/ 1600536 w 1786319"/>
                <a:gd name="connsiteY331" fmla="*/ 1438962 h 2455878"/>
                <a:gd name="connsiteX332" fmla="*/ 1434967 w 1786319"/>
                <a:gd name="connsiteY332" fmla="*/ 1364597 h 2455878"/>
                <a:gd name="connsiteX333" fmla="*/ 1432832 w 1786319"/>
                <a:gd name="connsiteY333" fmla="*/ 1367362 h 2455878"/>
                <a:gd name="connsiteX334" fmla="*/ 1435329 w 1786319"/>
                <a:gd name="connsiteY334" fmla="*/ 1366253 h 2455878"/>
                <a:gd name="connsiteX335" fmla="*/ 1471055 w 1786319"/>
                <a:gd name="connsiteY335" fmla="*/ 1356921 h 2455878"/>
                <a:gd name="connsiteX336" fmla="*/ 1475394 w 1786319"/>
                <a:gd name="connsiteY336" fmla="*/ 1366833 h 2455878"/>
                <a:gd name="connsiteX337" fmla="*/ 1475716 w 1786319"/>
                <a:gd name="connsiteY337" fmla="*/ 1359094 h 2455878"/>
                <a:gd name="connsiteX338" fmla="*/ 1468818 w 1786319"/>
                <a:gd name="connsiteY338" fmla="*/ 1351767 h 2455878"/>
                <a:gd name="connsiteX339" fmla="*/ 1468805 w 1786319"/>
                <a:gd name="connsiteY339" fmla="*/ 1351783 h 2455878"/>
                <a:gd name="connsiteX340" fmla="*/ 1468836 w 1786319"/>
                <a:gd name="connsiteY340" fmla="*/ 1351856 h 2455878"/>
                <a:gd name="connsiteX341" fmla="*/ 1403233 w 1786319"/>
                <a:gd name="connsiteY341" fmla="*/ 1350210 h 2455878"/>
                <a:gd name="connsiteX342" fmla="*/ 1402520 w 1786319"/>
                <a:gd name="connsiteY342" fmla="*/ 1350603 h 2455878"/>
                <a:gd name="connsiteX343" fmla="*/ 1402397 w 1786319"/>
                <a:gd name="connsiteY343" fmla="*/ 1353047 h 2455878"/>
                <a:gd name="connsiteX344" fmla="*/ 1393929 w 1786319"/>
                <a:gd name="connsiteY344" fmla="*/ 1358680 h 2455878"/>
                <a:gd name="connsiteX345" fmla="*/ 1388716 w 1786319"/>
                <a:gd name="connsiteY345" fmla="*/ 1359240 h 2455878"/>
                <a:gd name="connsiteX346" fmla="*/ 1396364 w 1786319"/>
                <a:gd name="connsiteY346" fmla="*/ 1366598 h 2455878"/>
                <a:gd name="connsiteX347" fmla="*/ 1401937 w 1786319"/>
                <a:gd name="connsiteY347" fmla="*/ 1389631 h 2455878"/>
                <a:gd name="connsiteX348" fmla="*/ 1399912 w 1786319"/>
                <a:gd name="connsiteY348" fmla="*/ 1390880 h 2455878"/>
                <a:gd name="connsiteX349" fmla="*/ 1399792 w 1786319"/>
                <a:gd name="connsiteY349" fmla="*/ 1393256 h 2455878"/>
                <a:gd name="connsiteX350" fmla="*/ 1376922 w 1786319"/>
                <a:gd name="connsiteY350" fmla="*/ 1399464 h 2455878"/>
                <a:gd name="connsiteX351" fmla="*/ 1366791 w 1786319"/>
                <a:gd name="connsiteY351" fmla="*/ 1396306 h 2455878"/>
                <a:gd name="connsiteX352" fmla="*/ 1368811 w 1786319"/>
                <a:gd name="connsiteY352" fmla="*/ 1401143 h 2455878"/>
                <a:gd name="connsiteX353" fmla="*/ 1368432 w 1786319"/>
                <a:gd name="connsiteY353" fmla="*/ 1405609 h 2455878"/>
                <a:gd name="connsiteX354" fmla="*/ 1403391 w 1786319"/>
                <a:gd name="connsiteY354" fmla="*/ 1425984 h 2455878"/>
                <a:gd name="connsiteX355" fmla="*/ 1405471 w 1786319"/>
                <a:gd name="connsiteY355" fmla="*/ 1463376 h 2455878"/>
                <a:gd name="connsiteX356" fmla="*/ 1400274 w 1786319"/>
                <a:gd name="connsiteY356" fmla="*/ 1462680 h 2455878"/>
                <a:gd name="connsiteX357" fmla="*/ 1405955 w 1786319"/>
                <a:gd name="connsiteY357" fmla="*/ 1471645 h 2455878"/>
                <a:gd name="connsiteX358" fmla="*/ 1405895 w 1786319"/>
                <a:gd name="connsiteY358" fmla="*/ 1495343 h 2455878"/>
                <a:gd name="connsiteX359" fmla="*/ 1403633 w 1786319"/>
                <a:gd name="connsiteY359" fmla="*/ 1496076 h 2455878"/>
                <a:gd name="connsiteX360" fmla="*/ 1402952 w 1786319"/>
                <a:gd name="connsiteY360" fmla="*/ 1498354 h 2455878"/>
                <a:gd name="connsiteX361" fmla="*/ 1379262 w 1786319"/>
                <a:gd name="connsiteY361" fmla="*/ 1498951 h 2455878"/>
                <a:gd name="connsiteX362" fmla="*/ 1370170 w 1786319"/>
                <a:gd name="connsiteY362" fmla="*/ 1493476 h 2455878"/>
                <a:gd name="connsiteX363" fmla="*/ 1370983 w 1786319"/>
                <a:gd name="connsiteY363" fmla="*/ 1498655 h 2455878"/>
                <a:gd name="connsiteX364" fmla="*/ 1333554 w 1786319"/>
                <a:gd name="connsiteY364" fmla="*/ 1497426 h 2455878"/>
                <a:gd name="connsiteX365" fmla="*/ 1316390 w 1786319"/>
                <a:gd name="connsiteY365" fmla="*/ 1469457 h 2455878"/>
                <a:gd name="connsiteX366" fmla="*/ 1319229 w 1786319"/>
                <a:gd name="connsiteY366" fmla="*/ 1485830 h 2455878"/>
                <a:gd name="connsiteX367" fmla="*/ 1311629 w 1786319"/>
                <a:gd name="connsiteY367" fmla="*/ 1527761 h 2455878"/>
                <a:gd name="connsiteX368" fmla="*/ 1328494 w 1786319"/>
                <a:gd name="connsiteY368" fmla="*/ 1522416 h 2455878"/>
                <a:gd name="connsiteX369" fmla="*/ 1328990 w 1786319"/>
                <a:gd name="connsiteY369" fmla="*/ 1522641 h 2455878"/>
                <a:gd name="connsiteX370" fmla="*/ 1346404 w 1786319"/>
                <a:gd name="connsiteY370" fmla="*/ 1578675 h 2455878"/>
                <a:gd name="connsiteX371" fmla="*/ 1341098 w 1786319"/>
                <a:gd name="connsiteY371" fmla="*/ 1607951 h 2455878"/>
                <a:gd name="connsiteX372" fmla="*/ 1346610 w 1786319"/>
                <a:gd name="connsiteY372" fmla="*/ 1606205 h 2455878"/>
                <a:gd name="connsiteX373" fmla="*/ 1347107 w 1786319"/>
                <a:gd name="connsiteY373" fmla="*/ 1606430 h 2455878"/>
                <a:gd name="connsiteX374" fmla="*/ 1359222 w 1786319"/>
                <a:gd name="connsiteY374" fmla="*/ 1634105 h 2455878"/>
                <a:gd name="connsiteX375" fmla="*/ 1358635 w 1786319"/>
                <a:gd name="connsiteY375" fmla="*/ 1594039 h 2455878"/>
                <a:gd name="connsiteX376" fmla="*/ 1359016 w 1786319"/>
                <a:gd name="connsiteY376" fmla="*/ 1593650 h 2455878"/>
                <a:gd name="connsiteX377" fmla="*/ 1455475 w 1786319"/>
                <a:gd name="connsiteY377" fmla="*/ 1618469 h 2455878"/>
                <a:gd name="connsiteX378" fmla="*/ 1463593 w 1786319"/>
                <a:gd name="connsiteY378" fmla="*/ 1628935 h 2455878"/>
                <a:gd name="connsiteX379" fmla="*/ 1490623 w 1786319"/>
                <a:gd name="connsiteY379" fmla="*/ 1624023 h 2455878"/>
                <a:gd name="connsiteX380" fmla="*/ 1490970 w 1786319"/>
                <a:gd name="connsiteY380" fmla="*/ 1624294 h 2455878"/>
                <a:gd name="connsiteX381" fmla="*/ 1479581 w 1786319"/>
                <a:gd name="connsiteY381" fmla="*/ 1704072 h 2455878"/>
                <a:gd name="connsiteX382" fmla="*/ 1465849 w 1786319"/>
                <a:gd name="connsiteY382" fmla="*/ 1713971 h 2455878"/>
                <a:gd name="connsiteX383" fmla="*/ 1469063 w 1786319"/>
                <a:gd name="connsiteY383" fmla="*/ 1715845 h 2455878"/>
                <a:gd name="connsiteX384" fmla="*/ 1483312 w 1786319"/>
                <a:gd name="connsiteY384" fmla="*/ 1741045 h 2455878"/>
                <a:gd name="connsiteX385" fmla="*/ 1482546 w 1786319"/>
                <a:gd name="connsiteY385" fmla="*/ 1743614 h 2455878"/>
                <a:gd name="connsiteX386" fmla="*/ 1503017 w 1786319"/>
                <a:gd name="connsiteY386" fmla="*/ 1734517 h 2455878"/>
                <a:gd name="connsiteX387" fmla="*/ 1497918 w 1786319"/>
                <a:gd name="connsiteY387" fmla="*/ 1726206 h 2455878"/>
                <a:gd name="connsiteX388" fmla="*/ 1494607 w 1786319"/>
                <a:gd name="connsiteY388" fmla="*/ 1678844 h 2455878"/>
                <a:gd name="connsiteX389" fmla="*/ 1494915 w 1786319"/>
                <a:gd name="connsiteY389" fmla="*/ 1678529 h 2455878"/>
                <a:gd name="connsiteX390" fmla="*/ 1519123 w 1786319"/>
                <a:gd name="connsiteY390" fmla="*/ 1679670 h 2455878"/>
                <a:gd name="connsiteX391" fmla="*/ 1501581 w 1786319"/>
                <a:gd name="connsiteY391" fmla="*/ 1651086 h 2455878"/>
                <a:gd name="connsiteX392" fmla="*/ 1498271 w 1786319"/>
                <a:gd name="connsiteY392" fmla="*/ 1603725 h 2455878"/>
                <a:gd name="connsiteX393" fmla="*/ 1498580 w 1786319"/>
                <a:gd name="connsiteY393" fmla="*/ 1603410 h 2455878"/>
                <a:gd name="connsiteX394" fmla="*/ 1525780 w 1786319"/>
                <a:gd name="connsiteY394" fmla="*/ 1604691 h 2455878"/>
                <a:gd name="connsiteX395" fmla="*/ 1526350 w 1786319"/>
                <a:gd name="connsiteY395" fmla="*/ 1600745 h 2455878"/>
                <a:gd name="connsiteX396" fmla="*/ 1509126 w 1786319"/>
                <a:gd name="connsiteY396" fmla="*/ 1591515 h 2455878"/>
                <a:gd name="connsiteX397" fmla="*/ 1505436 w 1786319"/>
                <a:gd name="connsiteY397" fmla="*/ 1585502 h 2455878"/>
                <a:gd name="connsiteX398" fmla="*/ 1504042 w 1786319"/>
                <a:gd name="connsiteY398" fmla="*/ 1593186 h 2455878"/>
                <a:gd name="connsiteX399" fmla="*/ 1476183 w 1786319"/>
                <a:gd name="connsiteY399" fmla="*/ 1605094 h 2455878"/>
                <a:gd name="connsiteX400" fmla="*/ 1475276 w 1786319"/>
                <a:gd name="connsiteY400" fmla="*/ 1600951 h 2455878"/>
                <a:gd name="connsiteX401" fmla="*/ 1470027 w 1786319"/>
                <a:gd name="connsiteY401" fmla="*/ 1607746 h 2455878"/>
                <a:gd name="connsiteX402" fmla="*/ 1451990 w 1786319"/>
                <a:gd name="connsiteY402" fmla="*/ 1614247 h 2455878"/>
                <a:gd name="connsiteX403" fmla="*/ 1450807 w 1786319"/>
                <a:gd name="connsiteY403" fmla="*/ 1612728 h 2455878"/>
                <a:gd name="connsiteX404" fmla="*/ 1448887 w 1786319"/>
                <a:gd name="connsiteY404" fmla="*/ 1612839 h 2455878"/>
                <a:gd name="connsiteX405" fmla="*/ 1441889 w 1786319"/>
                <a:gd name="connsiteY405" fmla="*/ 1594989 h 2455878"/>
                <a:gd name="connsiteX406" fmla="*/ 1443541 w 1786319"/>
                <a:gd name="connsiteY406" fmla="*/ 1586563 h 2455878"/>
                <a:gd name="connsiteX407" fmla="*/ 1439827 w 1786319"/>
                <a:gd name="connsiteY407" fmla="*/ 1588612 h 2455878"/>
                <a:gd name="connsiteX408" fmla="*/ 1430424 w 1786319"/>
                <a:gd name="connsiteY408" fmla="*/ 1559810 h 2455878"/>
                <a:gd name="connsiteX409" fmla="*/ 1446627 w 1786319"/>
                <a:gd name="connsiteY409" fmla="*/ 1539440 h 2455878"/>
                <a:gd name="connsiteX410" fmla="*/ 1437332 w 1786319"/>
                <a:gd name="connsiteY410" fmla="*/ 1542790 h 2455878"/>
                <a:gd name="connsiteX411" fmla="*/ 1436149 w 1786319"/>
                <a:gd name="connsiteY411" fmla="*/ 1541273 h 2455878"/>
                <a:gd name="connsiteX412" fmla="*/ 1434228 w 1786319"/>
                <a:gd name="connsiteY412" fmla="*/ 1541383 h 2455878"/>
                <a:gd name="connsiteX413" fmla="*/ 1427231 w 1786319"/>
                <a:gd name="connsiteY413" fmla="*/ 1523533 h 2455878"/>
                <a:gd name="connsiteX414" fmla="*/ 1428883 w 1786319"/>
                <a:gd name="connsiteY414" fmla="*/ 1515107 h 2455878"/>
                <a:gd name="connsiteX415" fmla="*/ 1425169 w 1786319"/>
                <a:gd name="connsiteY415" fmla="*/ 1517156 h 2455878"/>
                <a:gd name="connsiteX416" fmla="*/ 1437828 w 1786319"/>
                <a:gd name="connsiteY416" fmla="*/ 1460619 h 2455878"/>
                <a:gd name="connsiteX417" fmla="*/ 1469288 w 1786319"/>
                <a:gd name="connsiteY417" fmla="*/ 1446638 h 2455878"/>
                <a:gd name="connsiteX418" fmla="*/ 1468805 w 1786319"/>
                <a:gd name="connsiteY418" fmla="*/ 1441372 h 2455878"/>
                <a:gd name="connsiteX419" fmla="*/ 1468897 w 1786319"/>
                <a:gd name="connsiteY419" fmla="*/ 1440907 h 2455878"/>
                <a:gd name="connsiteX420" fmla="*/ 1461331 w 1786319"/>
                <a:gd name="connsiteY420" fmla="*/ 1449749 h 2455878"/>
                <a:gd name="connsiteX421" fmla="*/ 1448698 w 1786319"/>
                <a:gd name="connsiteY421" fmla="*/ 1443861 h 2455878"/>
                <a:gd name="connsiteX422" fmla="*/ 1447792 w 1786319"/>
                <a:gd name="connsiteY422" fmla="*/ 1439718 h 2455878"/>
                <a:gd name="connsiteX423" fmla="*/ 1442543 w 1786319"/>
                <a:gd name="connsiteY423" fmla="*/ 1446513 h 2455878"/>
                <a:gd name="connsiteX424" fmla="*/ 1424506 w 1786319"/>
                <a:gd name="connsiteY424" fmla="*/ 1453013 h 2455878"/>
                <a:gd name="connsiteX425" fmla="*/ 1423323 w 1786319"/>
                <a:gd name="connsiteY425" fmla="*/ 1451495 h 2455878"/>
                <a:gd name="connsiteX426" fmla="*/ 1421402 w 1786319"/>
                <a:gd name="connsiteY426" fmla="*/ 1451606 h 2455878"/>
                <a:gd name="connsiteX427" fmla="*/ 1414405 w 1786319"/>
                <a:gd name="connsiteY427" fmla="*/ 1433756 h 2455878"/>
                <a:gd name="connsiteX428" fmla="*/ 1416056 w 1786319"/>
                <a:gd name="connsiteY428" fmla="*/ 1425330 h 2455878"/>
                <a:gd name="connsiteX429" fmla="*/ 1412343 w 1786319"/>
                <a:gd name="connsiteY429" fmla="*/ 1427379 h 2455878"/>
                <a:gd name="connsiteX430" fmla="*/ 1402940 w 1786319"/>
                <a:gd name="connsiteY430" fmla="*/ 1398576 h 2455878"/>
                <a:gd name="connsiteX431" fmla="*/ 1422491 w 1786319"/>
                <a:gd name="connsiteY431" fmla="*/ 1373997 h 2455878"/>
                <a:gd name="connsiteX432" fmla="*/ 1411681 w 1786319"/>
                <a:gd name="connsiteY432" fmla="*/ 1377893 h 2455878"/>
                <a:gd name="connsiteX433" fmla="*/ 1410499 w 1786319"/>
                <a:gd name="connsiteY433" fmla="*/ 1376376 h 2455878"/>
                <a:gd name="connsiteX434" fmla="*/ 1408578 w 1786319"/>
                <a:gd name="connsiteY434" fmla="*/ 1376486 h 2455878"/>
                <a:gd name="connsiteX435" fmla="*/ 1401580 w 1786319"/>
                <a:gd name="connsiteY435" fmla="*/ 1358637 h 2455878"/>
                <a:gd name="connsiteX436" fmla="*/ 1157417 w 1786319"/>
                <a:gd name="connsiteY436" fmla="*/ 1303748 h 2455878"/>
                <a:gd name="connsiteX437" fmla="*/ 1152827 w 1786319"/>
                <a:gd name="connsiteY437" fmla="*/ 1306280 h 2455878"/>
                <a:gd name="connsiteX438" fmla="*/ 1142659 w 1786319"/>
                <a:gd name="connsiteY438" fmla="*/ 1306524 h 2455878"/>
                <a:gd name="connsiteX439" fmla="*/ 1141602 w 1786319"/>
                <a:gd name="connsiteY439" fmla="*/ 1305165 h 2455878"/>
                <a:gd name="connsiteX440" fmla="*/ 1141381 w 1786319"/>
                <a:gd name="connsiteY440" fmla="*/ 1307774 h 2455878"/>
                <a:gd name="connsiteX441" fmla="*/ 1155546 w 1786319"/>
                <a:gd name="connsiteY441" fmla="*/ 1316031 h 2455878"/>
                <a:gd name="connsiteX442" fmla="*/ 1155375 w 1786319"/>
                <a:gd name="connsiteY442" fmla="*/ 1314161 h 2455878"/>
                <a:gd name="connsiteX443" fmla="*/ 1388574 w 1786319"/>
                <a:gd name="connsiteY443" fmla="*/ 1282418 h 2455878"/>
                <a:gd name="connsiteX444" fmla="*/ 1384860 w 1786319"/>
                <a:gd name="connsiteY444" fmla="*/ 1284468 h 2455878"/>
                <a:gd name="connsiteX445" fmla="*/ 1374534 w 1786319"/>
                <a:gd name="connsiteY445" fmla="*/ 1282528 h 2455878"/>
                <a:gd name="connsiteX446" fmla="*/ 1374571 w 1786319"/>
                <a:gd name="connsiteY446" fmla="*/ 1282592 h 2455878"/>
                <a:gd name="connsiteX447" fmla="*/ 1372498 w 1786319"/>
                <a:gd name="connsiteY447" fmla="*/ 1292255 h 2455878"/>
                <a:gd name="connsiteX448" fmla="*/ 1370474 w 1786319"/>
                <a:gd name="connsiteY448" fmla="*/ 1293504 h 2455878"/>
                <a:gd name="connsiteX449" fmla="*/ 1370353 w 1786319"/>
                <a:gd name="connsiteY449" fmla="*/ 1295880 h 2455878"/>
                <a:gd name="connsiteX450" fmla="*/ 1347484 w 1786319"/>
                <a:gd name="connsiteY450" fmla="*/ 1302088 h 2455878"/>
                <a:gd name="connsiteX451" fmla="*/ 1337352 w 1786319"/>
                <a:gd name="connsiteY451" fmla="*/ 1298929 h 2455878"/>
                <a:gd name="connsiteX452" fmla="*/ 1339372 w 1786319"/>
                <a:gd name="connsiteY452" fmla="*/ 1303767 h 2455878"/>
                <a:gd name="connsiteX453" fmla="*/ 1338797 w 1786319"/>
                <a:gd name="connsiteY453" fmla="*/ 1310559 h 2455878"/>
                <a:gd name="connsiteX454" fmla="*/ 1341024 w 1786319"/>
                <a:gd name="connsiteY454" fmla="*/ 1310418 h 2455878"/>
                <a:gd name="connsiteX455" fmla="*/ 1383025 w 1786319"/>
                <a:gd name="connsiteY455" fmla="*/ 1322853 h 2455878"/>
                <a:gd name="connsiteX456" fmla="*/ 1389463 w 1786319"/>
                <a:gd name="connsiteY456" fmla="*/ 1327967 h 2455878"/>
                <a:gd name="connsiteX457" fmla="*/ 1390115 w 1786319"/>
                <a:gd name="connsiteY457" fmla="*/ 1323457 h 2455878"/>
                <a:gd name="connsiteX458" fmla="*/ 1402232 w 1786319"/>
                <a:gd name="connsiteY458" fmla="*/ 1308225 h 2455878"/>
                <a:gd name="connsiteX459" fmla="*/ 1397023 w 1786319"/>
                <a:gd name="connsiteY459" fmla="*/ 1310101 h 2455878"/>
                <a:gd name="connsiteX460" fmla="*/ 1395841 w 1786319"/>
                <a:gd name="connsiteY460" fmla="*/ 1308584 h 2455878"/>
                <a:gd name="connsiteX461" fmla="*/ 1393920 w 1786319"/>
                <a:gd name="connsiteY461" fmla="*/ 1308695 h 2455878"/>
                <a:gd name="connsiteX462" fmla="*/ 1386922 w 1786319"/>
                <a:gd name="connsiteY462" fmla="*/ 1290845 h 2455878"/>
                <a:gd name="connsiteX463" fmla="*/ 1373379 w 1786319"/>
                <a:gd name="connsiteY463" fmla="*/ 1247289 h 2455878"/>
                <a:gd name="connsiteX464" fmla="*/ 1372958 w 1786319"/>
                <a:gd name="connsiteY464" fmla="*/ 1255671 h 2455878"/>
                <a:gd name="connsiteX465" fmla="*/ 1364490 w 1786319"/>
                <a:gd name="connsiteY465" fmla="*/ 1261303 h 2455878"/>
                <a:gd name="connsiteX466" fmla="*/ 1359277 w 1786319"/>
                <a:gd name="connsiteY466" fmla="*/ 1261863 h 2455878"/>
                <a:gd name="connsiteX467" fmla="*/ 1366925 w 1786319"/>
                <a:gd name="connsiteY467" fmla="*/ 1269222 h 2455878"/>
                <a:gd name="connsiteX468" fmla="*/ 1373652 w 1786319"/>
                <a:gd name="connsiteY468" fmla="*/ 1280984 h 2455878"/>
                <a:gd name="connsiteX469" fmla="*/ 1371606 w 1786319"/>
                <a:gd name="connsiteY469" fmla="*/ 1268638 h 2455878"/>
                <a:gd name="connsiteX470" fmla="*/ 1378740 w 1786319"/>
                <a:gd name="connsiteY470" fmla="*/ 1249652 h 2455878"/>
                <a:gd name="connsiteX471" fmla="*/ 1457150 w 1786319"/>
                <a:gd name="connsiteY471" fmla="*/ 1229543 h 2455878"/>
                <a:gd name="connsiteX472" fmla="*/ 1454071 w 1786319"/>
                <a:gd name="connsiteY472" fmla="*/ 1246527 h 2455878"/>
                <a:gd name="connsiteX473" fmla="*/ 1455396 w 1786319"/>
                <a:gd name="connsiteY473" fmla="*/ 1254169 h 2455878"/>
                <a:gd name="connsiteX474" fmla="*/ 1452479 w 1786319"/>
                <a:gd name="connsiteY474" fmla="*/ 1270266 h 2455878"/>
                <a:gd name="connsiteX475" fmla="*/ 1464480 w 1786319"/>
                <a:gd name="connsiteY475" fmla="*/ 1262944 h 2455878"/>
                <a:gd name="connsiteX476" fmla="*/ 1473282 w 1786319"/>
                <a:gd name="connsiteY476" fmla="*/ 1260155 h 2455878"/>
                <a:gd name="connsiteX477" fmla="*/ 1022980 w 1786319"/>
                <a:gd name="connsiteY477" fmla="*/ 1151592 h 2455878"/>
                <a:gd name="connsiteX478" fmla="*/ 1023382 w 1786319"/>
                <a:gd name="connsiteY478" fmla="*/ 1151775 h 2455878"/>
                <a:gd name="connsiteX479" fmla="*/ 1003292 w 1786319"/>
                <a:gd name="connsiteY479" fmla="*/ 1243891 h 2455878"/>
                <a:gd name="connsiteX480" fmla="*/ 1002385 w 1786319"/>
                <a:gd name="connsiteY480" fmla="*/ 1239747 h 2455878"/>
                <a:gd name="connsiteX481" fmla="*/ 997136 w 1786319"/>
                <a:gd name="connsiteY481" fmla="*/ 1246543 h 2455878"/>
                <a:gd name="connsiteX482" fmla="*/ 979099 w 1786319"/>
                <a:gd name="connsiteY482" fmla="*/ 1253043 h 2455878"/>
                <a:gd name="connsiteX483" fmla="*/ 977917 w 1786319"/>
                <a:gd name="connsiteY483" fmla="*/ 1251526 h 2455878"/>
                <a:gd name="connsiteX484" fmla="*/ 975996 w 1786319"/>
                <a:gd name="connsiteY484" fmla="*/ 1251637 h 2455878"/>
                <a:gd name="connsiteX485" fmla="*/ 968998 w 1786319"/>
                <a:gd name="connsiteY485" fmla="*/ 1233787 h 2455878"/>
                <a:gd name="connsiteX486" fmla="*/ 970651 w 1786319"/>
                <a:gd name="connsiteY486" fmla="*/ 1225360 h 2455878"/>
                <a:gd name="connsiteX487" fmla="*/ 966936 w 1786319"/>
                <a:gd name="connsiteY487" fmla="*/ 1227409 h 2455878"/>
                <a:gd name="connsiteX488" fmla="*/ 1022980 w 1786319"/>
                <a:gd name="connsiteY488" fmla="*/ 1151592 h 2455878"/>
                <a:gd name="connsiteX489" fmla="*/ 1245159 w 1786319"/>
                <a:gd name="connsiteY489" fmla="*/ 1077170 h 2455878"/>
                <a:gd name="connsiteX490" fmla="*/ 1298065 w 1786319"/>
                <a:gd name="connsiteY490" fmla="*/ 1125432 h 2455878"/>
                <a:gd name="connsiteX491" fmla="*/ 1292851 w 1786319"/>
                <a:gd name="connsiteY491" fmla="*/ 1125991 h 2455878"/>
                <a:gd name="connsiteX492" fmla="*/ 1300499 w 1786319"/>
                <a:gd name="connsiteY492" fmla="*/ 1133350 h 2455878"/>
                <a:gd name="connsiteX493" fmla="*/ 1306072 w 1786319"/>
                <a:gd name="connsiteY493" fmla="*/ 1156383 h 2455878"/>
                <a:gd name="connsiteX494" fmla="*/ 1304048 w 1786319"/>
                <a:gd name="connsiteY494" fmla="*/ 1157632 h 2455878"/>
                <a:gd name="connsiteX495" fmla="*/ 1303927 w 1786319"/>
                <a:gd name="connsiteY495" fmla="*/ 1160008 h 2455878"/>
                <a:gd name="connsiteX496" fmla="*/ 1281058 w 1786319"/>
                <a:gd name="connsiteY496" fmla="*/ 1166216 h 2455878"/>
                <a:gd name="connsiteX497" fmla="*/ 1270926 w 1786319"/>
                <a:gd name="connsiteY497" fmla="*/ 1163057 h 2455878"/>
                <a:gd name="connsiteX498" fmla="*/ 1272946 w 1786319"/>
                <a:gd name="connsiteY498" fmla="*/ 1167895 h 2455878"/>
                <a:gd name="connsiteX499" fmla="*/ 1187289 w 1786319"/>
                <a:gd name="connsiteY499" fmla="*/ 1088883 h 2455878"/>
                <a:gd name="connsiteX500" fmla="*/ 1187567 w 1786319"/>
                <a:gd name="connsiteY500" fmla="*/ 1088414 h 2455878"/>
                <a:gd name="connsiteX501" fmla="*/ 1245159 w 1786319"/>
                <a:gd name="connsiteY501" fmla="*/ 1077170 h 2455878"/>
                <a:gd name="connsiteX502" fmla="*/ 989605 w 1786319"/>
                <a:gd name="connsiteY502" fmla="*/ 1064539 h 2455878"/>
                <a:gd name="connsiteX503" fmla="*/ 990006 w 1786319"/>
                <a:gd name="connsiteY503" fmla="*/ 1064720 h 2455878"/>
                <a:gd name="connsiteX504" fmla="*/ 969916 w 1786319"/>
                <a:gd name="connsiteY504" fmla="*/ 1156837 h 2455878"/>
                <a:gd name="connsiteX505" fmla="*/ 969010 w 1786319"/>
                <a:gd name="connsiteY505" fmla="*/ 1152694 h 2455878"/>
                <a:gd name="connsiteX506" fmla="*/ 963761 w 1786319"/>
                <a:gd name="connsiteY506" fmla="*/ 1159489 h 2455878"/>
                <a:gd name="connsiteX507" fmla="*/ 945724 w 1786319"/>
                <a:gd name="connsiteY507" fmla="*/ 1165990 h 2455878"/>
                <a:gd name="connsiteX508" fmla="*/ 944542 w 1786319"/>
                <a:gd name="connsiteY508" fmla="*/ 1164471 h 2455878"/>
                <a:gd name="connsiteX509" fmla="*/ 942621 w 1786319"/>
                <a:gd name="connsiteY509" fmla="*/ 1164582 h 2455878"/>
                <a:gd name="connsiteX510" fmla="*/ 935623 w 1786319"/>
                <a:gd name="connsiteY510" fmla="*/ 1146732 h 2455878"/>
                <a:gd name="connsiteX511" fmla="*/ 937275 w 1786319"/>
                <a:gd name="connsiteY511" fmla="*/ 1138307 h 2455878"/>
                <a:gd name="connsiteX512" fmla="*/ 933561 w 1786319"/>
                <a:gd name="connsiteY512" fmla="*/ 1140355 h 2455878"/>
                <a:gd name="connsiteX513" fmla="*/ 989605 w 1786319"/>
                <a:gd name="connsiteY513" fmla="*/ 1064539 h 2455878"/>
                <a:gd name="connsiteX514" fmla="*/ 1126898 w 1786319"/>
                <a:gd name="connsiteY514" fmla="*/ 1007328 h 2455878"/>
                <a:gd name="connsiteX515" fmla="*/ 1127394 w 1786319"/>
                <a:gd name="connsiteY515" fmla="*/ 1007553 h 2455878"/>
                <a:gd name="connsiteX516" fmla="*/ 1102563 w 1786319"/>
                <a:gd name="connsiteY516" fmla="*/ 1121405 h 2455878"/>
                <a:gd name="connsiteX517" fmla="*/ 1101443 w 1786319"/>
                <a:gd name="connsiteY517" fmla="*/ 1116284 h 2455878"/>
                <a:gd name="connsiteX518" fmla="*/ 1094955 w 1786319"/>
                <a:gd name="connsiteY518" fmla="*/ 1124683 h 2455878"/>
                <a:gd name="connsiteX519" fmla="*/ 1072662 w 1786319"/>
                <a:gd name="connsiteY519" fmla="*/ 1132717 h 2455878"/>
                <a:gd name="connsiteX520" fmla="*/ 1071201 w 1786319"/>
                <a:gd name="connsiteY520" fmla="*/ 1130841 h 2455878"/>
                <a:gd name="connsiteX521" fmla="*/ 1068827 w 1786319"/>
                <a:gd name="connsiteY521" fmla="*/ 1130978 h 2455878"/>
                <a:gd name="connsiteX522" fmla="*/ 1061927 w 1786319"/>
                <a:gd name="connsiteY522" fmla="*/ 1124570 h 2455878"/>
                <a:gd name="connsiteX523" fmla="*/ 1057154 w 1786319"/>
                <a:gd name="connsiteY523" fmla="*/ 1127514 h 2455878"/>
                <a:gd name="connsiteX524" fmla="*/ 994820 w 1786319"/>
                <a:gd name="connsiteY524" fmla="*/ 1051515 h 2455878"/>
                <a:gd name="connsiteX525" fmla="*/ 995044 w 1786319"/>
                <a:gd name="connsiteY525" fmla="*/ 1051136 h 2455878"/>
                <a:gd name="connsiteX526" fmla="*/ 1041642 w 1786319"/>
                <a:gd name="connsiteY526" fmla="*/ 1042039 h 2455878"/>
                <a:gd name="connsiteX527" fmla="*/ 1058485 w 1786319"/>
                <a:gd name="connsiteY527" fmla="*/ 1046046 h 2455878"/>
                <a:gd name="connsiteX528" fmla="*/ 1073276 w 1786319"/>
                <a:gd name="connsiteY528" fmla="*/ 1031157 h 2455878"/>
                <a:gd name="connsiteX529" fmla="*/ 1126898 w 1786319"/>
                <a:gd name="connsiteY529" fmla="*/ 1007328 h 2455878"/>
                <a:gd name="connsiteX530" fmla="*/ 945958 w 1786319"/>
                <a:gd name="connsiteY530" fmla="*/ 985530 h 2455878"/>
                <a:gd name="connsiteX531" fmla="*/ 946360 w 1786319"/>
                <a:gd name="connsiteY531" fmla="*/ 985712 h 2455878"/>
                <a:gd name="connsiteX532" fmla="*/ 926270 w 1786319"/>
                <a:gd name="connsiteY532" fmla="*/ 1077829 h 2455878"/>
                <a:gd name="connsiteX533" fmla="*/ 925363 w 1786319"/>
                <a:gd name="connsiteY533" fmla="*/ 1073685 h 2455878"/>
                <a:gd name="connsiteX534" fmla="*/ 920114 w 1786319"/>
                <a:gd name="connsiteY534" fmla="*/ 1080480 h 2455878"/>
                <a:gd name="connsiteX535" fmla="*/ 902076 w 1786319"/>
                <a:gd name="connsiteY535" fmla="*/ 1086981 h 2455878"/>
                <a:gd name="connsiteX536" fmla="*/ 900894 w 1786319"/>
                <a:gd name="connsiteY536" fmla="*/ 1085463 h 2455878"/>
                <a:gd name="connsiteX537" fmla="*/ 898973 w 1786319"/>
                <a:gd name="connsiteY537" fmla="*/ 1085574 h 2455878"/>
                <a:gd name="connsiteX538" fmla="*/ 891976 w 1786319"/>
                <a:gd name="connsiteY538" fmla="*/ 1067724 h 2455878"/>
                <a:gd name="connsiteX539" fmla="*/ 893627 w 1786319"/>
                <a:gd name="connsiteY539" fmla="*/ 1059298 h 2455878"/>
                <a:gd name="connsiteX540" fmla="*/ 889913 w 1786319"/>
                <a:gd name="connsiteY540" fmla="*/ 1061347 h 2455878"/>
                <a:gd name="connsiteX541" fmla="*/ 945958 w 1786319"/>
                <a:gd name="connsiteY541" fmla="*/ 985530 h 2455878"/>
                <a:gd name="connsiteX542" fmla="*/ 1385799 w 1786319"/>
                <a:gd name="connsiteY542" fmla="*/ 984679 h 2455878"/>
                <a:gd name="connsiteX543" fmla="*/ 1385713 w 1786319"/>
                <a:gd name="connsiteY543" fmla="*/ 984727 h 2455878"/>
                <a:gd name="connsiteX544" fmla="*/ 1385917 w 1786319"/>
                <a:gd name="connsiteY544" fmla="*/ 985049 h 2455878"/>
                <a:gd name="connsiteX545" fmla="*/ 1211198 w 1786319"/>
                <a:gd name="connsiteY545" fmla="*/ 956159 h 2455878"/>
                <a:gd name="connsiteX546" fmla="*/ 1208419 w 1786319"/>
                <a:gd name="connsiteY546" fmla="*/ 957069 h 2455878"/>
                <a:gd name="connsiteX547" fmla="*/ 1208417 w 1786319"/>
                <a:gd name="connsiteY547" fmla="*/ 957079 h 2455878"/>
                <a:gd name="connsiteX548" fmla="*/ 1206241 w 1786319"/>
                <a:gd name="connsiteY548" fmla="*/ 958385 h 2455878"/>
                <a:gd name="connsiteX549" fmla="*/ 1213503 w 1786319"/>
                <a:gd name="connsiteY549" fmla="*/ 963262 h 2455878"/>
                <a:gd name="connsiteX550" fmla="*/ 1211437 w 1786319"/>
                <a:gd name="connsiteY550" fmla="*/ 960132 h 2455878"/>
                <a:gd name="connsiteX551" fmla="*/ 959260 w 1786319"/>
                <a:gd name="connsiteY551" fmla="*/ 907434 h 2455878"/>
                <a:gd name="connsiteX552" fmla="*/ 958101 w 1786319"/>
                <a:gd name="connsiteY552" fmla="*/ 908968 h 2455878"/>
                <a:gd name="connsiteX553" fmla="*/ 959564 w 1786319"/>
                <a:gd name="connsiteY553" fmla="*/ 908753 h 2455878"/>
                <a:gd name="connsiteX554" fmla="*/ 1141397 w 1786319"/>
                <a:gd name="connsiteY554" fmla="*/ 898993 h 2455878"/>
                <a:gd name="connsiteX555" fmla="*/ 1143190 w 1786319"/>
                <a:gd name="connsiteY555" fmla="*/ 903919 h 2455878"/>
                <a:gd name="connsiteX556" fmla="*/ 1140401 w 1786319"/>
                <a:gd name="connsiteY556" fmla="*/ 911785 h 2455878"/>
                <a:gd name="connsiteX557" fmla="*/ 1149096 w 1786319"/>
                <a:gd name="connsiteY557" fmla="*/ 911641 h 2455878"/>
                <a:gd name="connsiteX558" fmla="*/ 1159931 w 1786319"/>
                <a:gd name="connsiteY558" fmla="*/ 915406 h 2455878"/>
                <a:gd name="connsiteX559" fmla="*/ 1161147 w 1786319"/>
                <a:gd name="connsiteY559" fmla="*/ 903242 h 2455878"/>
                <a:gd name="connsiteX560" fmla="*/ 1151371 w 1786319"/>
                <a:gd name="connsiteY560" fmla="*/ 902619 h 2455878"/>
                <a:gd name="connsiteX561" fmla="*/ 1072034 w 1786319"/>
                <a:gd name="connsiteY561" fmla="*/ 866726 h 2455878"/>
                <a:gd name="connsiteX562" fmla="*/ 1067950 w 1786319"/>
                <a:gd name="connsiteY562" fmla="*/ 880501 h 2455878"/>
                <a:gd name="connsiteX563" fmla="*/ 1050726 w 1786319"/>
                <a:gd name="connsiteY563" fmla="*/ 880215 h 2455878"/>
                <a:gd name="connsiteX564" fmla="*/ 1047617 w 1786319"/>
                <a:gd name="connsiteY564" fmla="*/ 875993 h 2455878"/>
                <a:gd name="connsiteX565" fmla="*/ 1045113 w 1786319"/>
                <a:gd name="connsiteY565" fmla="*/ 886307 h 2455878"/>
                <a:gd name="connsiteX566" fmla="*/ 1028026 w 1786319"/>
                <a:gd name="connsiteY566" fmla="*/ 902726 h 2455878"/>
                <a:gd name="connsiteX567" fmla="*/ 1025927 w 1786319"/>
                <a:gd name="connsiteY567" fmla="*/ 901607 h 2455878"/>
                <a:gd name="connsiteX568" fmla="*/ 1025778 w 1786319"/>
                <a:gd name="connsiteY568" fmla="*/ 901685 h 2455878"/>
                <a:gd name="connsiteX569" fmla="*/ 1022659 w 1786319"/>
                <a:gd name="connsiteY569" fmla="*/ 912205 h 2455878"/>
                <a:gd name="connsiteX570" fmla="*/ 1005435 w 1786319"/>
                <a:gd name="connsiteY570" fmla="*/ 911918 h 2455878"/>
                <a:gd name="connsiteX571" fmla="*/ 1002326 w 1786319"/>
                <a:gd name="connsiteY571" fmla="*/ 907698 h 2455878"/>
                <a:gd name="connsiteX572" fmla="*/ 999823 w 1786319"/>
                <a:gd name="connsiteY572" fmla="*/ 918011 h 2455878"/>
                <a:gd name="connsiteX573" fmla="*/ 998061 w 1786319"/>
                <a:gd name="connsiteY573" fmla="*/ 921064 h 2455878"/>
                <a:gd name="connsiteX574" fmla="*/ 1011883 w 1786319"/>
                <a:gd name="connsiteY574" fmla="*/ 935400 h 2455878"/>
                <a:gd name="connsiteX575" fmla="*/ 1011897 w 1786319"/>
                <a:gd name="connsiteY575" fmla="*/ 939462 h 2455878"/>
                <a:gd name="connsiteX576" fmla="*/ 1023839 w 1786319"/>
                <a:gd name="connsiteY576" fmla="*/ 922715 h 2455878"/>
                <a:gd name="connsiteX577" fmla="*/ 1072896 w 1786319"/>
                <a:gd name="connsiteY577" fmla="*/ 890519 h 2455878"/>
                <a:gd name="connsiteX578" fmla="*/ 1073423 w 1786319"/>
                <a:gd name="connsiteY578" fmla="*/ 890661 h 2455878"/>
                <a:gd name="connsiteX579" fmla="*/ 1090719 w 1786319"/>
                <a:gd name="connsiteY579" fmla="*/ 917336 h 2455878"/>
                <a:gd name="connsiteX580" fmla="*/ 1091655 w 1786319"/>
                <a:gd name="connsiteY580" fmla="*/ 920030 h 2455878"/>
                <a:gd name="connsiteX581" fmla="*/ 1115455 w 1786319"/>
                <a:gd name="connsiteY581" fmla="*/ 913761 h 2455878"/>
                <a:gd name="connsiteX582" fmla="*/ 1098355 w 1786319"/>
                <a:gd name="connsiteY582" fmla="*/ 904095 h 2455878"/>
                <a:gd name="connsiteX583" fmla="*/ 1076566 w 1786319"/>
                <a:gd name="connsiteY583" fmla="*/ 877666 h 2455878"/>
                <a:gd name="connsiteX584" fmla="*/ 1074714 w 1786319"/>
                <a:gd name="connsiteY584" fmla="*/ 808572 h 2455878"/>
                <a:gd name="connsiteX585" fmla="*/ 1071037 w 1786319"/>
                <a:gd name="connsiteY585" fmla="*/ 811480 h 2455878"/>
                <a:gd name="connsiteX586" fmla="*/ 1066458 w 1786319"/>
                <a:gd name="connsiteY586" fmla="*/ 812121 h 2455878"/>
                <a:gd name="connsiteX587" fmla="*/ 1068843 w 1786319"/>
                <a:gd name="connsiteY587" fmla="*/ 818644 h 2455878"/>
                <a:gd name="connsiteX588" fmla="*/ 1074468 w 1786319"/>
                <a:gd name="connsiteY588" fmla="*/ 817163 h 2455878"/>
                <a:gd name="connsiteX589" fmla="*/ 1142164 w 1786319"/>
                <a:gd name="connsiteY589" fmla="*/ 783532 h 2455878"/>
                <a:gd name="connsiteX590" fmla="*/ 1142038 w 1786319"/>
                <a:gd name="connsiteY590" fmla="*/ 792338 h 2455878"/>
                <a:gd name="connsiteX591" fmla="*/ 1146539 w 1786319"/>
                <a:gd name="connsiteY591" fmla="*/ 788339 h 2455878"/>
                <a:gd name="connsiteX592" fmla="*/ 958856 w 1786319"/>
                <a:gd name="connsiteY592" fmla="*/ 782312 h 2455878"/>
                <a:gd name="connsiteX593" fmla="*/ 953147 w 1786319"/>
                <a:gd name="connsiteY593" fmla="*/ 790731 h 2455878"/>
                <a:gd name="connsiteX594" fmla="*/ 939762 w 1786319"/>
                <a:gd name="connsiteY594" fmla="*/ 787369 h 2455878"/>
                <a:gd name="connsiteX595" fmla="*/ 936653 w 1786319"/>
                <a:gd name="connsiteY595" fmla="*/ 783148 h 2455878"/>
                <a:gd name="connsiteX596" fmla="*/ 934149 w 1786319"/>
                <a:gd name="connsiteY596" fmla="*/ 793462 h 2455878"/>
                <a:gd name="connsiteX597" fmla="*/ 926454 w 1786319"/>
                <a:gd name="connsiteY597" fmla="*/ 806802 h 2455878"/>
                <a:gd name="connsiteX598" fmla="*/ 918462 w 1786319"/>
                <a:gd name="connsiteY598" fmla="*/ 809422 h 2455878"/>
                <a:gd name="connsiteX599" fmla="*/ 917734 w 1786319"/>
                <a:gd name="connsiteY599" fmla="*/ 809995 h 2455878"/>
                <a:gd name="connsiteX600" fmla="*/ 913144 w 1786319"/>
                <a:gd name="connsiteY600" fmla="*/ 809702 h 2455878"/>
                <a:gd name="connsiteX601" fmla="*/ 912851 w 1786319"/>
                <a:gd name="connsiteY601" fmla="*/ 809854 h 2455878"/>
                <a:gd name="connsiteX602" fmla="*/ 912238 w 1786319"/>
                <a:gd name="connsiteY602" fmla="*/ 809645 h 2455878"/>
                <a:gd name="connsiteX603" fmla="*/ 905297 w 1786319"/>
                <a:gd name="connsiteY603" fmla="*/ 809203 h 2455878"/>
                <a:gd name="connsiteX604" fmla="*/ 897227 w 1786319"/>
                <a:gd name="connsiteY604" fmla="*/ 806269 h 2455878"/>
                <a:gd name="connsiteX605" fmla="*/ 898678 w 1786319"/>
                <a:gd name="connsiteY605" fmla="*/ 810255 h 2455878"/>
                <a:gd name="connsiteX606" fmla="*/ 897602 w 1786319"/>
                <a:gd name="connsiteY606" fmla="*/ 818414 h 2455878"/>
                <a:gd name="connsiteX607" fmla="*/ 893061 w 1786319"/>
                <a:gd name="connsiteY607" fmla="*/ 820930 h 2455878"/>
                <a:gd name="connsiteX608" fmla="*/ 896489 w 1786319"/>
                <a:gd name="connsiteY608" fmla="*/ 826037 h 2455878"/>
                <a:gd name="connsiteX609" fmla="*/ 898352 w 1786319"/>
                <a:gd name="connsiteY609" fmla="*/ 833643 h 2455878"/>
                <a:gd name="connsiteX610" fmla="*/ 940100 w 1786319"/>
                <a:gd name="connsiteY610" fmla="*/ 827494 h 2455878"/>
                <a:gd name="connsiteX611" fmla="*/ 949634 w 1786319"/>
                <a:gd name="connsiteY611" fmla="*/ 830237 h 2455878"/>
                <a:gd name="connsiteX612" fmla="*/ 957423 w 1786319"/>
                <a:gd name="connsiteY612" fmla="*/ 818934 h 2455878"/>
                <a:gd name="connsiteX613" fmla="*/ 974997 w 1786319"/>
                <a:gd name="connsiteY613" fmla="*/ 803321 h 2455878"/>
                <a:gd name="connsiteX614" fmla="*/ 762098 w 1786319"/>
                <a:gd name="connsiteY614" fmla="*/ 726470 h 2455878"/>
                <a:gd name="connsiteX615" fmla="*/ 762134 w 1786319"/>
                <a:gd name="connsiteY615" fmla="*/ 726618 h 2455878"/>
                <a:gd name="connsiteX616" fmla="*/ 762192 w 1786319"/>
                <a:gd name="connsiteY616" fmla="*/ 726567 h 2455878"/>
                <a:gd name="connsiteX617" fmla="*/ 810797 w 1786319"/>
                <a:gd name="connsiteY617" fmla="*/ 704595 h 2455878"/>
                <a:gd name="connsiteX618" fmla="*/ 808684 w 1786319"/>
                <a:gd name="connsiteY618" fmla="*/ 705687 h 2455878"/>
                <a:gd name="connsiteX619" fmla="*/ 808337 w 1786319"/>
                <a:gd name="connsiteY619" fmla="*/ 705568 h 2455878"/>
                <a:gd name="connsiteX620" fmla="*/ 809204 w 1786319"/>
                <a:gd name="connsiteY620" fmla="*/ 708878 h 2455878"/>
                <a:gd name="connsiteX621" fmla="*/ 803340 w 1786319"/>
                <a:gd name="connsiteY621" fmla="*/ 727132 h 2455878"/>
                <a:gd name="connsiteX622" fmla="*/ 801416 w 1786319"/>
                <a:gd name="connsiteY622" fmla="*/ 727142 h 2455878"/>
                <a:gd name="connsiteX623" fmla="*/ 800331 w 1786319"/>
                <a:gd name="connsiteY623" fmla="*/ 728731 h 2455878"/>
                <a:gd name="connsiteX624" fmla="*/ 785412 w 1786319"/>
                <a:gd name="connsiteY624" fmla="*/ 724390 h 2455878"/>
                <a:gd name="connsiteX625" fmla="*/ 794393 w 1786319"/>
                <a:gd name="connsiteY625" fmla="*/ 732568 h 2455878"/>
                <a:gd name="connsiteX626" fmla="*/ 801205 w 1786319"/>
                <a:gd name="connsiteY626" fmla="*/ 744844 h 2455878"/>
                <a:gd name="connsiteX627" fmla="*/ 814651 w 1786319"/>
                <a:gd name="connsiteY627" fmla="*/ 744068 h 2455878"/>
                <a:gd name="connsiteX628" fmla="*/ 808700 w 1786319"/>
                <a:gd name="connsiteY628" fmla="*/ 723058 h 2455878"/>
                <a:gd name="connsiteX629" fmla="*/ 810990 w 1786319"/>
                <a:gd name="connsiteY629" fmla="*/ 704698 h 2455878"/>
                <a:gd name="connsiteX630" fmla="*/ 1234079 w 1786319"/>
                <a:gd name="connsiteY630" fmla="*/ 675871 h 2455878"/>
                <a:gd name="connsiteX631" fmla="*/ 1231375 w 1786319"/>
                <a:gd name="connsiteY631" fmla="*/ 684990 h 2455878"/>
                <a:gd name="connsiteX632" fmla="*/ 1238272 w 1786319"/>
                <a:gd name="connsiteY632" fmla="*/ 689973 h 2455878"/>
                <a:gd name="connsiteX633" fmla="*/ 1244681 w 1786319"/>
                <a:gd name="connsiteY633" fmla="*/ 707392 h 2455878"/>
                <a:gd name="connsiteX634" fmla="*/ 1242146 w 1786319"/>
                <a:gd name="connsiteY634" fmla="*/ 709250 h 2455878"/>
                <a:gd name="connsiteX635" fmla="*/ 1248526 w 1786319"/>
                <a:gd name="connsiteY635" fmla="*/ 719087 h 2455878"/>
                <a:gd name="connsiteX636" fmla="*/ 1249301 w 1786319"/>
                <a:gd name="connsiteY636" fmla="*/ 721321 h 2455878"/>
                <a:gd name="connsiteX637" fmla="*/ 1271755 w 1786319"/>
                <a:gd name="connsiteY637" fmla="*/ 718014 h 2455878"/>
                <a:gd name="connsiteX638" fmla="*/ 1254703 w 1786319"/>
                <a:gd name="connsiteY638" fmla="*/ 708374 h 2455878"/>
                <a:gd name="connsiteX639" fmla="*/ 1237074 w 1786319"/>
                <a:gd name="connsiteY639" fmla="*/ 686991 h 2455878"/>
                <a:gd name="connsiteX640" fmla="*/ 861285 w 1786319"/>
                <a:gd name="connsiteY640" fmla="*/ 637757 h 2455878"/>
                <a:gd name="connsiteX641" fmla="*/ 860429 w 1786319"/>
                <a:gd name="connsiteY641" fmla="*/ 637932 h 2455878"/>
                <a:gd name="connsiteX642" fmla="*/ 861652 w 1786319"/>
                <a:gd name="connsiteY642" fmla="*/ 639046 h 2455878"/>
                <a:gd name="connsiteX643" fmla="*/ 1093937 w 1786319"/>
                <a:gd name="connsiteY643" fmla="*/ 532838 h 2455878"/>
                <a:gd name="connsiteX644" fmla="*/ 1093973 w 1786319"/>
                <a:gd name="connsiteY644" fmla="*/ 532986 h 2455878"/>
                <a:gd name="connsiteX645" fmla="*/ 1094031 w 1786319"/>
                <a:gd name="connsiteY645" fmla="*/ 532935 h 2455878"/>
                <a:gd name="connsiteX646" fmla="*/ 600481 w 1786319"/>
                <a:gd name="connsiteY646" fmla="*/ 527691 h 2455878"/>
                <a:gd name="connsiteX647" fmla="*/ 602780 w 1786319"/>
                <a:gd name="connsiteY647" fmla="*/ 536723 h 2455878"/>
                <a:gd name="connsiteX648" fmla="*/ 598426 w 1786319"/>
                <a:gd name="connsiteY648" fmla="*/ 538978 h 2455878"/>
                <a:gd name="connsiteX649" fmla="*/ 626795 w 1786319"/>
                <a:gd name="connsiteY649" fmla="*/ 558045 h 2455878"/>
                <a:gd name="connsiteX650" fmla="*/ 626538 w 1786319"/>
                <a:gd name="connsiteY650" fmla="*/ 588343 h 2455878"/>
                <a:gd name="connsiteX651" fmla="*/ 622378 w 1786319"/>
                <a:gd name="connsiteY651" fmla="*/ 587513 h 2455878"/>
                <a:gd name="connsiteX652" fmla="*/ 625936 w 1786319"/>
                <a:gd name="connsiteY652" fmla="*/ 594016 h 2455878"/>
                <a:gd name="connsiteX653" fmla="*/ 628930 w 1786319"/>
                <a:gd name="connsiteY653" fmla="*/ 591427 h 2455878"/>
                <a:gd name="connsiteX654" fmla="*/ 651841 w 1786319"/>
                <a:gd name="connsiteY654" fmla="*/ 579733 h 2455878"/>
                <a:gd name="connsiteX655" fmla="*/ 652266 w 1786319"/>
                <a:gd name="connsiteY655" fmla="*/ 579847 h 2455878"/>
                <a:gd name="connsiteX656" fmla="*/ 673617 w 1786319"/>
                <a:gd name="connsiteY656" fmla="*/ 622253 h 2455878"/>
                <a:gd name="connsiteX657" fmla="*/ 673273 w 1786319"/>
                <a:gd name="connsiteY657" fmla="*/ 646409 h 2455878"/>
                <a:gd name="connsiteX658" fmla="*/ 690653 w 1786319"/>
                <a:gd name="connsiteY658" fmla="*/ 630966 h 2455878"/>
                <a:gd name="connsiteX659" fmla="*/ 691093 w 1786319"/>
                <a:gd name="connsiteY659" fmla="*/ 630969 h 2455878"/>
                <a:gd name="connsiteX660" fmla="*/ 722431 w 1786319"/>
                <a:gd name="connsiteY660" fmla="*/ 666636 h 2455878"/>
                <a:gd name="connsiteX661" fmla="*/ 727510 w 1786319"/>
                <a:gd name="connsiteY661" fmla="*/ 687372 h 2455878"/>
                <a:gd name="connsiteX662" fmla="*/ 729129 w 1786319"/>
                <a:gd name="connsiteY662" fmla="*/ 685933 h 2455878"/>
                <a:gd name="connsiteX663" fmla="*/ 729569 w 1786319"/>
                <a:gd name="connsiteY663" fmla="*/ 685936 h 2455878"/>
                <a:gd name="connsiteX664" fmla="*/ 744155 w 1786319"/>
                <a:gd name="connsiteY664" fmla="*/ 699216 h 2455878"/>
                <a:gd name="connsiteX665" fmla="*/ 738562 w 1786319"/>
                <a:gd name="connsiteY665" fmla="*/ 676567 h 2455878"/>
                <a:gd name="connsiteX666" fmla="*/ 749782 w 1786319"/>
                <a:gd name="connsiteY666" fmla="*/ 630435 h 2455878"/>
                <a:gd name="connsiteX667" fmla="*/ 750171 w 1786319"/>
                <a:gd name="connsiteY667" fmla="*/ 630228 h 2455878"/>
                <a:gd name="connsiteX668" fmla="*/ 763628 w 1786319"/>
                <a:gd name="connsiteY668" fmla="*/ 635224 h 2455878"/>
                <a:gd name="connsiteX669" fmla="*/ 763668 w 1786319"/>
                <a:gd name="connsiteY669" fmla="*/ 634899 h 2455878"/>
                <a:gd name="connsiteX670" fmla="*/ 765938 w 1786319"/>
                <a:gd name="connsiteY670" fmla="*/ 628916 h 2455878"/>
                <a:gd name="connsiteX671" fmla="*/ 765835 w 1786319"/>
                <a:gd name="connsiteY671" fmla="*/ 628939 h 2455878"/>
                <a:gd name="connsiteX672" fmla="*/ 758124 w 1786319"/>
                <a:gd name="connsiteY672" fmla="*/ 622308 h 2455878"/>
                <a:gd name="connsiteX673" fmla="*/ 756177 w 1786319"/>
                <a:gd name="connsiteY673" fmla="*/ 617440 h 2455878"/>
                <a:gd name="connsiteX674" fmla="*/ 751158 w 1786319"/>
                <a:gd name="connsiteY674" fmla="*/ 626791 h 2455878"/>
                <a:gd name="connsiteX675" fmla="*/ 730488 w 1786319"/>
                <a:gd name="connsiteY675" fmla="*/ 638380 h 2455878"/>
                <a:gd name="connsiteX676" fmla="*/ 728738 w 1786319"/>
                <a:gd name="connsiteY676" fmla="*/ 636770 h 2455878"/>
                <a:gd name="connsiteX677" fmla="*/ 726419 w 1786319"/>
                <a:gd name="connsiteY677" fmla="*/ 637295 h 2455878"/>
                <a:gd name="connsiteX678" fmla="*/ 718170 w 1786319"/>
                <a:gd name="connsiteY678" fmla="*/ 631852 h 2455878"/>
                <a:gd name="connsiteX679" fmla="*/ 714403 w 1786319"/>
                <a:gd name="connsiteY679" fmla="*/ 617492 h 2455878"/>
                <a:gd name="connsiteX680" fmla="*/ 704681 w 1786319"/>
                <a:gd name="connsiteY680" fmla="*/ 613122 h 2455878"/>
                <a:gd name="connsiteX681" fmla="*/ 702663 w 1786319"/>
                <a:gd name="connsiteY681" fmla="*/ 611088 h 2455878"/>
                <a:gd name="connsiteX682" fmla="*/ 700463 w 1786319"/>
                <a:gd name="connsiteY682" fmla="*/ 611510 h 2455878"/>
                <a:gd name="connsiteX683" fmla="*/ 693763 w 1786319"/>
                <a:gd name="connsiteY683" fmla="*/ 605335 h 2455878"/>
                <a:gd name="connsiteX684" fmla="*/ 693691 w 1786319"/>
                <a:gd name="connsiteY684" fmla="*/ 602049 h 2455878"/>
                <a:gd name="connsiteX685" fmla="*/ 685160 w 1786319"/>
                <a:gd name="connsiteY685" fmla="*/ 593451 h 2455878"/>
                <a:gd name="connsiteX686" fmla="*/ 670275 w 1786319"/>
                <a:gd name="connsiteY686" fmla="*/ 553327 h 2455878"/>
                <a:gd name="connsiteX687" fmla="*/ 668103 w 1786319"/>
                <a:gd name="connsiteY687" fmla="*/ 551977 h 2455878"/>
                <a:gd name="connsiteX688" fmla="*/ 660343 w 1786319"/>
                <a:gd name="connsiteY688" fmla="*/ 553146 h 2455878"/>
                <a:gd name="connsiteX689" fmla="*/ 627418 w 1786319"/>
                <a:gd name="connsiteY689" fmla="*/ 540033 h 2455878"/>
                <a:gd name="connsiteX690" fmla="*/ 618663 w 1786319"/>
                <a:gd name="connsiteY690" fmla="*/ 529872 h 2455878"/>
                <a:gd name="connsiteX691" fmla="*/ 602845 w 1786319"/>
                <a:gd name="connsiteY691" fmla="*/ 529207 h 2455878"/>
                <a:gd name="connsiteX692" fmla="*/ 781190 w 1786319"/>
                <a:gd name="connsiteY692" fmla="*/ 521427 h 2455878"/>
                <a:gd name="connsiteX693" fmla="*/ 787856 w 1786319"/>
                <a:gd name="connsiteY693" fmla="*/ 530097 h 2455878"/>
                <a:gd name="connsiteX694" fmla="*/ 795850 w 1786319"/>
                <a:gd name="connsiteY694" fmla="*/ 555536 h 2455878"/>
                <a:gd name="connsiteX695" fmla="*/ 797999 w 1786319"/>
                <a:gd name="connsiteY695" fmla="*/ 548922 h 2455878"/>
                <a:gd name="connsiteX696" fmla="*/ 786328 w 1786319"/>
                <a:gd name="connsiteY696" fmla="*/ 523767 h 2455878"/>
                <a:gd name="connsiteX697" fmla="*/ 977851 w 1786319"/>
                <a:gd name="connsiteY697" fmla="*/ 476445 h 2455878"/>
                <a:gd name="connsiteX698" fmla="*/ 973790 w 1786319"/>
                <a:gd name="connsiteY698" fmla="*/ 484011 h 2455878"/>
                <a:gd name="connsiteX699" fmla="*/ 967808 w 1786319"/>
                <a:gd name="connsiteY699" fmla="*/ 487365 h 2455878"/>
                <a:gd name="connsiteX700" fmla="*/ 970476 w 1786319"/>
                <a:gd name="connsiteY700" fmla="*/ 489549 h 2455878"/>
                <a:gd name="connsiteX701" fmla="*/ 971828 w 1786319"/>
                <a:gd name="connsiteY701" fmla="*/ 498279 h 2455878"/>
                <a:gd name="connsiteX702" fmla="*/ 970537 w 1786319"/>
                <a:gd name="connsiteY702" fmla="*/ 499970 h 2455878"/>
                <a:gd name="connsiteX703" fmla="*/ 971194 w 1786319"/>
                <a:gd name="connsiteY703" fmla="*/ 501991 h 2455878"/>
                <a:gd name="connsiteX704" fmla="*/ 954078 w 1786319"/>
                <a:gd name="connsiteY704" fmla="*/ 514476 h 2455878"/>
                <a:gd name="connsiteX705" fmla="*/ 952305 w 1786319"/>
                <a:gd name="connsiteY705" fmla="*/ 514588 h 2455878"/>
                <a:gd name="connsiteX706" fmla="*/ 968614 w 1786319"/>
                <a:gd name="connsiteY706" fmla="*/ 526756 h 2455878"/>
                <a:gd name="connsiteX707" fmla="*/ 985452 w 1786319"/>
                <a:gd name="connsiteY707" fmla="*/ 519580 h 2455878"/>
                <a:gd name="connsiteX708" fmla="*/ 981870 w 1786319"/>
                <a:gd name="connsiteY708" fmla="*/ 506932 h 2455878"/>
                <a:gd name="connsiteX709" fmla="*/ 988096 w 1786319"/>
                <a:gd name="connsiteY709" fmla="*/ 482793 h 2455878"/>
                <a:gd name="connsiteX710" fmla="*/ 979426 w 1786319"/>
                <a:gd name="connsiteY710" fmla="*/ 480383 h 2455878"/>
                <a:gd name="connsiteX711" fmla="*/ 893433 w 1786319"/>
                <a:gd name="connsiteY711" fmla="*/ 452973 h 2455878"/>
                <a:gd name="connsiteX712" fmla="*/ 891317 w 1786319"/>
                <a:gd name="connsiteY712" fmla="*/ 453741 h 2455878"/>
                <a:gd name="connsiteX713" fmla="*/ 881847 w 1786319"/>
                <a:gd name="connsiteY713" fmla="*/ 454338 h 2455878"/>
                <a:gd name="connsiteX714" fmla="*/ 885079 w 1786319"/>
                <a:gd name="connsiteY714" fmla="*/ 457733 h 2455878"/>
                <a:gd name="connsiteX715" fmla="*/ 885190 w 1786319"/>
                <a:gd name="connsiteY715" fmla="*/ 458118 h 2455878"/>
                <a:gd name="connsiteX716" fmla="*/ 441168 w 1786319"/>
                <a:gd name="connsiteY716" fmla="*/ 414695 h 2455878"/>
                <a:gd name="connsiteX717" fmla="*/ 447440 w 1786319"/>
                <a:gd name="connsiteY717" fmla="*/ 423046 h 2455878"/>
                <a:gd name="connsiteX718" fmla="*/ 446749 w 1786319"/>
                <a:gd name="connsiteY718" fmla="*/ 431013 h 2455878"/>
                <a:gd name="connsiteX719" fmla="*/ 445251 w 1786319"/>
                <a:gd name="connsiteY719" fmla="*/ 432220 h 2455878"/>
                <a:gd name="connsiteX720" fmla="*/ 445393 w 1786319"/>
                <a:gd name="connsiteY720" fmla="*/ 434138 h 2455878"/>
                <a:gd name="connsiteX721" fmla="*/ 440048 w 1786319"/>
                <a:gd name="connsiteY721" fmla="*/ 440085 h 2455878"/>
                <a:gd name="connsiteX722" fmla="*/ 434117 w 1786319"/>
                <a:gd name="connsiteY722" fmla="*/ 440726 h 2455878"/>
                <a:gd name="connsiteX723" fmla="*/ 455951 w 1786319"/>
                <a:gd name="connsiteY723" fmla="*/ 447954 h 2455878"/>
                <a:gd name="connsiteX724" fmla="*/ 447199 w 1786319"/>
                <a:gd name="connsiteY724" fmla="*/ 429091 h 2455878"/>
                <a:gd name="connsiteX725" fmla="*/ 447375 w 1786319"/>
                <a:gd name="connsiteY725" fmla="*/ 428686 h 2455878"/>
                <a:gd name="connsiteX726" fmla="*/ 471764 w 1786319"/>
                <a:gd name="connsiteY726" fmla="*/ 420670 h 2455878"/>
                <a:gd name="connsiteX727" fmla="*/ 893759 w 1786319"/>
                <a:gd name="connsiteY727" fmla="*/ 412486 h 2455878"/>
                <a:gd name="connsiteX728" fmla="*/ 892500 w 1786319"/>
                <a:gd name="connsiteY728" fmla="*/ 414253 h 2455878"/>
                <a:gd name="connsiteX729" fmla="*/ 888326 w 1786319"/>
                <a:gd name="connsiteY729" fmla="*/ 416385 h 2455878"/>
                <a:gd name="connsiteX730" fmla="*/ 897061 w 1786319"/>
                <a:gd name="connsiteY730" fmla="*/ 420089 h 2455878"/>
                <a:gd name="connsiteX731" fmla="*/ 909068 w 1786319"/>
                <a:gd name="connsiteY731" fmla="*/ 437544 h 2455878"/>
                <a:gd name="connsiteX732" fmla="*/ 907776 w 1786319"/>
                <a:gd name="connsiteY732" fmla="*/ 439234 h 2455878"/>
                <a:gd name="connsiteX733" fmla="*/ 908434 w 1786319"/>
                <a:gd name="connsiteY733" fmla="*/ 441256 h 2455878"/>
                <a:gd name="connsiteX734" fmla="*/ 904260 w 1786319"/>
                <a:gd name="connsiteY734" fmla="*/ 449044 h 2455878"/>
                <a:gd name="connsiteX735" fmla="*/ 897724 w 1786319"/>
                <a:gd name="connsiteY735" fmla="*/ 451416 h 2455878"/>
                <a:gd name="connsiteX736" fmla="*/ 926975 w 1786319"/>
                <a:gd name="connsiteY736" fmla="*/ 449151 h 2455878"/>
                <a:gd name="connsiteX737" fmla="*/ 926847 w 1786319"/>
                <a:gd name="connsiteY737" fmla="*/ 443233 h 2455878"/>
                <a:gd name="connsiteX738" fmla="*/ 938525 w 1786319"/>
                <a:gd name="connsiteY738" fmla="*/ 422201 h 2455878"/>
                <a:gd name="connsiteX739" fmla="*/ 935372 w 1786319"/>
                <a:gd name="connsiteY739" fmla="*/ 422078 h 2455878"/>
                <a:gd name="connsiteX740" fmla="*/ 928314 w 1786319"/>
                <a:gd name="connsiteY740" fmla="*/ 417187 h 2455878"/>
                <a:gd name="connsiteX741" fmla="*/ 928703 w 1786319"/>
                <a:gd name="connsiteY741" fmla="*/ 421411 h 2455878"/>
                <a:gd name="connsiteX742" fmla="*/ 908887 w 1786319"/>
                <a:gd name="connsiteY742" fmla="*/ 427209 h 2455878"/>
                <a:gd name="connsiteX743" fmla="*/ 351588 w 1786319"/>
                <a:gd name="connsiteY743" fmla="*/ 407585 h 2455878"/>
                <a:gd name="connsiteX744" fmla="*/ 352738 w 1786319"/>
                <a:gd name="connsiteY744" fmla="*/ 409080 h 2455878"/>
                <a:gd name="connsiteX745" fmla="*/ 359973 w 1786319"/>
                <a:gd name="connsiteY745" fmla="*/ 432102 h 2455878"/>
                <a:gd name="connsiteX746" fmla="*/ 361918 w 1786319"/>
                <a:gd name="connsiteY746" fmla="*/ 426117 h 2455878"/>
                <a:gd name="connsiteX747" fmla="*/ 353374 w 1786319"/>
                <a:gd name="connsiteY747" fmla="*/ 407703 h 2455878"/>
                <a:gd name="connsiteX748" fmla="*/ 177356 w 1786319"/>
                <a:gd name="connsiteY748" fmla="*/ 317152 h 2455878"/>
                <a:gd name="connsiteX749" fmla="*/ 179321 w 1786319"/>
                <a:gd name="connsiteY749" fmla="*/ 320582 h 2455878"/>
                <a:gd name="connsiteX750" fmla="*/ 180983 w 1786319"/>
                <a:gd name="connsiteY750" fmla="*/ 317803 h 2455878"/>
                <a:gd name="connsiteX751" fmla="*/ 505097 w 1786319"/>
                <a:gd name="connsiteY751" fmla="*/ 286218 h 2455878"/>
                <a:gd name="connsiteX752" fmla="*/ 498100 w 1786319"/>
                <a:gd name="connsiteY752" fmla="*/ 292252 h 2455878"/>
                <a:gd name="connsiteX753" fmla="*/ 492998 w 1786319"/>
                <a:gd name="connsiteY753" fmla="*/ 293455 h 2455878"/>
                <a:gd name="connsiteX754" fmla="*/ 501501 w 1786319"/>
                <a:gd name="connsiteY754" fmla="*/ 299806 h 2455878"/>
                <a:gd name="connsiteX755" fmla="*/ 510181 w 1786319"/>
                <a:gd name="connsiteY755" fmla="*/ 311359 h 2455878"/>
                <a:gd name="connsiteX756" fmla="*/ 516353 w 1786319"/>
                <a:gd name="connsiteY756" fmla="*/ 312034 h 2455878"/>
                <a:gd name="connsiteX757" fmla="*/ 520939 w 1786319"/>
                <a:gd name="connsiteY757" fmla="*/ 314396 h 2455878"/>
                <a:gd name="connsiteX758" fmla="*/ 539582 w 1786319"/>
                <a:gd name="connsiteY758" fmla="*/ 305871 h 2455878"/>
                <a:gd name="connsiteX759" fmla="*/ 556669 w 1786319"/>
                <a:gd name="connsiteY759" fmla="*/ 302623 h 2455878"/>
                <a:gd name="connsiteX760" fmla="*/ 541165 w 1786319"/>
                <a:gd name="connsiteY760" fmla="*/ 302127 h 2455878"/>
                <a:gd name="connsiteX761" fmla="*/ 195647 w 1786319"/>
                <a:gd name="connsiteY761" fmla="*/ 283829 h 2455878"/>
                <a:gd name="connsiteX762" fmla="*/ 195355 w 1786319"/>
                <a:gd name="connsiteY762" fmla="*/ 284214 h 2455878"/>
                <a:gd name="connsiteX763" fmla="*/ 191226 w 1786319"/>
                <a:gd name="connsiteY763" fmla="*/ 285188 h 2455878"/>
                <a:gd name="connsiteX764" fmla="*/ 198106 w 1786319"/>
                <a:gd name="connsiteY764" fmla="*/ 290326 h 2455878"/>
                <a:gd name="connsiteX765" fmla="*/ 205590 w 1786319"/>
                <a:gd name="connsiteY765" fmla="*/ 300289 h 2455878"/>
                <a:gd name="connsiteX766" fmla="*/ 205375 w 1786319"/>
                <a:gd name="connsiteY766" fmla="*/ 302776 h 2455878"/>
                <a:gd name="connsiteX767" fmla="*/ 220175 w 1786319"/>
                <a:gd name="connsiteY767" fmla="*/ 314608 h 2455878"/>
                <a:gd name="connsiteX768" fmla="*/ 233645 w 1786319"/>
                <a:gd name="connsiteY768" fmla="*/ 332127 h 2455878"/>
                <a:gd name="connsiteX769" fmla="*/ 233958 w 1786319"/>
                <a:gd name="connsiteY769" fmla="*/ 333124 h 2455878"/>
                <a:gd name="connsiteX770" fmla="*/ 246462 w 1786319"/>
                <a:gd name="connsiteY770" fmla="*/ 329014 h 2455878"/>
                <a:gd name="connsiteX771" fmla="*/ 225330 w 1786319"/>
                <a:gd name="connsiteY771" fmla="*/ 312757 h 2455878"/>
                <a:gd name="connsiteX772" fmla="*/ 216538 w 1786319"/>
                <a:gd name="connsiteY772" fmla="*/ 293809 h 2455878"/>
                <a:gd name="connsiteX773" fmla="*/ 214795 w 1786319"/>
                <a:gd name="connsiteY773" fmla="*/ 294506 h 2455878"/>
                <a:gd name="connsiteX774" fmla="*/ 212629 w 1786319"/>
                <a:gd name="connsiteY774" fmla="*/ 293525 h 2455878"/>
                <a:gd name="connsiteX775" fmla="*/ 210591 w 1786319"/>
                <a:gd name="connsiteY775" fmla="*/ 294751 h 2455878"/>
                <a:gd name="connsiteX776" fmla="*/ 201053 w 1786319"/>
                <a:gd name="connsiteY776" fmla="*/ 292166 h 2455878"/>
                <a:gd name="connsiteX777" fmla="*/ 878864 w 1786319"/>
                <a:gd name="connsiteY777" fmla="*/ 281894 h 2455878"/>
                <a:gd name="connsiteX778" fmla="*/ 878294 w 1786319"/>
                <a:gd name="connsiteY778" fmla="*/ 282530 h 2455878"/>
                <a:gd name="connsiteX779" fmla="*/ 886994 w 1786319"/>
                <a:gd name="connsiteY779" fmla="*/ 285224 h 2455878"/>
                <a:gd name="connsiteX780" fmla="*/ 885542 w 1786319"/>
                <a:gd name="connsiteY780" fmla="*/ 282686 h 2455878"/>
                <a:gd name="connsiteX781" fmla="*/ 879716 w 1786319"/>
                <a:gd name="connsiteY781" fmla="*/ 282441 h 2455878"/>
                <a:gd name="connsiteX782" fmla="*/ 382870 w 1786319"/>
                <a:gd name="connsiteY782" fmla="*/ 280769 h 2455878"/>
                <a:gd name="connsiteX783" fmla="*/ 387507 w 1786319"/>
                <a:gd name="connsiteY783" fmla="*/ 286800 h 2455878"/>
                <a:gd name="connsiteX784" fmla="*/ 389023 w 1786319"/>
                <a:gd name="connsiteY784" fmla="*/ 285854 h 2455878"/>
                <a:gd name="connsiteX785" fmla="*/ 387813 w 1786319"/>
                <a:gd name="connsiteY785" fmla="*/ 282239 h 2455878"/>
                <a:gd name="connsiteX786" fmla="*/ 384177 w 1786319"/>
                <a:gd name="connsiteY786" fmla="*/ 281774 h 2455878"/>
                <a:gd name="connsiteX787" fmla="*/ 691008 w 1786319"/>
                <a:gd name="connsiteY787" fmla="*/ 267670 h 2455878"/>
                <a:gd name="connsiteX788" fmla="*/ 689999 w 1786319"/>
                <a:gd name="connsiteY788" fmla="*/ 272097 h 2455878"/>
                <a:gd name="connsiteX789" fmla="*/ 676078 w 1786319"/>
                <a:gd name="connsiteY789" fmla="*/ 272761 h 2455878"/>
                <a:gd name="connsiteX790" fmla="*/ 673348 w 1786319"/>
                <a:gd name="connsiteY790" fmla="*/ 269514 h 2455878"/>
                <a:gd name="connsiteX791" fmla="*/ 671862 w 1786319"/>
                <a:gd name="connsiteY791" fmla="*/ 277971 h 2455878"/>
                <a:gd name="connsiteX792" fmla="*/ 667114 w 1786319"/>
                <a:gd name="connsiteY792" fmla="*/ 283160 h 2455878"/>
                <a:gd name="connsiteX793" fmla="*/ 681682 w 1786319"/>
                <a:gd name="connsiteY793" fmla="*/ 290399 h 2455878"/>
                <a:gd name="connsiteX794" fmla="*/ 684838 w 1786319"/>
                <a:gd name="connsiteY794" fmla="*/ 315721 h 2455878"/>
                <a:gd name="connsiteX795" fmla="*/ 679856 w 1786319"/>
                <a:gd name="connsiteY795" fmla="*/ 317355 h 2455878"/>
                <a:gd name="connsiteX796" fmla="*/ 688870 w 1786319"/>
                <a:gd name="connsiteY796" fmla="*/ 322958 h 2455878"/>
                <a:gd name="connsiteX797" fmla="*/ 699123 w 1786319"/>
                <a:gd name="connsiteY797" fmla="*/ 344322 h 2455878"/>
                <a:gd name="connsiteX798" fmla="*/ 698009 w 1786319"/>
                <a:gd name="connsiteY798" fmla="*/ 345389 h 2455878"/>
                <a:gd name="connsiteX799" fmla="*/ 725213 w 1786319"/>
                <a:gd name="connsiteY799" fmla="*/ 346028 h 2455878"/>
                <a:gd name="connsiteX800" fmla="*/ 746302 w 1786319"/>
                <a:gd name="connsiteY800" fmla="*/ 354705 h 2455878"/>
                <a:gd name="connsiteX801" fmla="*/ 783172 w 1786319"/>
                <a:gd name="connsiteY801" fmla="*/ 351850 h 2455878"/>
                <a:gd name="connsiteX802" fmla="*/ 803713 w 1786319"/>
                <a:gd name="connsiteY802" fmla="*/ 378288 h 2455878"/>
                <a:gd name="connsiteX803" fmla="*/ 803384 w 1786319"/>
                <a:gd name="connsiteY803" fmla="*/ 378457 h 2455878"/>
                <a:gd name="connsiteX804" fmla="*/ 813601 w 1786319"/>
                <a:gd name="connsiteY804" fmla="*/ 385557 h 2455878"/>
                <a:gd name="connsiteX805" fmla="*/ 815134 w 1786319"/>
                <a:gd name="connsiteY805" fmla="*/ 389741 h 2455878"/>
                <a:gd name="connsiteX806" fmla="*/ 818927 w 1786319"/>
                <a:gd name="connsiteY806" fmla="*/ 392848 h 2455878"/>
                <a:gd name="connsiteX807" fmla="*/ 819877 w 1786319"/>
                <a:gd name="connsiteY807" fmla="*/ 398975 h 2455878"/>
                <a:gd name="connsiteX808" fmla="*/ 832914 w 1786319"/>
                <a:gd name="connsiteY808" fmla="*/ 390839 h 2455878"/>
                <a:gd name="connsiteX809" fmla="*/ 871958 w 1786319"/>
                <a:gd name="connsiteY809" fmla="*/ 387816 h 2455878"/>
                <a:gd name="connsiteX810" fmla="*/ 884049 w 1786319"/>
                <a:gd name="connsiteY810" fmla="*/ 391638 h 2455878"/>
                <a:gd name="connsiteX811" fmla="*/ 881978 w 1786319"/>
                <a:gd name="connsiteY811" fmla="*/ 387148 h 2455878"/>
                <a:gd name="connsiteX812" fmla="*/ 879926 w 1786319"/>
                <a:gd name="connsiteY812" fmla="*/ 372081 h 2455878"/>
                <a:gd name="connsiteX813" fmla="*/ 874753 w 1786319"/>
                <a:gd name="connsiteY813" fmla="*/ 374899 h 2455878"/>
                <a:gd name="connsiteX814" fmla="*/ 867826 w 1786319"/>
                <a:gd name="connsiteY814" fmla="*/ 368957 h 2455878"/>
                <a:gd name="connsiteX815" fmla="*/ 860579 w 1786319"/>
                <a:gd name="connsiteY815" fmla="*/ 380258 h 2455878"/>
                <a:gd name="connsiteX816" fmla="*/ 858717 w 1786319"/>
                <a:gd name="connsiteY816" fmla="*/ 379774 h 2455878"/>
                <a:gd name="connsiteX817" fmla="*/ 857260 w 1786319"/>
                <a:gd name="connsiteY817" fmla="*/ 381032 h 2455878"/>
                <a:gd name="connsiteX818" fmla="*/ 840840 w 1786319"/>
                <a:gd name="connsiteY818" fmla="*/ 371133 h 2455878"/>
                <a:gd name="connsiteX819" fmla="*/ 837020 w 1786319"/>
                <a:gd name="connsiteY819" fmla="*/ 363443 h 2455878"/>
                <a:gd name="connsiteX820" fmla="*/ 835321 w 1786319"/>
                <a:gd name="connsiteY820" fmla="*/ 367330 h 2455878"/>
                <a:gd name="connsiteX821" fmla="*/ 810323 w 1786319"/>
                <a:gd name="connsiteY821" fmla="*/ 350208 h 2455878"/>
                <a:gd name="connsiteX822" fmla="*/ 810530 w 1786319"/>
                <a:gd name="connsiteY822" fmla="*/ 338248 h 2455878"/>
                <a:gd name="connsiteX823" fmla="*/ 809127 w 1786319"/>
                <a:gd name="connsiteY823" fmla="*/ 338305 h 2455878"/>
                <a:gd name="connsiteX824" fmla="*/ 808100 w 1786319"/>
                <a:gd name="connsiteY824" fmla="*/ 339933 h 2455878"/>
                <a:gd name="connsiteX825" fmla="*/ 789510 w 1786319"/>
                <a:gd name="connsiteY825" fmla="*/ 335238 h 2455878"/>
                <a:gd name="connsiteX826" fmla="*/ 783619 w 1786319"/>
                <a:gd name="connsiteY826" fmla="*/ 328991 h 2455878"/>
                <a:gd name="connsiteX827" fmla="*/ 783124 w 1786319"/>
                <a:gd name="connsiteY827" fmla="*/ 333204 h 2455878"/>
                <a:gd name="connsiteX828" fmla="*/ 754227 w 1786319"/>
                <a:gd name="connsiteY828" fmla="*/ 324092 h 2455878"/>
                <a:gd name="connsiteX829" fmla="*/ 750733 w 1786319"/>
                <a:gd name="connsiteY829" fmla="*/ 311844 h 2455878"/>
                <a:gd name="connsiteX830" fmla="*/ 734545 w 1786319"/>
                <a:gd name="connsiteY830" fmla="*/ 307755 h 2455878"/>
                <a:gd name="connsiteX831" fmla="*/ 728653 w 1786319"/>
                <a:gd name="connsiteY831" fmla="*/ 301509 h 2455878"/>
                <a:gd name="connsiteX832" fmla="*/ 728159 w 1786319"/>
                <a:gd name="connsiteY832" fmla="*/ 305722 h 2455878"/>
                <a:gd name="connsiteX833" fmla="*/ 699261 w 1786319"/>
                <a:gd name="connsiteY833" fmla="*/ 296610 h 2455878"/>
                <a:gd name="connsiteX834" fmla="*/ 587261 w 1786319"/>
                <a:gd name="connsiteY834" fmla="*/ 227566 h 2455878"/>
                <a:gd name="connsiteX835" fmla="*/ 584926 w 1786319"/>
                <a:gd name="connsiteY835" fmla="*/ 231107 h 2455878"/>
                <a:gd name="connsiteX836" fmla="*/ 582326 w 1786319"/>
                <a:gd name="connsiteY836" fmla="*/ 231286 h 2455878"/>
                <a:gd name="connsiteX837" fmla="*/ 580951 w 1786319"/>
                <a:gd name="connsiteY837" fmla="*/ 233218 h 2455878"/>
                <a:gd name="connsiteX838" fmla="*/ 576282 w 1786319"/>
                <a:gd name="connsiteY838" fmla="*/ 235602 h 2455878"/>
                <a:gd name="connsiteX839" fmla="*/ 586052 w 1786319"/>
                <a:gd name="connsiteY839" fmla="*/ 239744 h 2455878"/>
                <a:gd name="connsiteX840" fmla="*/ 599481 w 1786319"/>
                <a:gd name="connsiteY840" fmla="*/ 259269 h 2455878"/>
                <a:gd name="connsiteX841" fmla="*/ 598038 w 1786319"/>
                <a:gd name="connsiteY841" fmla="*/ 261159 h 2455878"/>
                <a:gd name="connsiteX842" fmla="*/ 598773 w 1786319"/>
                <a:gd name="connsiteY842" fmla="*/ 263420 h 2455878"/>
                <a:gd name="connsiteX843" fmla="*/ 579628 w 1786319"/>
                <a:gd name="connsiteY843" fmla="*/ 277385 h 2455878"/>
                <a:gd name="connsiteX844" fmla="*/ 569035 w 1786319"/>
                <a:gd name="connsiteY844" fmla="*/ 278053 h 2455878"/>
                <a:gd name="connsiteX845" fmla="*/ 572650 w 1786319"/>
                <a:gd name="connsiteY845" fmla="*/ 281850 h 2455878"/>
                <a:gd name="connsiteX846" fmla="*/ 569931 w 1786319"/>
                <a:gd name="connsiteY846" fmla="*/ 298860 h 2455878"/>
                <a:gd name="connsiteX847" fmla="*/ 560034 w 1786319"/>
                <a:gd name="connsiteY847" fmla="*/ 301983 h 2455878"/>
                <a:gd name="connsiteX848" fmla="*/ 566414 w 1786319"/>
                <a:gd name="connsiteY848" fmla="*/ 300770 h 2455878"/>
                <a:gd name="connsiteX849" fmla="*/ 570908 w 1786319"/>
                <a:gd name="connsiteY849" fmla="*/ 301509 h 2455878"/>
                <a:gd name="connsiteX850" fmla="*/ 596732 w 1786319"/>
                <a:gd name="connsiteY850" fmla="*/ 286922 h 2455878"/>
                <a:gd name="connsiteX851" fmla="*/ 623032 w 1786319"/>
                <a:gd name="connsiteY851" fmla="*/ 279552 h 2455878"/>
                <a:gd name="connsiteX852" fmla="*/ 642527 w 1786319"/>
                <a:gd name="connsiteY852" fmla="*/ 281072 h 2455878"/>
                <a:gd name="connsiteX853" fmla="*/ 641019 w 1786319"/>
                <a:gd name="connsiteY853" fmla="*/ 279766 h 2455878"/>
                <a:gd name="connsiteX854" fmla="*/ 638562 w 1786319"/>
                <a:gd name="connsiteY854" fmla="*/ 271539 h 2455878"/>
                <a:gd name="connsiteX855" fmla="*/ 636227 w 1786319"/>
                <a:gd name="connsiteY855" fmla="*/ 275080 h 2455878"/>
                <a:gd name="connsiteX856" fmla="*/ 614505 w 1786319"/>
                <a:gd name="connsiteY856" fmla="*/ 253956 h 2455878"/>
                <a:gd name="connsiteX857" fmla="*/ 617714 w 1786319"/>
                <a:gd name="connsiteY857" fmla="*/ 237109 h 2455878"/>
                <a:gd name="connsiteX858" fmla="*/ 607616 w 1786319"/>
                <a:gd name="connsiteY858" fmla="*/ 248143 h 2455878"/>
                <a:gd name="connsiteX859" fmla="*/ 605864 w 1786319"/>
                <a:gd name="connsiteY859" fmla="*/ 247349 h 2455878"/>
                <a:gd name="connsiteX860" fmla="*/ 604215 w 1786319"/>
                <a:gd name="connsiteY860" fmla="*/ 248341 h 2455878"/>
                <a:gd name="connsiteX861" fmla="*/ 589718 w 1786319"/>
                <a:gd name="connsiteY861" fmla="*/ 235793 h 2455878"/>
                <a:gd name="connsiteX862" fmla="*/ 150023 w 1786319"/>
                <a:gd name="connsiteY862" fmla="*/ 225190 h 2455878"/>
                <a:gd name="connsiteX863" fmla="*/ 144512 w 1786319"/>
                <a:gd name="connsiteY863" fmla="*/ 249384 h 2455878"/>
                <a:gd name="connsiteX864" fmla="*/ 136707 w 1786319"/>
                <a:gd name="connsiteY864" fmla="*/ 254085 h 2455878"/>
                <a:gd name="connsiteX865" fmla="*/ 132699 w 1786319"/>
                <a:gd name="connsiteY865" fmla="*/ 252431 h 2455878"/>
                <a:gd name="connsiteX866" fmla="*/ 134749 w 1786319"/>
                <a:gd name="connsiteY866" fmla="*/ 255160 h 2455878"/>
                <a:gd name="connsiteX867" fmla="*/ 148024 w 1786319"/>
                <a:gd name="connsiteY867" fmla="*/ 250796 h 2455878"/>
                <a:gd name="connsiteX868" fmla="*/ 161654 w 1786319"/>
                <a:gd name="connsiteY868" fmla="*/ 252285 h 2455878"/>
                <a:gd name="connsiteX869" fmla="*/ 159903 w 1786319"/>
                <a:gd name="connsiteY869" fmla="*/ 247342 h 2455878"/>
                <a:gd name="connsiteX870" fmla="*/ 160450 w 1786319"/>
                <a:gd name="connsiteY870" fmla="*/ 238223 h 2455878"/>
                <a:gd name="connsiteX871" fmla="*/ 442595 w 1786319"/>
                <a:gd name="connsiteY871" fmla="*/ 221680 h 2455878"/>
                <a:gd name="connsiteX872" fmla="*/ 439223 w 1786319"/>
                <a:gd name="connsiteY872" fmla="*/ 224316 h 2455878"/>
                <a:gd name="connsiteX873" fmla="*/ 434120 w 1786319"/>
                <a:gd name="connsiteY873" fmla="*/ 225520 h 2455878"/>
                <a:gd name="connsiteX874" fmla="*/ 442624 w 1786319"/>
                <a:gd name="connsiteY874" fmla="*/ 231870 h 2455878"/>
                <a:gd name="connsiteX875" fmla="*/ 451874 w 1786319"/>
                <a:gd name="connsiteY875" fmla="*/ 244185 h 2455878"/>
                <a:gd name="connsiteX876" fmla="*/ 451122 w 1786319"/>
                <a:gd name="connsiteY876" fmla="*/ 252845 h 2455878"/>
                <a:gd name="connsiteX877" fmla="*/ 475994 w 1786319"/>
                <a:gd name="connsiteY877" fmla="*/ 256937 h 2455878"/>
                <a:gd name="connsiteX878" fmla="*/ 464428 w 1786319"/>
                <a:gd name="connsiteY878" fmla="*/ 238630 h 2455878"/>
                <a:gd name="connsiteX879" fmla="*/ 464520 w 1786319"/>
                <a:gd name="connsiteY879" fmla="*/ 238093 h 2455878"/>
                <a:gd name="connsiteX880" fmla="*/ 469993 w 1786319"/>
                <a:gd name="connsiteY880" fmla="*/ 233764 h 2455878"/>
                <a:gd name="connsiteX881" fmla="*/ 508924 w 1786319"/>
                <a:gd name="connsiteY881" fmla="*/ 209482 h 2455878"/>
                <a:gd name="connsiteX882" fmla="*/ 498836 w 1786319"/>
                <a:gd name="connsiteY882" fmla="*/ 210118 h 2455878"/>
                <a:gd name="connsiteX883" fmla="*/ 501469 w 1786319"/>
                <a:gd name="connsiteY883" fmla="*/ 212885 h 2455878"/>
                <a:gd name="connsiteX884" fmla="*/ 523637 w 1786319"/>
                <a:gd name="connsiteY884" fmla="*/ 204294 h 2455878"/>
                <a:gd name="connsiteX885" fmla="*/ 516595 w 1786319"/>
                <a:gd name="connsiteY885" fmla="*/ 206850 h 2455878"/>
                <a:gd name="connsiteX886" fmla="*/ 525768 w 1786319"/>
                <a:gd name="connsiteY886" fmla="*/ 206139 h 2455878"/>
                <a:gd name="connsiteX887" fmla="*/ 675814 w 1786319"/>
                <a:gd name="connsiteY887" fmla="*/ 204049 h 2455878"/>
                <a:gd name="connsiteX888" fmla="*/ 684576 w 1786319"/>
                <a:gd name="connsiteY888" fmla="*/ 215448 h 2455878"/>
                <a:gd name="connsiteX889" fmla="*/ 691811 w 1786319"/>
                <a:gd name="connsiteY889" fmla="*/ 238470 h 2455878"/>
                <a:gd name="connsiteX890" fmla="*/ 693756 w 1786319"/>
                <a:gd name="connsiteY890" fmla="*/ 232485 h 2455878"/>
                <a:gd name="connsiteX891" fmla="*/ 681196 w 1786319"/>
                <a:gd name="connsiteY891" fmla="*/ 205415 h 2455878"/>
                <a:gd name="connsiteX892" fmla="*/ 676869 w 1786319"/>
                <a:gd name="connsiteY892" fmla="*/ 204861 h 2455878"/>
                <a:gd name="connsiteX893" fmla="*/ 145877 w 1786319"/>
                <a:gd name="connsiteY893" fmla="*/ 198211 h 2455878"/>
                <a:gd name="connsiteX894" fmla="*/ 147371 w 1786319"/>
                <a:gd name="connsiteY894" fmla="*/ 201092 h 2455878"/>
                <a:gd name="connsiteX895" fmla="*/ 150894 w 1786319"/>
                <a:gd name="connsiteY895" fmla="*/ 220883 h 2455878"/>
                <a:gd name="connsiteX896" fmla="*/ 165878 w 1786319"/>
                <a:gd name="connsiteY896" fmla="*/ 211532 h 2455878"/>
                <a:gd name="connsiteX897" fmla="*/ 168098 w 1786319"/>
                <a:gd name="connsiteY897" fmla="*/ 204312 h 2455878"/>
                <a:gd name="connsiteX898" fmla="*/ 169909 w 1786319"/>
                <a:gd name="connsiteY898" fmla="*/ 201286 h 2455878"/>
                <a:gd name="connsiteX899" fmla="*/ 554254 w 1786319"/>
                <a:gd name="connsiteY899" fmla="*/ 192561 h 2455878"/>
                <a:gd name="connsiteX900" fmla="*/ 552769 w 1786319"/>
                <a:gd name="connsiteY900" fmla="*/ 201018 h 2455878"/>
                <a:gd name="connsiteX901" fmla="*/ 549784 w 1786319"/>
                <a:gd name="connsiteY901" fmla="*/ 204279 h 2455878"/>
                <a:gd name="connsiteX902" fmla="*/ 557974 w 1786319"/>
                <a:gd name="connsiteY902" fmla="*/ 203646 h 2455878"/>
                <a:gd name="connsiteX903" fmla="*/ 564045 w 1786319"/>
                <a:gd name="connsiteY903" fmla="*/ 205564 h 2455878"/>
                <a:gd name="connsiteX904" fmla="*/ 565985 w 1786319"/>
                <a:gd name="connsiteY904" fmla="*/ 195379 h 2455878"/>
                <a:gd name="connsiteX905" fmla="*/ 556984 w 1786319"/>
                <a:gd name="connsiteY905" fmla="*/ 195807 h 2455878"/>
                <a:gd name="connsiteX906" fmla="*/ 303750 w 1786319"/>
                <a:gd name="connsiteY906" fmla="*/ 185769 h 2455878"/>
                <a:gd name="connsiteX907" fmla="*/ 304231 w 1786319"/>
                <a:gd name="connsiteY907" fmla="*/ 186608 h 2455878"/>
                <a:gd name="connsiteX908" fmla="*/ 306893 w 1786319"/>
                <a:gd name="connsiteY908" fmla="*/ 186332 h 2455878"/>
                <a:gd name="connsiteX909" fmla="*/ 176937 w 1786319"/>
                <a:gd name="connsiteY909" fmla="*/ 181240 h 2455878"/>
                <a:gd name="connsiteX910" fmla="*/ 179365 w 1786319"/>
                <a:gd name="connsiteY910" fmla="*/ 185479 h 2455878"/>
                <a:gd name="connsiteX911" fmla="*/ 181421 w 1786319"/>
                <a:gd name="connsiteY911" fmla="*/ 182044 h 2455878"/>
                <a:gd name="connsiteX912" fmla="*/ 336089 w 1786319"/>
                <a:gd name="connsiteY912" fmla="*/ 178277 h 2455878"/>
                <a:gd name="connsiteX913" fmla="*/ 336116 w 1786319"/>
                <a:gd name="connsiteY913" fmla="*/ 178636 h 2455878"/>
                <a:gd name="connsiteX914" fmla="*/ 329509 w 1786319"/>
                <a:gd name="connsiteY914" fmla="*/ 185986 h 2455878"/>
                <a:gd name="connsiteX915" fmla="*/ 317565 w 1786319"/>
                <a:gd name="connsiteY915" fmla="*/ 187277 h 2455878"/>
                <a:gd name="connsiteX916" fmla="*/ 339818 w 1786319"/>
                <a:gd name="connsiteY916" fmla="*/ 194550 h 2455878"/>
                <a:gd name="connsiteX917" fmla="*/ 353891 w 1786319"/>
                <a:gd name="connsiteY917" fmla="*/ 188115 h 2455878"/>
                <a:gd name="connsiteX918" fmla="*/ 357539 w 1786319"/>
                <a:gd name="connsiteY918" fmla="*/ 187737 h 2455878"/>
                <a:gd name="connsiteX919" fmla="*/ 723799 w 1786319"/>
                <a:gd name="connsiteY919" fmla="*/ 156092 h 2455878"/>
                <a:gd name="connsiteX920" fmla="*/ 721406 w 1786319"/>
                <a:gd name="connsiteY920" fmla="*/ 158373 h 2455878"/>
                <a:gd name="connsiteX921" fmla="*/ 717277 w 1786319"/>
                <a:gd name="connsiteY921" fmla="*/ 159347 h 2455878"/>
                <a:gd name="connsiteX922" fmla="*/ 724158 w 1786319"/>
                <a:gd name="connsiteY922" fmla="*/ 164484 h 2455878"/>
                <a:gd name="connsiteX923" fmla="*/ 731642 w 1786319"/>
                <a:gd name="connsiteY923" fmla="*/ 174448 h 2455878"/>
                <a:gd name="connsiteX924" fmla="*/ 731034 w 1786319"/>
                <a:gd name="connsiteY924" fmla="*/ 181455 h 2455878"/>
                <a:gd name="connsiteX925" fmla="*/ 754028 w 1786319"/>
                <a:gd name="connsiteY925" fmla="*/ 185238 h 2455878"/>
                <a:gd name="connsiteX926" fmla="*/ 741800 w 1786319"/>
                <a:gd name="connsiteY926" fmla="*/ 169954 h 2455878"/>
                <a:gd name="connsiteX927" fmla="*/ 741874 w 1786319"/>
                <a:gd name="connsiteY927" fmla="*/ 169519 h 2455878"/>
                <a:gd name="connsiteX928" fmla="*/ 746996 w 1786319"/>
                <a:gd name="connsiteY928" fmla="*/ 166323 h 2455878"/>
                <a:gd name="connsiteX929" fmla="*/ 780123 w 1786319"/>
                <a:gd name="connsiteY929" fmla="*/ 145651 h 2455878"/>
                <a:gd name="connsiteX930" fmla="*/ 778208 w 1786319"/>
                <a:gd name="connsiteY930" fmla="*/ 146346 h 2455878"/>
                <a:gd name="connsiteX931" fmla="*/ 769638 w 1786319"/>
                <a:gd name="connsiteY931" fmla="*/ 146885 h 2455878"/>
                <a:gd name="connsiteX932" fmla="*/ 772562 w 1786319"/>
                <a:gd name="connsiteY932" fmla="*/ 149958 h 2455878"/>
                <a:gd name="connsiteX933" fmla="*/ 772662 w 1786319"/>
                <a:gd name="connsiteY933" fmla="*/ 150306 h 2455878"/>
                <a:gd name="connsiteX934" fmla="*/ 498486 w 1786319"/>
                <a:gd name="connsiteY934" fmla="*/ 139097 h 2455878"/>
                <a:gd name="connsiteX935" fmla="*/ 503032 w 1786319"/>
                <a:gd name="connsiteY935" fmla="*/ 140533 h 2455878"/>
                <a:gd name="connsiteX936" fmla="*/ 503508 w 1786319"/>
                <a:gd name="connsiteY936" fmla="*/ 139739 h 2455878"/>
                <a:gd name="connsiteX937" fmla="*/ 611797 w 1786319"/>
                <a:gd name="connsiteY937" fmla="*/ 127185 h 2455878"/>
                <a:gd name="connsiteX938" fmla="*/ 612044 w 1786319"/>
                <a:gd name="connsiteY938" fmla="*/ 127616 h 2455878"/>
                <a:gd name="connsiteX939" fmla="*/ 617566 w 1786319"/>
                <a:gd name="connsiteY939" fmla="*/ 128219 h 2455878"/>
                <a:gd name="connsiteX940" fmla="*/ 693890 w 1786319"/>
                <a:gd name="connsiteY940" fmla="*/ 126099 h 2455878"/>
                <a:gd name="connsiteX941" fmla="*/ 693170 w 1786319"/>
                <a:gd name="connsiteY941" fmla="*/ 127041 h 2455878"/>
                <a:gd name="connsiteX942" fmla="*/ 694784 w 1786319"/>
                <a:gd name="connsiteY942" fmla="*/ 127217 h 2455878"/>
                <a:gd name="connsiteX943" fmla="*/ 509194 w 1786319"/>
                <a:gd name="connsiteY943" fmla="*/ 123521 h 2455878"/>
                <a:gd name="connsiteX944" fmla="*/ 511160 w 1786319"/>
                <a:gd name="connsiteY944" fmla="*/ 126950 h 2455878"/>
                <a:gd name="connsiteX945" fmla="*/ 512821 w 1786319"/>
                <a:gd name="connsiteY945" fmla="*/ 124171 h 2455878"/>
                <a:gd name="connsiteX946" fmla="*/ 637962 w 1786319"/>
                <a:gd name="connsiteY946" fmla="*/ 121123 h 2455878"/>
                <a:gd name="connsiteX947" fmla="*/ 637984 w 1786319"/>
                <a:gd name="connsiteY947" fmla="*/ 121413 h 2455878"/>
                <a:gd name="connsiteX948" fmla="*/ 632639 w 1786319"/>
                <a:gd name="connsiteY948" fmla="*/ 127360 h 2455878"/>
                <a:gd name="connsiteX949" fmla="*/ 621114 w 1786319"/>
                <a:gd name="connsiteY949" fmla="*/ 128606 h 2455878"/>
                <a:gd name="connsiteX950" fmla="*/ 632002 w 1786319"/>
                <a:gd name="connsiteY950" fmla="*/ 129796 h 2455878"/>
                <a:gd name="connsiteX951" fmla="*/ 642654 w 1786319"/>
                <a:gd name="connsiteY951" fmla="*/ 135282 h 2455878"/>
                <a:gd name="connsiteX952" fmla="*/ 658361 w 1786319"/>
                <a:gd name="connsiteY952" fmla="*/ 130120 h 2455878"/>
                <a:gd name="connsiteX953" fmla="*/ 529791 w 1786319"/>
                <a:gd name="connsiteY953" fmla="*/ 75231 h 2455878"/>
                <a:gd name="connsiteX954" fmla="*/ 533944 w 1786319"/>
                <a:gd name="connsiteY954" fmla="*/ 81690 h 2455878"/>
                <a:gd name="connsiteX955" fmla="*/ 527193 w 1786319"/>
                <a:gd name="connsiteY955" fmla="*/ 90582 h 2455878"/>
                <a:gd name="connsiteX956" fmla="*/ 523064 w 1786319"/>
                <a:gd name="connsiteY956" fmla="*/ 91556 h 2455878"/>
                <a:gd name="connsiteX957" fmla="*/ 529944 w 1786319"/>
                <a:gd name="connsiteY957" fmla="*/ 96693 h 2455878"/>
                <a:gd name="connsiteX958" fmla="*/ 537429 w 1786319"/>
                <a:gd name="connsiteY958" fmla="*/ 106656 h 2455878"/>
                <a:gd name="connsiteX959" fmla="*/ 537213 w 1786319"/>
                <a:gd name="connsiteY959" fmla="*/ 109144 h 2455878"/>
                <a:gd name="connsiteX960" fmla="*/ 552014 w 1786319"/>
                <a:gd name="connsiteY960" fmla="*/ 120975 h 2455878"/>
                <a:gd name="connsiteX961" fmla="*/ 565483 w 1786319"/>
                <a:gd name="connsiteY961" fmla="*/ 138494 h 2455878"/>
                <a:gd name="connsiteX962" fmla="*/ 565796 w 1786319"/>
                <a:gd name="connsiteY962" fmla="*/ 139491 h 2455878"/>
                <a:gd name="connsiteX963" fmla="*/ 578300 w 1786319"/>
                <a:gd name="connsiteY963" fmla="*/ 135382 h 2455878"/>
                <a:gd name="connsiteX964" fmla="*/ 557168 w 1786319"/>
                <a:gd name="connsiteY964" fmla="*/ 119125 h 2455878"/>
                <a:gd name="connsiteX965" fmla="*/ 538607 w 1786319"/>
                <a:gd name="connsiteY965" fmla="*/ 79119 h 2455878"/>
                <a:gd name="connsiteX966" fmla="*/ 555748 w 1786319"/>
                <a:gd name="connsiteY966" fmla="*/ 1000 h 2455878"/>
                <a:gd name="connsiteX967" fmla="*/ 574338 w 1786319"/>
                <a:gd name="connsiteY967" fmla="*/ 24927 h 2455878"/>
                <a:gd name="connsiteX968" fmla="*/ 570559 w 1786319"/>
                <a:gd name="connsiteY968" fmla="*/ 26856 h 2455878"/>
                <a:gd name="connsiteX969" fmla="*/ 578465 w 1786319"/>
                <a:gd name="connsiteY969" fmla="*/ 30208 h 2455878"/>
                <a:gd name="connsiteX970" fmla="*/ 589330 w 1786319"/>
                <a:gd name="connsiteY970" fmla="*/ 46005 h 2455878"/>
                <a:gd name="connsiteX971" fmla="*/ 588162 w 1786319"/>
                <a:gd name="connsiteY971" fmla="*/ 47534 h 2455878"/>
                <a:gd name="connsiteX972" fmla="*/ 588757 w 1786319"/>
                <a:gd name="connsiteY972" fmla="*/ 49363 h 2455878"/>
                <a:gd name="connsiteX973" fmla="*/ 573267 w 1786319"/>
                <a:gd name="connsiteY973" fmla="*/ 60662 h 2455878"/>
                <a:gd name="connsiteX974" fmla="*/ 564697 w 1786319"/>
                <a:gd name="connsiteY974" fmla="*/ 61203 h 2455878"/>
                <a:gd name="connsiteX975" fmla="*/ 567622 w 1786319"/>
                <a:gd name="connsiteY975" fmla="*/ 64275 h 2455878"/>
                <a:gd name="connsiteX976" fmla="*/ 567998 w 1786319"/>
                <a:gd name="connsiteY976" fmla="*/ 65583 h 2455878"/>
                <a:gd name="connsiteX977" fmla="*/ 582465 w 1786319"/>
                <a:gd name="connsiteY977" fmla="*/ 60829 h 2455878"/>
                <a:gd name="connsiteX978" fmla="*/ 610015 w 1786319"/>
                <a:gd name="connsiteY978" fmla="*/ 63838 h 2455878"/>
                <a:gd name="connsiteX979" fmla="*/ 623065 w 1786319"/>
                <a:gd name="connsiteY979" fmla="*/ 70559 h 2455878"/>
                <a:gd name="connsiteX980" fmla="*/ 645002 w 1786319"/>
                <a:gd name="connsiteY980" fmla="*/ 56869 h 2455878"/>
                <a:gd name="connsiteX981" fmla="*/ 698927 w 1786319"/>
                <a:gd name="connsiteY981" fmla="*/ 78059 h 2455878"/>
                <a:gd name="connsiteX982" fmla="*/ 695149 w 1786319"/>
                <a:gd name="connsiteY982" fmla="*/ 79988 h 2455878"/>
                <a:gd name="connsiteX983" fmla="*/ 703054 w 1786319"/>
                <a:gd name="connsiteY983" fmla="*/ 83340 h 2455878"/>
                <a:gd name="connsiteX984" fmla="*/ 712696 w 1786319"/>
                <a:gd name="connsiteY984" fmla="*/ 91236 h 2455878"/>
                <a:gd name="connsiteX985" fmla="*/ 713554 w 1786319"/>
                <a:gd name="connsiteY985" fmla="*/ 96782 h 2455878"/>
                <a:gd name="connsiteX986" fmla="*/ 725353 w 1786319"/>
                <a:gd name="connsiteY986" fmla="*/ 89419 h 2455878"/>
                <a:gd name="connsiteX987" fmla="*/ 779279 w 1786319"/>
                <a:gd name="connsiteY987" fmla="*/ 110609 h 2455878"/>
                <a:gd name="connsiteX988" fmla="*/ 775501 w 1786319"/>
                <a:gd name="connsiteY988" fmla="*/ 112538 h 2455878"/>
                <a:gd name="connsiteX989" fmla="*/ 783406 w 1786319"/>
                <a:gd name="connsiteY989" fmla="*/ 115890 h 2455878"/>
                <a:gd name="connsiteX990" fmla="*/ 794272 w 1786319"/>
                <a:gd name="connsiteY990" fmla="*/ 131688 h 2455878"/>
                <a:gd name="connsiteX991" fmla="*/ 793104 w 1786319"/>
                <a:gd name="connsiteY991" fmla="*/ 133216 h 2455878"/>
                <a:gd name="connsiteX992" fmla="*/ 793698 w 1786319"/>
                <a:gd name="connsiteY992" fmla="*/ 135047 h 2455878"/>
                <a:gd name="connsiteX993" fmla="*/ 789922 w 1786319"/>
                <a:gd name="connsiteY993" fmla="*/ 142095 h 2455878"/>
                <a:gd name="connsiteX994" fmla="*/ 784009 w 1786319"/>
                <a:gd name="connsiteY994" fmla="*/ 144240 h 2455878"/>
                <a:gd name="connsiteX995" fmla="*/ 817487 w 1786319"/>
                <a:gd name="connsiteY995" fmla="*/ 141648 h 2455878"/>
                <a:gd name="connsiteX996" fmla="*/ 836078 w 1786319"/>
                <a:gd name="connsiteY996" fmla="*/ 165574 h 2455878"/>
                <a:gd name="connsiteX997" fmla="*/ 832299 w 1786319"/>
                <a:gd name="connsiteY997" fmla="*/ 167503 h 2455878"/>
                <a:gd name="connsiteX998" fmla="*/ 840205 w 1786319"/>
                <a:gd name="connsiteY998" fmla="*/ 170855 h 2455878"/>
                <a:gd name="connsiteX999" fmla="*/ 851070 w 1786319"/>
                <a:gd name="connsiteY999" fmla="*/ 186653 h 2455878"/>
                <a:gd name="connsiteX1000" fmla="*/ 849902 w 1786319"/>
                <a:gd name="connsiteY1000" fmla="*/ 188182 h 2455878"/>
                <a:gd name="connsiteX1001" fmla="*/ 850497 w 1786319"/>
                <a:gd name="connsiteY1001" fmla="*/ 190011 h 2455878"/>
                <a:gd name="connsiteX1002" fmla="*/ 835007 w 1786319"/>
                <a:gd name="connsiteY1002" fmla="*/ 201310 h 2455878"/>
                <a:gd name="connsiteX1003" fmla="*/ 826437 w 1786319"/>
                <a:gd name="connsiteY1003" fmla="*/ 201851 h 2455878"/>
                <a:gd name="connsiteX1004" fmla="*/ 829361 w 1786319"/>
                <a:gd name="connsiteY1004" fmla="*/ 204923 h 2455878"/>
                <a:gd name="connsiteX1005" fmla="*/ 803887 w 1786319"/>
                <a:gd name="connsiteY1005" fmla="*/ 221329 h 2455878"/>
                <a:gd name="connsiteX1006" fmla="*/ 774704 w 1786319"/>
                <a:gd name="connsiteY1006" fmla="*/ 208457 h 2455878"/>
                <a:gd name="connsiteX1007" fmla="*/ 769044 w 1786319"/>
                <a:gd name="connsiteY1007" fmla="*/ 213339 h 2455878"/>
                <a:gd name="connsiteX1008" fmla="*/ 764915 w 1786319"/>
                <a:gd name="connsiteY1008" fmla="*/ 214312 h 2455878"/>
                <a:gd name="connsiteX1009" fmla="*/ 771795 w 1786319"/>
                <a:gd name="connsiteY1009" fmla="*/ 219450 h 2455878"/>
                <a:gd name="connsiteX1010" fmla="*/ 778587 w 1786319"/>
                <a:gd name="connsiteY1010" fmla="*/ 237380 h 2455878"/>
                <a:gd name="connsiteX1011" fmla="*/ 777089 w 1786319"/>
                <a:gd name="connsiteY1011" fmla="*/ 238587 h 2455878"/>
                <a:gd name="connsiteX1012" fmla="*/ 777231 w 1786319"/>
                <a:gd name="connsiteY1012" fmla="*/ 240506 h 2455878"/>
                <a:gd name="connsiteX1013" fmla="*/ 771886 w 1786319"/>
                <a:gd name="connsiteY1013" fmla="*/ 246453 h 2455878"/>
                <a:gd name="connsiteX1014" fmla="*/ 765955 w 1786319"/>
                <a:gd name="connsiteY1014" fmla="*/ 247094 h 2455878"/>
                <a:gd name="connsiteX1015" fmla="*/ 787789 w 1786319"/>
                <a:gd name="connsiteY1015" fmla="*/ 254322 h 2455878"/>
                <a:gd name="connsiteX1016" fmla="*/ 779037 w 1786319"/>
                <a:gd name="connsiteY1016" fmla="*/ 235458 h 2455878"/>
                <a:gd name="connsiteX1017" fmla="*/ 779213 w 1786319"/>
                <a:gd name="connsiteY1017" fmla="*/ 235054 h 2455878"/>
                <a:gd name="connsiteX1018" fmla="*/ 824316 w 1786319"/>
                <a:gd name="connsiteY1018" fmla="*/ 220230 h 2455878"/>
                <a:gd name="connsiteX1019" fmla="*/ 828305 w 1786319"/>
                <a:gd name="connsiteY1019" fmla="*/ 220886 h 2455878"/>
                <a:gd name="connsiteX1020" fmla="*/ 870125 w 1786319"/>
                <a:gd name="connsiteY1020" fmla="*/ 203064 h 2455878"/>
                <a:gd name="connsiteX1021" fmla="*/ 920131 w 1786319"/>
                <a:gd name="connsiteY1021" fmla="*/ 232327 h 2455878"/>
                <a:gd name="connsiteX1022" fmla="*/ 916100 w 1786319"/>
                <a:gd name="connsiteY1022" fmla="*/ 233649 h 2455878"/>
                <a:gd name="connsiteX1023" fmla="*/ 923394 w 1786319"/>
                <a:gd name="connsiteY1023" fmla="*/ 238182 h 2455878"/>
                <a:gd name="connsiteX1024" fmla="*/ 931689 w 1786319"/>
                <a:gd name="connsiteY1024" fmla="*/ 255467 h 2455878"/>
                <a:gd name="connsiteX1025" fmla="*/ 930488 w 1786319"/>
                <a:gd name="connsiteY1025" fmla="*/ 256617 h 2455878"/>
                <a:gd name="connsiteX1026" fmla="*/ 960426 w 1786319"/>
                <a:gd name="connsiteY1026" fmla="*/ 258950 h 2455878"/>
                <a:gd name="connsiteX1027" fmla="*/ 980849 w 1786319"/>
                <a:gd name="connsiteY1027" fmla="*/ 279575 h 2455878"/>
                <a:gd name="connsiteX1028" fmla="*/ 978286 w 1786319"/>
                <a:gd name="connsiteY1028" fmla="*/ 282198 h 2455878"/>
                <a:gd name="connsiteX1029" fmla="*/ 1002874 w 1786319"/>
                <a:gd name="connsiteY1029" fmla="*/ 279391 h 2455878"/>
                <a:gd name="connsiteX1030" fmla="*/ 1022323 w 1786319"/>
                <a:gd name="connsiteY1030" fmla="*/ 302625 h 2455878"/>
                <a:gd name="connsiteX1031" fmla="*/ 1018617 w 1786319"/>
                <a:gd name="connsiteY1031" fmla="*/ 304690 h 2455878"/>
                <a:gd name="connsiteX1032" fmla="*/ 1026639 w 1786319"/>
                <a:gd name="connsiteY1032" fmla="*/ 307752 h 2455878"/>
                <a:gd name="connsiteX1033" fmla="*/ 1038073 w 1786319"/>
                <a:gd name="connsiteY1033" fmla="*/ 323144 h 2455878"/>
                <a:gd name="connsiteX1034" fmla="*/ 1036961 w 1786319"/>
                <a:gd name="connsiteY1034" fmla="*/ 324714 h 2455878"/>
                <a:gd name="connsiteX1035" fmla="*/ 1037622 w 1786319"/>
                <a:gd name="connsiteY1035" fmla="*/ 326521 h 2455878"/>
                <a:gd name="connsiteX1036" fmla="*/ 1022553 w 1786319"/>
                <a:gd name="connsiteY1036" fmla="*/ 338376 h 2455878"/>
                <a:gd name="connsiteX1037" fmla="*/ 1014008 w 1786319"/>
                <a:gd name="connsiteY1037" fmla="*/ 339228 h 2455878"/>
                <a:gd name="connsiteX1038" fmla="*/ 1017043 w 1786319"/>
                <a:gd name="connsiteY1038" fmla="*/ 342192 h 2455878"/>
                <a:gd name="connsiteX1039" fmla="*/ 1019608 w 1786319"/>
                <a:gd name="connsiteY1039" fmla="*/ 350011 h 2455878"/>
                <a:gd name="connsiteX1040" fmla="*/ 1019343 w 1786319"/>
                <a:gd name="connsiteY1040" fmla="*/ 350385 h 2455878"/>
                <a:gd name="connsiteX1041" fmla="*/ 1046829 w 1786319"/>
                <a:gd name="connsiteY1041" fmla="*/ 343706 h 2455878"/>
                <a:gd name="connsiteX1042" fmla="*/ 1091367 w 1786319"/>
                <a:gd name="connsiteY1042" fmla="*/ 380764 h 2455878"/>
                <a:gd name="connsiteX1043" fmla="*/ 1087174 w 1786319"/>
                <a:gd name="connsiteY1043" fmla="*/ 381408 h 2455878"/>
                <a:gd name="connsiteX1044" fmla="*/ 1093626 w 1786319"/>
                <a:gd name="connsiteY1044" fmla="*/ 387075 h 2455878"/>
                <a:gd name="connsiteX1045" fmla="*/ 1098979 w 1786319"/>
                <a:gd name="connsiteY1045" fmla="*/ 405485 h 2455878"/>
                <a:gd name="connsiteX1046" fmla="*/ 1097390 w 1786319"/>
                <a:gd name="connsiteY1046" fmla="*/ 406570 h 2455878"/>
                <a:gd name="connsiteX1047" fmla="*/ 1097379 w 1786319"/>
                <a:gd name="connsiteY1047" fmla="*/ 408494 h 2455878"/>
                <a:gd name="connsiteX1048" fmla="*/ 1079124 w 1786319"/>
                <a:gd name="connsiteY1048" fmla="*/ 414354 h 2455878"/>
                <a:gd name="connsiteX1049" fmla="*/ 1070819 w 1786319"/>
                <a:gd name="connsiteY1049" fmla="*/ 412176 h 2455878"/>
                <a:gd name="connsiteX1050" fmla="*/ 1072630 w 1786319"/>
                <a:gd name="connsiteY1050" fmla="*/ 416011 h 2455878"/>
                <a:gd name="connsiteX1051" fmla="*/ 1016999 w 1786319"/>
                <a:gd name="connsiteY1051" fmla="*/ 399819 h 2455878"/>
                <a:gd name="connsiteX1052" fmla="*/ 1001525 w 1786319"/>
                <a:gd name="connsiteY1052" fmla="*/ 358106 h 2455878"/>
                <a:gd name="connsiteX1053" fmla="*/ 992182 w 1786319"/>
                <a:gd name="connsiteY1053" fmla="*/ 359513 h 2455878"/>
                <a:gd name="connsiteX1054" fmla="*/ 959257 w 1786319"/>
                <a:gd name="connsiteY1054" fmla="*/ 346401 h 2455878"/>
                <a:gd name="connsiteX1055" fmla="*/ 950502 w 1786319"/>
                <a:gd name="connsiteY1055" fmla="*/ 336239 h 2455878"/>
                <a:gd name="connsiteX1056" fmla="*/ 934684 w 1786319"/>
                <a:gd name="connsiteY1056" fmla="*/ 335575 h 2455878"/>
                <a:gd name="connsiteX1057" fmla="*/ 932320 w 1786319"/>
                <a:gd name="connsiteY1057" fmla="*/ 334058 h 2455878"/>
                <a:gd name="connsiteX1058" fmla="*/ 934618 w 1786319"/>
                <a:gd name="connsiteY1058" fmla="*/ 343091 h 2455878"/>
                <a:gd name="connsiteX1059" fmla="*/ 930265 w 1786319"/>
                <a:gd name="connsiteY1059" fmla="*/ 345346 h 2455878"/>
                <a:gd name="connsiteX1060" fmla="*/ 958634 w 1786319"/>
                <a:gd name="connsiteY1060" fmla="*/ 364412 h 2455878"/>
                <a:gd name="connsiteX1061" fmla="*/ 958376 w 1786319"/>
                <a:gd name="connsiteY1061" fmla="*/ 394711 h 2455878"/>
                <a:gd name="connsiteX1062" fmla="*/ 954216 w 1786319"/>
                <a:gd name="connsiteY1062" fmla="*/ 393881 h 2455878"/>
                <a:gd name="connsiteX1063" fmla="*/ 957775 w 1786319"/>
                <a:gd name="connsiteY1063" fmla="*/ 400383 h 2455878"/>
                <a:gd name="connsiteX1064" fmla="*/ 960768 w 1786319"/>
                <a:gd name="connsiteY1064" fmla="*/ 397795 h 2455878"/>
                <a:gd name="connsiteX1065" fmla="*/ 983680 w 1786319"/>
                <a:gd name="connsiteY1065" fmla="*/ 386100 h 2455878"/>
                <a:gd name="connsiteX1066" fmla="*/ 984105 w 1786319"/>
                <a:gd name="connsiteY1066" fmla="*/ 386214 h 2455878"/>
                <a:gd name="connsiteX1067" fmla="*/ 1005455 w 1786319"/>
                <a:gd name="connsiteY1067" fmla="*/ 428620 h 2455878"/>
                <a:gd name="connsiteX1068" fmla="*/ 1005112 w 1786319"/>
                <a:gd name="connsiteY1068" fmla="*/ 452776 h 2455878"/>
                <a:gd name="connsiteX1069" fmla="*/ 1022492 w 1786319"/>
                <a:gd name="connsiteY1069" fmla="*/ 437334 h 2455878"/>
                <a:gd name="connsiteX1070" fmla="*/ 1022932 w 1786319"/>
                <a:gd name="connsiteY1070" fmla="*/ 437337 h 2455878"/>
                <a:gd name="connsiteX1071" fmla="*/ 1054269 w 1786319"/>
                <a:gd name="connsiteY1071" fmla="*/ 473003 h 2455878"/>
                <a:gd name="connsiteX1072" fmla="*/ 1059349 w 1786319"/>
                <a:gd name="connsiteY1072" fmla="*/ 493739 h 2455878"/>
                <a:gd name="connsiteX1073" fmla="*/ 1060967 w 1786319"/>
                <a:gd name="connsiteY1073" fmla="*/ 492301 h 2455878"/>
                <a:gd name="connsiteX1074" fmla="*/ 1061408 w 1786319"/>
                <a:gd name="connsiteY1074" fmla="*/ 492304 h 2455878"/>
                <a:gd name="connsiteX1075" fmla="*/ 1075993 w 1786319"/>
                <a:gd name="connsiteY1075" fmla="*/ 505584 h 2455878"/>
                <a:gd name="connsiteX1076" fmla="*/ 1070401 w 1786319"/>
                <a:gd name="connsiteY1076" fmla="*/ 482935 h 2455878"/>
                <a:gd name="connsiteX1077" fmla="*/ 1081620 w 1786319"/>
                <a:gd name="connsiteY1077" fmla="*/ 436803 h 2455878"/>
                <a:gd name="connsiteX1078" fmla="*/ 1082010 w 1786319"/>
                <a:gd name="connsiteY1078" fmla="*/ 436595 h 2455878"/>
                <a:gd name="connsiteX1079" fmla="*/ 1142700 w 1786319"/>
                <a:gd name="connsiteY1079" fmla="*/ 508751 h 2455878"/>
                <a:gd name="connsiteX1080" fmla="*/ 1138865 w 1786319"/>
                <a:gd name="connsiteY1080" fmla="*/ 506940 h 2455878"/>
                <a:gd name="connsiteX1081" fmla="*/ 1141043 w 1786319"/>
                <a:gd name="connsiteY1081" fmla="*/ 515246 h 2455878"/>
                <a:gd name="connsiteX1082" fmla="*/ 1135179 w 1786319"/>
                <a:gd name="connsiteY1082" fmla="*/ 533500 h 2455878"/>
                <a:gd name="connsiteX1083" fmla="*/ 1133254 w 1786319"/>
                <a:gd name="connsiteY1083" fmla="*/ 533510 h 2455878"/>
                <a:gd name="connsiteX1084" fmla="*/ 1132170 w 1786319"/>
                <a:gd name="connsiteY1084" fmla="*/ 535099 h 2455878"/>
                <a:gd name="connsiteX1085" fmla="*/ 1117250 w 1786319"/>
                <a:gd name="connsiteY1085" fmla="*/ 530758 h 2455878"/>
                <a:gd name="connsiteX1086" fmla="*/ 1126232 w 1786319"/>
                <a:gd name="connsiteY1086" fmla="*/ 538935 h 2455878"/>
                <a:gd name="connsiteX1087" fmla="*/ 1133044 w 1786319"/>
                <a:gd name="connsiteY1087" fmla="*/ 551212 h 2455878"/>
                <a:gd name="connsiteX1088" fmla="*/ 1164352 w 1786319"/>
                <a:gd name="connsiteY1088" fmla="*/ 549405 h 2455878"/>
                <a:gd name="connsiteX1089" fmla="*/ 1164506 w 1786319"/>
                <a:gd name="connsiteY1089" fmla="*/ 549169 h 2455878"/>
                <a:gd name="connsiteX1090" fmla="*/ 1211476 w 1786319"/>
                <a:gd name="connsiteY1090" fmla="*/ 542252 h 2455878"/>
                <a:gd name="connsiteX1091" fmla="*/ 1252416 w 1786319"/>
                <a:gd name="connsiteY1091" fmla="*/ 583249 h 2455878"/>
                <a:gd name="connsiteX1092" fmla="*/ 1248182 w 1786319"/>
                <a:gd name="connsiteY1092" fmla="*/ 583505 h 2455878"/>
                <a:gd name="connsiteX1093" fmla="*/ 1254086 w 1786319"/>
                <a:gd name="connsiteY1093" fmla="*/ 589741 h 2455878"/>
                <a:gd name="connsiteX1094" fmla="*/ 1257722 w 1786319"/>
                <a:gd name="connsiteY1094" fmla="*/ 608565 h 2455878"/>
                <a:gd name="connsiteX1095" fmla="*/ 1256039 w 1786319"/>
                <a:gd name="connsiteY1095" fmla="*/ 609499 h 2455878"/>
                <a:gd name="connsiteX1096" fmla="*/ 1255852 w 1786319"/>
                <a:gd name="connsiteY1096" fmla="*/ 611415 h 2455878"/>
                <a:gd name="connsiteX1097" fmla="*/ 1237136 w 1786319"/>
                <a:gd name="connsiteY1097" fmla="*/ 615570 h 2455878"/>
                <a:gd name="connsiteX1098" fmla="*/ 1229066 w 1786319"/>
                <a:gd name="connsiteY1098" fmla="*/ 612637 h 2455878"/>
                <a:gd name="connsiteX1099" fmla="*/ 1230516 w 1786319"/>
                <a:gd name="connsiteY1099" fmla="*/ 616623 h 2455878"/>
                <a:gd name="connsiteX1100" fmla="*/ 1229441 w 1786319"/>
                <a:gd name="connsiteY1100" fmla="*/ 624781 h 2455878"/>
                <a:gd name="connsiteX1101" fmla="*/ 1224900 w 1786319"/>
                <a:gd name="connsiteY1101" fmla="*/ 627298 h 2455878"/>
                <a:gd name="connsiteX1102" fmla="*/ 1228328 w 1786319"/>
                <a:gd name="connsiteY1102" fmla="*/ 632404 h 2455878"/>
                <a:gd name="connsiteX1103" fmla="*/ 1230191 w 1786319"/>
                <a:gd name="connsiteY1103" fmla="*/ 640011 h 2455878"/>
                <a:gd name="connsiteX1104" fmla="*/ 1271938 w 1786319"/>
                <a:gd name="connsiteY1104" fmla="*/ 633862 h 2455878"/>
                <a:gd name="connsiteX1105" fmla="*/ 1312879 w 1786319"/>
                <a:gd name="connsiteY1105" fmla="*/ 674859 h 2455878"/>
                <a:gd name="connsiteX1106" fmla="*/ 1308645 w 1786319"/>
                <a:gd name="connsiteY1106" fmla="*/ 675115 h 2455878"/>
                <a:gd name="connsiteX1107" fmla="*/ 1314548 w 1786319"/>
                <a:gd name="connsiteY1107" fmla="*/ 681351 h 2455878"/>
                <a:gd name="connsiteX1108" fmla="*/ 1318185 w 1786319"/>
                <a:gd name="connsiteY1108" fmla="*/ 700176 h 2455878"/>
                <a:gd name="connsiteX1109" fmla="*/ 1316501 w 1786319"/>
                <a:gd name="connsiteY1109" fmla="*/ 701110 h 2455878"/>
                <a:gd name="connsiteX1110" fmla="*/ 1316315 w 1786319"/>
                <a:gd name="connsiteY1110" fmla="*/ 703025 h 2455878"/>
                <a:gd name="connsiteX1111" fmla="*/ 1297598 w 1786319"/>
                <a:gd name="connsiteY1111" fmla="*/ 707181 h 2455878"/>
                <a:gd name="connsiteX1112" fmla="*/ 1289528 w 1786319"/>
                <a:gd name="connsiteY1112" fmla="*/ 704246 h 2455878"/>
                <a:gd name="connsiteX1113" fmla="*/ 1290979 w 1786319"/>
                <a:gd name="connsiteY1113" fmla="*/ 708232 h 2455878"/>
                <a:gd name="connsiteX1114" fmla="*/ 1288378 w 1786319"/>
                <a:gd name="connsiteY1114" fmla="*/ 715566 h 2455878"/>
                <a:gd name="connsiteX1115" fmla="*/ 1295757 w 1786319"/>
                <a:gd name="connsiteY1115" fmla="*/ 714479 h 2455878"/>
                <a:gd name="connsiteX1116" fmla="*/ 1343753 w 1786319"/>
                <a:gd name="connsiteY1116" fmla="*/ 751243 h 2455878"/>
                <a:gd name="connsiteX1117" fmla="*/ 1341992 w 1786319"/>
                <a:gd name="connsiteY1117" fmla="*/ 752300 h 2455878"/>
                <a:gd name="connsiteX1118" fmla="*/ 1367789 w 1786319"/>
                <a:gd name="connsiteY1118" fmla="*/ 769621 h 2455878"/>
                <a:gd name="connsiteX1119" fmla="*/ 1367545 w 1786319"/>
                <a:gd name="connsiteY1119" fmla="*/ 799920 h 2455878"/>
                <a:gd name="connsiteX1120" fmla="*/ 1363385 w 1786319"/>
                <a:gd name="connsiteY1120" fmla="*/ 799091 h 2455878"/>
                <a:gd name="connsiteX1121" fmla="*/ 1367510 w 1786319"/>
                <a:gd name="connsiteY1121" fmla="*/ 806623 h 2455878"/>
                <a:gd name="connsiteX1122" fmla="*/ 1366243 w 1786319"/>
                <a:gd name="connsiteY1122" fmla="*/ 825754 h 2455878"/>
                <a:gd name="connsiteX1123" fmla="*/ 1364378 w 1786319"/>
                <a:gd name="connsiteY1123" fmla="*/ 826230 h 2455878"/>
                <a:gd name="connsiteX1124" fmla="*/ 1363711 w 1786319"/>
                <a:gd name="connsiteY1124" fmla="*/ 828034 h 2455878"/>
                <a:gd name="connsiteX1125" fmla="*/ 1344553 w 1786319"/>
                <a:gd name="connsiteY1125" fmla="*/ 827298 h 2455878"/>
                <a:gd name="connsiteX1126" fmla="*/ 1337492 w 1786319"/>
                <a:gd name="connsiteY1126" fmla="*/ 822409 h 2455878"/>
                <a:gd name="connsiteX1127" fmla="*/ 1337882 w 1786319"/>
                <a:gd name="connsiteY1127" fmla="*/ 826633 h 2455878"/>
                <a:gd name="connsiteX1128" fmla="*/ 1307724 w 1786319"/>
                <a:gd name="connsiteY1128" fmla="*/ 823716 h 2455878"/>
                <a:gd name="connsiteX1129" fmla="*/ 1293185 w 1786319"/>
                <a:gd name="connsiteY1129" fmla="*/ 796245 h 2455878"/>
                <a:gd name="connsiteX1130" fmla="*/ 1284886 w 1786319"/>
                <a:gd name="connsiteY1130" fmla="*/ 793691 h 2455878"/>
                <a:gd name="connsiteX1131" fmla="*/ 1260892 w 1786319"/>
                <a:gd name="connsiteY1131" fmla="*/ 767608 h 2455878"/>
                <a:gd name="connsiteX1132" fmla="*/ 1255639 w 1786319"/>
                <a:gd name="connsiteY1132" fmla="*/ 748106 h 2455878"/>
                <a:gd name="connsiteX1133" fmla="*/ 1255183 w 1786319"/>
                <a:gd name="connsiteY1133" fmla="*/ 775399 h 2455878"/>
                <a:gd name="connsiteX1134" fmla="*/ 1250471 w 1786319"/>
                <a:gd name="connsiteY1134" fmla="*/ 783168 h 2455878"/>
                <a:gd name="connsiteX1135" fmla="*/ 1276063 w 1786319"/>
                <a:gd name="connsiteY1135" fmla="*/ 792667 h 2455878"/>
                <a:gd name="connsiteX1136" fmla="*/ 1277796 w 1786319"/>
                <a:gd name="connsiteY1136" fmla="*/ 791897 h 2455878"/>
                <a:gd name="connsiteX1137" fmla="*/ 1278198 w 1786319"/>
                <a:gd name="connsiteY1137" fmla="*/ 792080 h 2455878"/>
                <a:gd name="connsiteX1138" fmla="*/ 1280624 w 1786319"/>
                <a:gd name="connsiteY1138" fmla="*/ 797623 h 2455878"/>
                <a:gd name="connsiteX1139" fmla="*/ 1302443 w 1786319"/>
                <a:gd name="connsiteY1139" fmla="*/ 821773 h 2455878"/>
                <a:gd name="connsiteX1140" fmla="*/ 1307745 w 1786319"/>
                <a:gd name="connsiteY1140" fmla="*/ 847106 h 2455878"/>
                <a:gd name="connsiteX1141" fmla="*/ 1296334 w 1786319"/>
                <a:gd name="connsiteY1141" fmla="*/ 853016 h 2455878"/>
                <a:gd name="connsiteX1142" fmla="*/ 1312846 w 1786319"/>
                <a:gd name="connsiteY1142" fmla="*/ 874726 h 2455878"/>
                <a:gd name="connsiteX1143" fmla="*/ 1321444 w 1786319"/>
                <a:gd name="connsiteY1143" fmla="*/ 870906 h 2455878"/>
                <a:gd name="connsiteX1144" fmla="*/ 1321845 w 1786319"/>
                <a:gd name="connsiteY1144" fmla="*/ 871088 h 2455878"/>
                <a:gd name="connsiteX1145" fmla="*/ 1332160 w 1786319"/>
                <a:gd name="connsiteY1145" fmla="*/ 894651 h 2455878"/>
                <a:gd name="connsiteX1146" fmla="*/ 1332522 w 1786319"/>
                <a:gd name="connsiteY1146" fmla="*/ 896735 h 2455878"/>
                <a:gd name="connsiteX1147" fmla="*/ 1338793 w 1786319"/>
                <a:gd name="connsiteY1147" fmla="*/ 895812 h 2455878"/>
                <a:gd name="connsiteX1148" fmla="*/ 1326658 w 1786319"/>
                <a:gd name="connsiteY1148" fmla="*/ 857884 h 2455878"/>
                <a:gd name="connsiteX1149" fmla="*/ 1326882 w 1786319"/>
                <a:gd name="connsiteY1149" fmla="*/ 857504 h 2455878"/>
                <a:gd name="connsiteX1150" fmla="*/ 1373480 w 1786319"/>
                <a:gd name="connsiteY1150" fmla="*/ 848407 h 2455878"/>
                <a:gd name="connsiteX1151" fmla="*/ 1416285 w 1786319"/>
                <a:gd name="connsiteY1151" fmla="*/ 887455 h 2455878"/>
                <a:gd name="connsiteX1152" fmla="*/ 1412067 w 1786319"/>
                <a:gd name="connsiteY1152" fmla="*/ 887907 h 2455878"/>
                <a:gd name="connsiteX1153" fmla="*/ 1418255 w 1786319"/>
                <a:gd name="connsiteY1153" fmla="*/ 893861 h 2455878"/>
                <a:gd name="connsiteX1154" fmla="*/ 1422764 w 1786319"/>
                <a:gd name="connsiteY1154" fmla="*/ 912497 h 2455878"/>
                <a:gd name="connsiteX1155" fmla="*/ 1421126 w 1786319"/>
                <a:gd name="connsiteY1155" fmla="*/ 913507 h 2455878"/>
                <a:gd name="connsiteX1156" fmla="*/ 1421029 w 1786319"/>
                <a:gd name="connsiteY1156" fmla="*/ 915430 h 2455878"/>
                <a:gd name="connsiteX1157" fmla="*/ 1418593 w 1786319"/>
                <a:gd name="connsiteY1157" fmla="*/ 917539 h 2455878"/>
                <a:gd name="connsiteX1158" fmla="*/ 1423885 w 1786319"/>
                <a:gd name="connsiteY1158" fmla="*/ 923721 h 2455878"/>
                <a:gd name="connsiteX1159" fmla="*/ 1415302 w 1786319"/>
                <a:gd name="connsiteY1159" fmla="*/ 936507 h 2455878"/>
                <a:gd name="connsiteX1160" fmla="*/ 1410623 w 1786319"/>
                <a:gd name="connsiteY1160" fmla="*/ 936789 h 2455878"/>
                <a:gd name="connsiteX1161" fmla="*/ 1417146 w 1786319"/>
                <a:gd name="connsiteY1161" fmla="*/ 943680 h 2455878"/>
                <a:gd name="connsiteX1162" fmla="*/ 1423419 w 1786319"/>
                <a:gd name="connsiteY1162" fmla="*/ 955938 h 2455878"/>
                <a:gd name="connsiteX1163" fmla="*/ 1422543 w 1786319"/>
                <a:gd name="connsiteY1163" fmla="*/ 959253 h 2455878"/>
                <a:gd name="connsiteX1164" fmla="*/ 1427224 w 1786319"/>
                <a:gd name="connsiteY1164" fmla="*/ 958339 h 2455878"/>
                <a:gd name="connsiteX1165" fmla="*/ 1470030 w 1786319"/>
                <a:gd name="connsiteY1165" fmla="*/ 997387 h 2455878"/>
                <a:gd name="connsiteX1166" fmla="*/ 1465812 w 1786319"/>
                <a:gd name="connsiteY1166" fmla="*/ 997839 h 2455878"/>
                <a:gd name="connsiteX1167" fmla="*/ 1471999 w 1786319"/>
                <a:gd name="connsiteY1167" fmla="*/ 1003793 h 2455878"/>
                <a:gd name="connsiteX1168" fmla="*/ 1472601 w 1786319"/>
                <a:gd name="connsiteY1168" fmla="*/ 1004846 h 2455878"/>
                <a:gd name="connsiteX1169" fmla="*/ 1473865 w 1786319"/>
                <a:gd name="connsiteY1169" fmla="*/ 1005285 h 2455878"/>
                <a:gd name="connsiteX1170" fmla="*/ 1482111 w 1786319"/>
                <a:gd name="connsiteY1170" fmla="*/ 1037733 h 2455878"/>
                <a:gd name="connsiteX1171" fmla="*/ 1477432 w 1786319"/>
                <a:gd name="connsiteY1171" fmla="*/ 1038015 h 2455878"/>
                <a:gd name="connsiteX1172" fmla="*/ 1483956 w 1786319"/>
                <a:gd name="connsiteY1172" fmla="*/ 1044905 h 2455878"/>
                <a:gd name="connsiteX1173" fmla="*/ 1486089 w 1786319"/>
                <a:gd name="connsiteY1173" fmla="*/ 1049075 h 2455878"/>
                <a:gd name="connsiteX1174" fmla="*/ 1495623 w 1786319"/>
                <a:gd name="connsiteY1174" fmla="*/ 1055603 h 2455878"/>
                <a:gd name="connsiteX1175" fmla="*/ 1493848 w 1786319"/>
                <a:gd name="connsiteY1175" fmla="*/ 1076173 h 2455878"/>
                <a:gd name="connsiteX1176" fmla="*/ 1489630 w 1786319"/>
                <a:gd name="connsiteY1176" fmla="*/ 1076625 h 2455878"/>
                <a:gd name="connsiteX1177" fmla="*/ 1495817 w 1786319"/>
                <a:gd name="connsiteY1177" fmla="*/ 1082579 h 2455878"/>
                <a:gd name="connsiteX1178" fmla="*/ 1502004 w 1786319"/>
                <a:gd name="connsiteY1178" fmla="*/ 1093396 h 2455878"/>
                <a:gd name="connsiteX1179" fmla="*/ 1501473 w 1786319"/>
                <a:gd name="connsiteY1179" fmla="*/ 1095872 h 2455878"/>
                <a:gd name="connsiteX1180" fmla="*/ 1517013 w 1786319"/>
                <a:gd name="connsiteY1180" fmla="*/ 1114027 h 2455878"/>
                <a:gd name="connsiteX1181" fmla="*/ 1516227 w 1786319"/>
                <a:gd name="connsiteY1181" fmla="*/ 1122135 h 2455878"/>
                <a:gd name="connsiteX1182" fmla="*/ 1514536 w 1786319"/>
                <a:gd name="connsiteY1182" fmla="*/ 1123150 h 2455878"/>
                <a:gd name="connsiteX1183" fmla="*/ 1536585 w 1786319"/>
                <a:gd name="connsiteY1183" fmla="*/ 1136279 h 2455878"/>
                <a:gd name="connsiteX1184" fmla="*/ 1542515 w 1786319"/>
                <a:gd name="connsiteY1184" fmla="*/ 1175921 h 2455878"/>
                <a:gd name="connsiteX1185" fmla="*/ 1537919 w 1786319"/>
                <a:gd name="connsiteY1185" fmla="*/ 1175006 h 2455878"/>
                <a:gd name="connsiteX1186" fmla="*/ 1542478 w 1786319"/>
                <a:gd name="connsiteY1186" fmla="*/ 1183328 h 2455878"/>
                <a:gd name="connsiteX1187" fmla="*/ 1541077 w 1786319"/>
                <a:gd name="connsiteY1187" fmla="*/ 1204467 h 2455878"/>
                <a:gd name="connsiteX1188" fmla="*/ 1539017 w 1786319"/>
                <a:gd name="connsiteY1188" fmla="*/ 1204993 h 2455878"/>
                <a:gd name="connsiteX1189" fmla="*/ 1538280 w 1786319"/>
                <a:gd name="connsiteY1189" fmla="*/ 1206986 h 2455878"/>
                <a:gd name="connsiteX1190" fmla="*/ 1517109 w 1786319"/>
                <a:gd name="connsiteY1190" fmla="*/ 1206173 h 2455878"/>
                <a:gd name="connsiteX1191" fmla="*/ 1509309 w 1786319"/>
                <a:gd name="connsiteY1191" fmla="*/ 1200771 h 2455878"/>
                <a:gd name="connsiteX1192" fmla="*/ 1509740 w 1786319"/>
                <a:gd name="connsiteY1192" fmla="*/ 1205439 h 2455878"/>
                <a:gd name="connsiteX1193" fmla="*/ 1504257 w 1786319"/>
                <a:gd name="connsiteY1193" fmla="*/ 1210481 h 2455878"/>
                <a:gd name="connsiteX1194" fmla="*/ 1515289 w 1786319"/>
                <a:gd name="connsiteY1194" fmla="*/ 1236093 h 2455878"/>
                <a:gd name="connsiteX1195" fmla="*/ 1549074 w 1786319"/>
                <a:gd name="connsiteY1195" fmla="*/ 1229498 h 2455878"/>
                <a:gd name="connsiteX1196" fmla="*/ 1596372 w 1786319"/>
                <a:gd name="connsiteY1196" fmla="*/ 1272645 h 2455878"/>
                <a:gd name="connsiteX1197" fmla="*/ 1591712 w 1786319"/>
                <a:gd name="connsiteY1197" fmla="*/ 1273145 h 2455878"/>
                <a:gd name="connsiteX1198" fmla="*/ 1598549 w 1786319"/>
                <a:gd name="connsiteY1198" fmla="*/ 1279723 h 2455878"/>
                <a:gd name="connsiteX1199" fmla="*/ 1603531 w 1786319"/>
                <a:gd name="connsiteY1199" fmla="*/ 1300315 h 2455878"/>
                <a:gd name="connsiteX1200" fmla="*/ 1601722 w 1786319"/>
                <a:gd name="connsiteY1200" fmla="*/ 1301432 h 2455878"/>
                <a:gd name="connsiteX1201" fmla="*/ 1601614 w 1786319"/>
                <a:gd name="connsiteY1201" fmla="*/ 1303556 h 2455878"/>
                <a:gd name="connsiteX1202" fmla="*/ 1581168 w 1786319"/>
                <a:gd name="connsiteY1202" fmla="*/ 1309106 h 2455878"/>
                <a:gd name="connsiteX1203" fmla="*/ 1572110 w 1786319"/>
                <a:gd name="connsiteY1203" fmla="*/ 1306283 h 2455878"/>
                <a:gd name="connsiteX1204" fmla="*/ 1573916 w 1786319"/>
                <a:gd name="connsiteY1204" fmla="*/ 1310608 h 2455878"/>
                <a:gd name="connsiteX1205" fmla="*/ 1566215 w 1786319"/>
                <a:gd name="connsiteY1205" fmla="*/ 1323944 h 2455878"/>
                <a:gd name="connsiteX1206" fmla="*/ 1550032 w 1786319"/>
                <a:gd name="connsiteY1206" fmla="*/ 1319777 h 2455878"/>
                <a:gd name="connsiteX1207" fmla="*/ 1563729 w 1786319"/>
                <a:gd name="connsiteY1207" fmla="*/ 1359703 h 2455878"/>
                <a:gd name="connsiteX1208" fmla="*/ 1608460 w 1786319"/>
                <a:gd name="connsiteY1208" fmla="*/ 1350970 h 2455878"/>
                <a:gd name="connsiteX1209" fmla="*/ 1655758 w 1786319"/>
                <a:gd name="connsiteY1209" fmla="*/ 1394116 h 2455878"/>
                <a:gd name="connsiteX1210" fmla="*/ 1651098 w 1786319"/>
                <a:gd name="connsiteY1210" fmla="*/ 1394616 h 2455878"/>
                <a:gd name="connsiteX1211" fmla="*/ 1657935 w 1786319"/>
                <a:gd name="connsiteY1211" fmla="*/ 1401196 h 2455878"/>
                <a:gd name="connsiteX1212" fmla="*/ 1662917 w 1786319"/>
                <a:gd name="connsiteY1212" fmla="*/ 1421788 h 2455878"/>
                <a:gd name="connsiteX1213" fmla="*/ 1661108 w 1786319"/>
                <a:gd name="connsiteY1213" fmla="*/ 1422905 h 2455878"/>
                <a:gd name="connsiteX1214" fmla="*/ 1661000 w 1786319"/>
                <a:gd name="connsiteY1214" fmla="*/ 1425028 h 2455878"/>
                <a:gd name="connsiteX1215" fmla="*/ 1640554 w 1786319"/>
                <a:gd name="connsiteY1215" fmla="*/ 1430578 h 2455878"/>
                <a:gd name="connsiteX1216" fmla="*/ 1631496 w 1786319"/>
                <a:gd name="connsiteY1216" fmla="*/ 1427755 h 2455878"/>
                <a:gd name="connsiteX1217" fmla="*/ 1633302 w 1786319"/>
                <a:gd name="connsiteY1217" fmla="*/ 1432080 h 2455878"/>
                <a:gd name="connsiteX1218" fmla="*/ 1632765 w 1786319"/>
                <a:gd name="connsiteY1218" fmla="*/ 1438418 h 2455878"/>
                <a:gd name="connsiteX1219" fmla="*/ 1634779 w 1786319"/>
                <a:gd name="connsiteY1219" fmla="*/ 1438025 h 2455878"/>
                <a:gd name="connsiteX1220" fmla="*/ 1682076 w 1786319"/>
                <a:gd name="connsiteY1220" fmla="*/ 1481172 h 2455878"/>
                <a:gd name="connsiteX1221" fmla="*/ 1677417 w 1786319"/>
                <a:gd name="connsiteY1221" fmla="*/ 1481672 h 2455878"/>
                <a:gd name="connsiteX1222" fmla="*/ 1684254 w 1786319"/>
                <a:gd name="connsiteY1222" fmla="*/ 1488251 h 2455878"/>
                <a:gd name="connsiteX1223" fmla="*/ 1689236 w 1786319"/>
                <a:gd name="connsiteY1223" fmla="*/ 1508843 h 2455878"/>
                <a:gd name="connsiteX1224" fmla="*/ 1687427 w 1786319"/>
                <a:gd name="connsiteY1224" fmla="*/ 1509960 h 2455878"/>
                <a:gd name="connsiteX1225" fmla="*/ 1687319 w 1786319"/>
                <a:gd name="connsiteY1225" fmla="*/ 1512083 h 2455878"/>
                <a:gd name="connsiteX1226" fmla="*/ 1666873 w 1786319"/>
                <a:gd name="connsiteY1226" fmla="*/ 1517634 h 2455878"/>
                <a:gd name="connsiteX1227" fmla="*/ 1657815 w 1786319"/>
                <a:gd name="connsiteY1227" fmla="*/ 1514810 h 2455878"/>
                <a:gd name="connsiteX1228" fmla="*/ 1659621 w 1786319"/>
                <a:gd name="connsiteY1228" fmla="*/ 1519135 h 2455878"/>
                <a:gd name="connsiteX1229" fmla="*/ 1659297 w 1786319"/>
                <a:gd name="connsiteY1229" fmla="*/ 1522952 h 2455878"/>
                <a:gd name="connsiteX1230" fmla="*/ 1683957 w 1786319"/>
                <a:gd name="connsiteY1230" fmla="*/ 1535586 h 2455878"/>
                <a:gd name="connsiteX1231" fmla="*/ 1692396 w 1786319"/>
                <a:gd name="connsiteY1231" fmla="*/ 1574772 h 2455878"/>
                <a:gd name="connsiteX1232" fmla="*/ 1687750 w 1786319"/>
                <a:gd name="connsiteY1232" fmla="*/ 1574151 h 2455878"/>
                <a:gd name="connsiteX1233" fmla="*/ 1692829 w 1786319"/>
                <a:gd name="connsiteY1233" fmla="*/ 1582166 h 2455878"/>
                <a:gd name="connsiteX1234" fmla="*/ 1692776 w 1786319"/>
                <a:gd name="connsiteY1234" fmla="*/ 1603352 h 2455878"/>
                <a:gd name="connsiteX1235" fmla="*/ 1690753 w 1786319"/>
                <a:gd name="connsiteY1235" fmla="*/ 1604007 h 2455878"/>
                <a:gd name="connsiteX1236" fmla="*/ 1690144 w 1786319"/>
                <a:gd name="connsiteY1236" fmla="*/ 1606044 h 2455878"/>
                <a:gd name="connsiteX1237" fmla="*/ 1668965 w 1786319"/>
                <a:gd name="connsiteY1237" fmla="*/ 1606578 h 2455878"/>
                <a:gd name="connsiteX1238" fmla="*/ 1660836 w 1786319"/>
                <a:gd name="connsiteY1238" fmla="*/ 1601683 h 2455878"/>
                <a:gd name="connsiteX1239" fmla="*/ 1661563 w 1786319"/>
                <a:gd name="connsiteY1239" fmla="*/ 1606314 h 2455878"/>
                <a:gd name="connsiteX1240" fmla="*/ 1650914 w 1786319"/>
                <a:gd name="connsiteY1240" fmla="*/ 1617439 h 2455878"/>
                <a:gd name="connsiteX1241" fmla="*/ 1636227 w 1786319"/>
                <a:gd name="connsiteY1241" fmla="*/ 1609568 h 2455878"/>
                <a:gd name="connsiteX1242" fmla="*/ 1643018 w 1786319"/>
                <a:gd name="connsiteY1242" fmla="*/ 1636040 h 2455878"/>
                <a:gd name="connsiteX1243" fmla="*/ 1652408 w 1786319"/>
                <a:gd name="connsiteY1243" fmla="*/ 1691313 h 2455878"/>
                <a:gd name="connsiteX1244" fmla="*/ 1703266 w 1786319"/>
                <a:gd name="connsiteY1244" fmla="*/ 1693709 h 2455878"/>
                <a:gd name="connsiteX1245" fmla="*/ 1738960 w 1786319"/>
                <a:gd name="connsiteY1245" fmla="*/ 1746858 h 2455878"/>
                <a:gd name="connsiteX1246" fmla="*/ 1734314 w 1786319"/>
                <a:gd name="connsiteY1246" fmla="*/ 1746236 h 2455878"/>
                <a:gd name="connsiteX1247" fmla="*/ 1739392 w 1786319"/>
                <a:gd name="connsiteY1247" fmla="*/ 1754251 h 2455878"/>
                <a:gd name="connsiteX1248" fmla="*/ 1739339 w 1786319"/>
                <a:gd name="connsiteY1248" fmla="*/ 1775436 h 2455878"/>
                <a:gd name="connsiteX1249" fmla="*/ 1737316 w 1786319"/>
                <a:gd name="connsiteY1249" fmla="*/ 1776092 h 2455878"/>
                <a:gd name="connsiteX1250" fmla="*/ 1736707 w 1786319"/>
                <a:gd name="connsiteY1250" fmla="*/ 1778129 h 2455878"/>
                <a:gd name="connsiteX1251" fmla="*/ 1715528 w 1786319"/>
                <a:gd name="connsiteY1251" fmla="*/ 1778663 h 2455878"/>
                <a:gd name="connsiteX1252" fmla="*/ 1707400 w 1786319"/>
                <a:gd name="connsiteY1252" fmla="*/ 1773768 h 2455878"/>
                <a:gd name="connsiteX1253" fmla="*/ 1708127 w 1786319"/>
                <a:gd name="connsiteY1253" fmla="*/ 1778399 h 2455878"/>
                <a:gd name="connsiteX1254" fmla="*/ 1707457 w 1786319"/>
                <a:gd name="connsiteY1254" fmla="*/ 1780389 h 2455878"/>
                <a:gd name="connsiteX1255" fmla="*/ 1715414 w 1786319"/>
                <a:gd name="connsiteY1255" fmla="*/ 1780763 h 2455878"/>
                <a:gd name="connsiteX1256" fmla="*/ 1751107 w 1786319"/>
                <a:gd name="connsiteY1256" fmla="*/ 1833912 h 2455878"/>
                <a:gd name="connsiteX1257" fmla="*/ 1746461 w 1786319"/>
                <a:gd name="connsiteY1257" fmla="*/ 1833291 h 2455878"/>
                <a:gd name="connsiteX1258" fmla="*/ 1751540 w 1786319"/>
                <a:gd name="connsiteY1258" fmla="*/ 1841306 h 2455878"/>
                <a:gd name="connsiteX1259" fmla="*/ 1751487 w 1786319"/>
                <a:gd name="connsiteY1259" fmla="*/ 1862491 h 2455878"/>
                <a:gd name="connsiteX1260" fmla="*/ 1749464 w 1786319"/>
                <a:gd name="connsiteY1260" fmla="*/ 1863146 h 2455878"/>
                <a:gd name="connsiteX1261" fmla="*/ 1748855 w 1786319"/>
                <a:gd name="connsiteY1261" fmla="*/ 1865184 h 2455878"/>
                <a:gd name="connsiteX1262" fmla="*/ 1727676 w 1786319"/>
                <a:gd name="connsiteY1262" fmla="*/ 1865718 h 2455878"/>
                <a:gd name="connsiteX1263" fmla="*/ 1719547 w 1786319"/>
                <a:gd name="connsiteY1263" fmla="*/ 1860822 h 2455878"/>
                <a:gd name="connsiteX1264" fmla="*/ 1720274 w 1786319"/>
                <a:gd name="connsiteY1264" fmla="*/ 1865453 h 2455878"/>
                <a:gd name="connsiteX1265" fmla="*/ 1717377 w 1786319"/>
                <a:gd name="connsiteY1265" fmla="*/ 1874072 h 2455878"/>
                <a:gd name="connsiteX1266" fmla="*/ 1713692 w 1786319"/>
                <a:gd name="connsiteY1266" fmla="*/ 1875263 h 2455878"/>
                <a:gd name="connsiteX1267" fmla="*/ 1727561 w 1786319"/>
                <a:gd name="connsiteY1267" fmla="*/ 1875916 h 2455878"/>
                <a:gd name="connsiteX1268" fmla="*/ 1763254 w 1786319"/>
                <a:gd name="connsiteY1268" fmla="*/ 1929065 h 2455878"/>
                <a:gd name="connsiteX1269" fmla="*/ 1758608 w 1786319"/>
                <a:gd name="connsiteY1269" fmla="*/ 1928444 h 2455878"/>
                <a:gd name="connsiteX1270" fmla="*/ 1763687 w 1786319"/>
                <a:gd name="connsiteY1270" fmla="*/ 1936459 h 2455878"/>
                <a:gd name="connsiteX1271" fmla="*/ 1763634 w 1786319"/>
                <a:gd name="connsiteY1271" fmla="*/ 1957644 h 2455878"/>
                <a:gd name="connsiteX1272" fmla="*/ 1761612 w 1786319"/>
                <a:gd name="connsiteY1272" fmla="*/ 1958299 h 2455878"/>
                <a:gd name="connsiteX1273" fmla="*/ 1761002 w 1786319"/>
                <a:gd name="connsiteY1273" fmla="*/ 1960337 h 2455878"/>
                <a:gd name="connsiteX1274" fmla="*/ 1739823 w 1786319"/>
                <a:gd name="connsiteY1274" fmla="*/ 1960870 h 2455878"/>
                <a:gd name="connsiteX1275" fmla="*/ 1731695 w 1786319"/>
                <a:gd name="connsiteY1275" fmla="*/ 1955975 h 2455878"/>
                <a:gd name="connsiteX1276" fmla="*/ 1732421 w 1786319"/>
                <a:gd name="connsiteY1276" fmla="*/ 1960606 h 2455878"/>
                <a:gd name="connsiteX1277" fmla="*/ 1729822 w 1786319"/>
                <a:gd name="connsiteY1277" fmla="*/ 1968338 h 2455878"/>
                <a:gd name="connsiteX1278" fmla="*/ 1761395 w 1786319"/>
                <a:gd name="connsiteY1278" fmla="*/ 1986739 h 2455878"/>
                <a:gd name="connsiteX1279" fmla="*/ 1763253 w 1786319"/>
                <a:gd name="connsiteY1279" fmla="*/ 2020169 h 2455878"/>
                <a:gd name="connsiteX1280" fmla="*/ 1758608 w 1786319"/>
                <a:gd name="connsiteY1280" fmla="*/ 2019547 h 2455878"/>
                <a:gd name="connsiteX1281" fmla="*/ 1763686 w 1786319"/>
                <a:gd name="connsiteY1281" fmla="*/ 2027562 h 2455878"/>
                <a:gd name="connsiteX1282" fmla="*/ 1763634 w 1786319"/>
                <a:gd name="connsiteY1282" fmla="*/ 2048747 h 2455878"/>
                <a:gd name="connsiteX1283" fmla="*/ 1761611 w 1786319"/>
                <a:gd name="connsiteY1283" fmla="*/ 2049403 h 2455878"/>
                <a:gd name="connsiteX1284" fmla="*/ 1761002 w 1786319"/>
                <a:gd name="connsiteY1284" fmla="*/ 2051440 h 2455878"/>
                <a:gd name="connsiteX1285" fmla="*/ 1739823 w 1786319"/>
                <a:gd name="connsiteY1285" fmla="*/ 2051973 h 2455878"/>
                <a:gd name="connsiteX1286" fmla="*/ 1731695 w 1786319"/>
                <a:gd name="connsiteY1286" fmla="*/ 2047079 h 2455878"/>
                <a:gd name="connsiteX1287" fmla="*/ 1732422 w 1786319"/>
                <a:gd name="connsiteY1287" fmla="*/ 2051710 h 2455878"/>
                <a:gd name="connsiteX1288" fmla="*/ 1698959 w 1786319"/>
                <a:gd name="connsiteY1288" fmla="*/ 2050610 h 2455878"/>
                <a:gd name="connsiteX1289" fmla="*/ 1695290 w 1786319"/>
                <a:gd name="connsiteY1289" fmla="*/ 2044631 h 2455878"/>
                <a:gd name="connsiteX1290" fmla="*/ 1693341 w 1786319"/>
                <a:gd name="connsiteY1290" fmla="*/ 2052454 h 2455878"/>
                <a:gd name="connsiteX1291" fmla="*/ 1691389 w 1786319"/>
                <a:gd name="connsiteY1291" fmla="*/ 2054737 h 2455878"/>
                <a:gd name="connsiteX1292" fmla="*/ 1691723 w 1786319"/>
                <a:gd name="connsiteY1292" fmla="*/ 2063961 h 2455878"/>
                <a:gd name="connsiteX1293" fmla="*/ 1739707 w 1786319"/>
                <a:gd name="connsiteY1293" fmla="*/ 2066221 h 2455878"/>
                <a:gd name="connsiteX1294" fmla="*/ 1775401 w 1786319"/>
                <a:gd name="connsiteY1294" fmla="*/ 2119370 h 2455878"/>
                <a:gd name="connsiteX1295" fmla="*/ 1770755 w 1786319"/>
                <a:gd name="connsiteY1295" fmla="*/ 2118748 h 2455878"/>
                <a:gd name="connsiteX1296" fmla="*/ 1775833 w 1786319"/>
                <a:gd name="connsiteY1296" fmla="*/ 2126763 h 2455878"/>
                <a:gd name="connsiteX1297" fmla="*/ 1775780 w 1786319"/>
                <a:gd name="connsiteY1297" fmla="*/ 2147949 h 2455878"/>
                <a:gd name="connsiteX1298" fmla="*/ 1773758 w 1786319"/>
                <a:gd name="connsiteY1298" fmla="*/ 2148605 h 2455878"/>
                <a:gd name="connsiteX1299" fmla="*/ 1773148 w 1786319"/>
                <a:gd name="connsiteY1299" fmla="*/ 2150641 h 2455878"/>
                <a:gd name="connsiteX1300" fmla="*/ 1751969 w 1786319"/>
                <a:gd name="connsiteY1300" fmla="*/ 2151175 h 2455878"/>
                <a:gd name="connsiteX1301" fmla="*/ 1743841 w 1786319"/>
                <a:gd name="connsiteY1301" fmla="*/ 2146281 h 2455878"/>
                <a:gd name="connsiteX1302" fmla="*/ 1744568 w 1786319"/>
                <a:gd name="connsiteY1302" fmla="*/ 2150911 h 2455878"/>
                <a:gd name="connsiteX1303" fmla="*/ 1743581 w 1786319"/>
                <a:gd name="connsiteY1303" fmla="*/ 2153844 h 2455878"/>
                <a:gd name="connsiteX1304" fmla="*/ 1769492 w 1786319"/>
                <a:gd name="connsiteY1304" fmla="*/ 2168946 h 2455878"/>
                <a:gd name="connsiteX1305" fmla="*/ 1771352 w 1786319"/>
                <a:gd name="connsiteY1305" fmla="*/ 2202375 h 2455878"/>
                <a:gd name="connsiteX1306" fmla="*/ 1766706 w 1786319"/>
                <a:gd name="connsiteY1306" fmla="*/ 2201754 h 2455878"/>
                <a:gd name="connsiteX1307" fmla="*/ 1771784 w 1786319"/>
                <a:gd name="connsiteY1307" fmla="*/ 2209769 h 2455878"/>
                <a:gd name="connsiteX1308" fmla="*/ 1771732 w 1786319"/>
                <a:gd name="connsiteY1308" fmla="*/ 2230954 h 2455878"/>
                <a:gd name="connsiteX1309" fmla="*/ 1769709 w 1786319"/>
                <a:gd name="connsiteY1309" fmla="*/ 2231609 h 2455878"/>
                <a:gd name="connsiteX1310" fmla="*/ 1769100 w 1786319"/>
                <a:gd name="connsiteY1310" fmla="*/ 2233647 h 2455878"/>
                <a:gd name="connsiteX1311" fmla="*/ 1747921 w 1786319"/>
                <a:gd name="connsiteY1311" fmla="*/ 2234180 h 2455878"/>
                <a:gd name="connsiteX1312" fmla="*/ 1739792 w 1786319"/>
                <a:gd name="connsiteY1312" fmla="*/ 2229286 h 2455878"/>
                <a:gd name="connsiteX1313" fmla="*/ 1740519 w 1786319"/>
                <a:gd name="connsiteY1313" fmla="*/ 2233916 h 2455878"/>
                <a:gd name="connsiteX1314" fmla="*/ 1729869 w 1786319"/>
                <a:gd name="connsiteY1314" fmla="*/ 2245041 h 2455878"/>
                <a:gd name="connsiteX1315" fmla="*/ 1709220 w 1786319"/>
                <a:gd name="connsiteY1315" fmla="*/ 2233976 h 2455878"/>
                <a:gd name="connsiteX1316" fmla="*/ 1712444 w 1786319"/>
                <a:gd name="connsiteY1316" fmla="*/ 2252569 h 2455878"/>
                <a:gd name="connsiteX1317" fmla="*/ 1734271 w 1786319"/>
                <a:gd name="connsiteY1317" fmla="*/ 2261437 h 2455878"/>
                <a:gd name="connsiteX1318" fmla="*/ 1746540 w 1786319"/>
                <a:gd name="connsiteY1318" fmla="*/ 2308983 h 2455878"/>
                <a:gd name="connsiteX1319" fmla="*/ 1743338 w 1786319"/>
                <a:gd name="connsiteY1319" fmla="*/ 2307348 h 2455878"/>
                <a:gd name="connsiteX1320" fmla="*/ 1744968 w 1786319"/>
                <a:gd name="connsiteY1320" fmla="*/ 2314441 h 2455878"/>
                <a:gd name="connsiteX1321" fmla="*/ 1739530 w 1786319"/>
                <a:gd name="connsiteY1321" fmla="*/ 2329752 h 2455878"/>
                <a:gd name="connsiteX1322" fmla="*/ 1737899 w 1786319"/>
                <a:gd name="connsiteY1322" fmla="*/ 2329711 h 2455878"/>
                <a:gd name="connsiteX1323" fmla="*/ 1736938 w 1786319"/>
                <a:gd name="connsiteY1323" fmla="*/ 2331029 h 2455878"/>
                <a:gd name="connsiteX1324" fmla="*/ 1721483 w 1786319"/>
                <a:gd name="connsiteY1324" fmla="*/ 2326016 h 2455878"/>
                <a:gd name="connsiteX1325" fmla="*/ 1716851 w 1786319"/>
                <a:gd name="connsiteY1325" fmla="*/ 2320403 h 2455878"/>
                <a:gd name="connsiteX1326" fmla="*/ 1716196 w 1786319"/>
                <a:gd name="connsiteY1326" fmla="*/ 2323937 h 2455878"/>
                <a:gd name="connsiteX1327" fmla="*/ 1692271 w 1786319"/>
                <a:gd name="connsiteY1327" fmla="*/ 2314611 h 2455878"/>
                <a:gd name="connsiteX1328" fmla="*/ 1691739 w 1786319"/>
                <a:gd name="connsiteY1328" fmla="*/ 2312132 h 2455878"/>
                <a:gd name="connsiteX1329" fmla="*/ 1689354 w 1786319"/>
                <a:gd name="connsiteY1329" fmla="*/ 2314920 h 2455878"/>
                <a:gd name="connsiteX1330" fmla="*/ 1686726 w 1786319"/>
                <a:gd name="connsiteY1330" fmla="*/ 2313695 h 2455878"/>
                <a:gd name="connsiteX1331" fmla="*/ 1685004 w 1786319"/>
                <a:gd name="connsiteY1331" fmla="*/ 2328446 h 2455878"/>
                <a:gd name="connsiteX1332" fmla="*/ 1685997 w 1786319"/>
                <a:gd name="connsiteY1332" fmla="*/ 2334089 h 2455878"/>
                <a:gd name="connsiteX1333" fmla="*/ 1647236 w 1786319"/>
                <a:gd name="connsiteY1333" fmla="*/ 2384461 h 2455878"/>
                <a:gd name="connsiteX1334" fmla="*/ 1647319 w 1786319"/>
                <a:gd name="connsiteY1334" fmla="*/ 2380867 h 2455878"/>
                <a:gd name="connsiteX1335" fmla="*/ 1641637 w 1786319"/>
                <a:gd name="connsiteY1335" fmla="*/ 2385413 h 2455878"/>
                <a:gd name="connsiteX1336" fmla="*/ 1625482 w 1786319"/>
                <a:gd name="connsiteY1336" fmla="*/ 2387157 h 2455878"/>
                <a:gd name="connsiteX1337" fmla="*/ 1624811 w 1786319"/>
                <a:gd name="connsiteY1337" fmla="*/ 2385670 h 2455878"/>
                <a:gd name="connsiteX1338" fmla="*/ 1623208 w 1786319"/>
                <a:gd name="connsiteY1338" fmla="*/ 2385377 h 2455878"/>
                <a:gd name="connsiteX1339" fmla="*/ 1621016 w 1786319"/>
                <a:gd name="connsiteY1339" fmla="*/ 2369276 h 2455878"/>
                <a:gd name="connsiteX1340" fmla="*/ 1624064 w 1786319"/>
                <a:gd name="connsiteY1340" fmla="*/ 2362667 h 2455878"/>
                <a:gd name="connsiteX1341" fmla="*/ 1620595 w 1786319"/>
                <a:gd name="connsiteY1341" fmla="*/ 2363611 h 2455878"/>
                <a:gd name="connsiteX1342" fmla="*/ 1642335 w 1786319"/>
                <a:gd name="connsiteY1342" fmla="*/ 2319583 h 2455878"/>
                <a:gd name="connsiteX1343" fmla="*/ 1648600 w 1786319"/>
                <a:gd name="connsiteY1343" fmla="*/ 2318445 h 2455878"/>
                <a:gd name="connsiteX1344" fmla="*/ 1647357 w 1786319"/>
                <a:gd name="connsiteY1344" fmla="*/ 2316849 h 2455878"/>
                <a:gd name="connsiteX1345" fmla="*/ 1645234 w 1786319"/>
                <a:gd name="connsiteY1345" fmla="*/ 2316972 h 2455878"/>
                <a:gd name="connsiteX1346" fmla="*/ 1637502 w 1786319"/>
                <a:gd name="connsiteY1346" fmla="*/ 2297248 h 2455878"/>
                <a:gd name="connsiteX1347" fmla="*/ 1639328 w 1786319"/>
                <a:gd name="connsiteY1347" fmla="*/ 2287938 h 2455878"/>
                <a:gd name="connsiteX1348" fmla="*/ 1635224 w 1786319"/>
                <a:gd name="connsiteY1348" fmla="*/ 2290201 h 2455878"/>
                <a:gd name="connsiteX1349" fmla="*/ 1670056 w 1786319"/>
                <a:gd name="connsiteY1349" fmla="*/ 2215012 h 2455878"/>
                <a:gd name="connsiteX1350" fmla="*/ 1685760 w 1786319"/>
                <a:gd name="connsiteY1350" fmla="*/ 2210035 h 2455878"/>
                <a:gd name="connsiteX1351" fmla="*/ 1685115 w 1786319"/>
                <a:gd name="connsiteY1351" fmla="*/ 2192223 h 2455878"/>
                <a:gd name="connsiteX1352" fmla="*/ 1681735 w 1786319"/>
                <a:gd name="connsiteY1352" fmla="*/ 2175505 h 2455878"/>
                <a:gd name="connsiteX1353" fmla="*/ 1682916 w 1786319"/>
                <a:gd name="connsiteY1353" fmla="*/ 2147106 h 2455878"/>
                <a:gd name="connsiteX1354" fmla="*/ 1683256 w 1786319"/>
                <a:gd name="connsiteY1354" fmla="*/ 2146757 h 2455878"/>
                <a:gd name="connsiteX1355" fmla="*/ 1683468 w 1786319"/>
                <a:gd name="connsiteY1355" fmla="*/ 2146768 h 2455878"/>
                <a:gd name="connsiteX1356" fmla="*/ 1682843 w 1786319"/>
                <a:gd name="connsiteY1356" fmla="*/ 2129526 h 2455878"/>
                <a:gd name="connsiteX1357" fmla="*/ 1682198 w 1786319"/>
                <a:gd name="connsiteY1357" fmla="*/ 2139187 h 2455878"/>
                <a:gd name="connsiteX1358" fmla="*/ 1633289 w 1786319"/>
                <a:gd name="connsiteY1358" fmla="*/ 2180500 h 2455878"/>
                <a:gd name="connsiteX1359" fmla="*/ 1633397 w 1786319"/>
                <a:gd name="connsiteY1359" fmla="*/ 2175814 h 2455878"/>
                <a:gd name="connsiteX1360" fmla="*/ 1625988 w 1786319"/>
                <a:gd name="connsiteY1360" fmla="*/ 2181741 h 2455878"/>
                <a:gd name="connsiteX1361" fmla="*/ 1604924 w 1786319"/>
                <a:gd name="connsiteY1361" fmla="*/ 2184015 h 2455878"/>
                <a:gd name="connsiteX1362" fmla="*/ 1604050 w 1786319"/>
                <a:gd name="connsiteY1362" fmla="*/ 2182076 h 2455878"/>
                <a:gd name="connsiteX1363" fmla="*/ 1601959 w 1786319"/>
                <a:gd name="connsiteY1363" fmla="*/ 2181694 h 2455878"/>
                <a:gd name="connsiteX1364" fmla="*/ 1599103 w 1786319"/>
                <a:gd name="connsiteY1364" fmla="*/ 2160701 h 2455878"/>
                <a:gd name="connsiteX1365" fmla="*/ 1603076 w 1786319"/>
                <a:gd name="connsiteY1365" fmla="*/ 2152085 h 2455878"/>
                <a:gd name="connsiteX1366" fmla="*/ 1598553 w 1786319"/>
                <a:gd name="connsiteY1366" fmla="*/ 2153316 h 2455878"/>
                <a:gd name="connsiteX1367" fmla="*/ 1678515 w 1786319"/>
                <a:gd name="connsiteY1367" fmla="*/ 2086530 h 2455878"/>
                <a:gd name="connsiteX1368" fmla="*/ 1678898 w 1786319"/>
                <a:gd name="connsiteY1368" fmla="*/ 2086830 h 2455878"/>
                <a:gd name="connsiteX1369" fmla="*/ 1681918 w 1786319"/>
                <a:gd name="connsiteY1369" fmla="*/ 2103986 h 2455878"/>
                <a:gd name="connsiteX1370" fmla="*/ 1680591 w 1786319"/>
                <a:gd name="connsiteY1370" fmla="*/ 2067356 h 2455878"/>
                <a:gd name="connsiteX1371" fmla="*/ 1676515 w 1786319"/>
                <a:gd name="connsiteY1371" fmla="*/ 2072120 h 2455878"/>
                <a:gd name="connsiteX1372" fmla="*/ 1662556 w 1786319"/>
                <a:gd name="connsiteY1372" fmla="*/ 2065613 h 2455878"/>
                <a:gd name="connsiteX1373" fmla="*/ 1661554 w 1786319"/>
                <a:gd name="connsiteY1373" fmla="*/ 2061035 h 2455878"/>
                <a:gd name="connsiteX1374" fmla="*/ 1655756 w 1786319"/>
                <a:gd name="connsiteY1374" fmla="*/ 2068544 h 2455878"/>
                <a:gd name="connsiteX1375" fmla="*/ 1635825 w 1786319"/>
                <a:gd name="connsiteY1375" fmla="*/ 2075727 h 2455878"/>
                <a:gd name="connsiteX1376" fmla="*/ 1634518 w 1786319"/>
                <a:gd name="connsiteY1376" fmla="*/ 2074049 h 2455878"/>
                <a:gd name="connsiteX1377" fmla="*/ 1632396 w 1786319"/>
                <a:gd name="connsiteY1377" fmla="*/ 2074172 h 2455878"/>
                <a:gd name="connsiteX1378" fmla="*/ 1624664 w 1786319"/>
                <a:gd name="connsiteY1378" fmla="*/ 2054448 h 2455878"/>
                <a:gd name="connsiteX1379" fmla="*/ 1626489 w 1786319"/>
                <a:gd name="connsiteY1379" fmla="*/ 2045138 h 2455878"/>
                <a:gd name="connsiteX1380" fmla="*/ 1622385 w 1786319"/>
                <a:gd name="connsiteY1380" fmla="*/ 2047402 h 2455878"/>
                <a:gd name="connsiteX1381" fmla="*/ 1609244 w 1786319"/>
                <a:gd name="connsiteY1381" fmla="*/ 2023012 h 2455878"/>
                <a:gd name="connsiteX1382" fmla="*/ 1623984 w 1786319"/>
                <a:gd name="connsiteY1382" fmla="*/ 1997220 h 2455878"/>
                <a:gd name="connsiteX1383" fmla="*/ 1619629 w 1786319"/>
                <a:gd name="connsiteY1383" fmla="*/ 1996770 h 2455878"/>
                <a:gd name="connsiteX1384" fmla="*/ 1618322 w 1786319"/>
                <a:gd name="connsiteY1384" fmla="*/ 1995093 h 2455878"/>
                <a:gd name="connsiteX1385" fmla="*/ 1616199 w 1786319"/>
                <a:gd name="connsiteY1385" fmla="*/ 1995215 h 2455878"/>
                <a:gd name="connsiteX1386" fmla="*/ 1608467 w 1786319"/>
                <a:gd name="connsiteY1386" fmla="*/ 1975492 h 2455878"/>
                <a:gd name="connsiteX1387" fmla="*/ 1610293 w 1786319"/>
                <a:gd name="connsiteY1387" fmla="*/ 1966181 h 2455878"/>
                <a:gd name="connsiteX1388" fmla="*/ 1606189 w 1786319"/>
                <a:gd name="connsiteY1388" fmla="*/ 1968444 h 2455878"/>
                <a:gd name="connsiteX1389" fmla="*/ 1641021 w 1786319"/>
                <a:gd name="connsiteY1389" fmla="*/ 1893255 h 2455878"/>
                <a:gd name="connsiteX1390" fmla="*/ 1643168 w 1786319"/>
                <a:gd name="connsiteY1390" fmla="*/ 1892574 h 2455878"/>
                <a:gd name="connsiteX1391" fmla="*/ 1632188 w 1786319"/>
                <a:gd name="connsiteY1391" fmla="*/ 1887457 h 2455878"/>
                <a:gd name="connsiteX1392" fmla="*/ 1631186 w 1786319"/>
                <a:gd name="connsiteY1392" fmla="*/ 1882878 h 2455878"/>
                <a:gd name="connsiteX1393" fmla="*/ 1625386 w 1786319"/>
                <a:gd name="connsiteY1393" fmla="*/ 1890387 h 2455878"/>
                <a:gd name="connsiteX1394" fmla="*/ 1605456 w 1786319"/>
                <a:gd name="connsiteY1394" fmla="*/ 1897570 h 2455878"/>
                <a:gd name="connsiteX1395" fmla="*/ 1604149 w 1786319"/>
                <a:gd name="connsiteY1395" fmla="*/ 1895892 h 2455878"/>
                <a:gd name="connsiteX1396" fmla="*/ 1602027 w 1786319"/>
                <a:gd name="connsiteY1396" fmla="*/ 1896015 h 2455878"/>
                <a:gd name="connsiteX1397" fmla="*/ 1594295 w 1786319"/>
                <a:gd name="connsiteY1397" fmla="*/ 1876291 h 2455878"/>
                <a:gd name="connsiteX1398" fmla="*/ 1596120 w 1786319"/>
                <a:gd name="connsiteY1398" fmla="*/ 1866981 h 2455878"/>
                <a:gd name="connsiteX1399" fmla="*/ 1592016 w 1786319"/>
                <a:gd name="connsiteY1399" fmla="*/ 1869244 h 2455878"/>
                <a:gd name="connsiteX1400" fmla="*/ 1594256 w 1786319"/>
                <a:gd name="connsiteY1400" fmla="*/ 1817941 h 2455878"/>
                <a:gd name="connsiteX1401" fmla="*/ 1597929 w 1786319"/>
                <a:gd name="connsiteY1401" fmla="*/ 1815250 h 2455878"/>
                <a:gd name="connsiteX1402" fmla="*/ 1591286 w 1786319"/>
                <a:gd name="connsiteY1402" fmla="*/ 1814564 h 2455878"/>
                <a:gd name="connsiteX1403" fmla="*/ 1589979 w 1786319"/>
                <a:gd name="connsiteY1403" fmla="*/ 1812886 h 2455878"/>
                <a:gd name="connsiteX1404" fmla="*/ 1587856 w 1786319"/>
                <a:gd name="connsiteY1404" fmla="*/ 1813009 h 2455878"/>
                <a:gd name="connsiteX1405" fmla="*/ 1580124 w 1786319"/>
                <a:gd name="connsiteY1405" fmla="*/ 1793285 h 2455878"/>
                <a:gd name="connsiteX1406" fmla="*/ 1581950 w 1786319"/>
                <a:gd name="connsiteY1406" fmla="*/ 1783976 h 2455878"/>
                <a:gd name="connsiteX1407" fmla="*/ 1577846 w 1786319"/>
                <a:gd name="connsiteY1407" fmla="*/ 1786239 h 2455878"/>
                <a:gd name="connsiteX1408" fmla="*/ 1563754 w 1786319"/>
                <a:gd name="connsiteY1408" fmla="*/ 1780029 h 2455878"/>
                <a:gd name="connsiteX1409" fmla="*/ 1566614 w 1786319"/>
                <a:gd name="connsiteY1409" fmla="*/ 1760235 h 2455878"/>
                <a:gd name="connsiteX1410" fmla="*/ 1565489 w 1786319"/>
                <a:gd name="connsiteY1410" fmla="*/ 1760814 h 2455878"/>
                <a:gd name="connsiteX1411" fmla="*/ 1553436 w 1786319"/>
                <a:gd name="connsiteY1411" fmla="*/ 1757647 h 2455878"/>
                <a:gd name="connsiteX1412" fmla="*/ 1546080 w 1786319"/>
                <a:gd name="connsiteY1412" fmla="*/ 1753217 h 2455878"/>
                <a:gd name="connsiteX1413" fmla="*/ 1546738 w 1786319"/>
                <a:gd name="connsiteY1413" fmla="*/ 1757407 h 2455878"/>
                <a:gd name="connsiteX1414" fmla="*/ 1537100 w 1786319"/>
                <a:gd name="connsiteY1414" fmla="*/ 1767476 h 2455878"/>
                <a:gd name="connsiteX1415" fmla="*/ 1518413 w 1786319"/>
                <a:gd name="connsiteY1415" fmla="*/ 1757462 h 2455878"/>
                <a:gd name="connsiteX1416" fmla="*/ 1521330 w 1786319"/>
                <a:gd name="connsiteY1416" fmla="*/ 1774289 h 2455878"/>
                <a:gd name="connsiteX1417" fmla="*/ 1541084 w 1786319"/>
                <a:gd name="connsiteY1417" fmla="*/ 1782315 h 2455878"/>
                <a:gd name="connsiteX1418" fmla="*/ 1552187 w 1786319"/>
                <a:gd name="connsiteY1418" fmla="*/ 1825343 h 2455878"/>
                <a:gd name="connsiteX1419" fmla="*/ 1549289 w 1786319"/>
                <a:gd name="connsiteY1419" fmla="*/ 1823864 h 2455878"/>
                <a:gd name="connsiteX1420" fmla="*/ 1550765 w 1786319"/>
                <a:gd name="connsiteY1420" fmla="*/ 1830283 h 2455878"/>
                <a:gd name="connsiteX1421" fmla="*/ 1545842 w 1786319"/>
                <a:gd name="connsiteY1421" fmla="*/ 1844140 h 2455878"/>
                <a:gd name="connsiteX1422" fmla="*/ 1544366 w 1786319"/>
                <a:gd name="connsiteY1422" fmla="*/ 1844102 h 2455878"/>
                <a:gd name="connsiteX1423" fmla="*/ 1543498 w 1786319"/>
                <a:gd name="connsiteY1423" fmla="*/ 1845295 h 2455878"/>
                <a:gd name="connsiteX1424" fmla="*/ 1529510 w 1786319"/>
                <a:gd name="connsiteY1424" fmla="*/ 1840758 h 2455878"/>
                <a:gd name="connsiteX1425" fmla="*/ 1525319 w 1786319"/>
                <a:gd name="connsiteY1425" fmla="*/ 1835679 h 2455878"/>
                <a:gd name="connsiteX1426" fmla="*/ 1524726 w 1786319"/>
                <a:gd name="connsiteY1426" fmla="*/ 1838877 h 2455878"/>
                <a:gd name="connsiteX1427" fmla="*/ 1503073 w 1786319"/>
                <a:gd name="connsiteY1427" fmla="*/ 1830437 h 2455878"/>
                <a:gd name="connsiteX1428" fmla="*/ 1502592 w 1786319"/>
                <a:gd name="connsiteY1428" fmla="*/ 1828194 h 2455878"/>
                <a:gd name="connsiteX1429" fmla="*/ 1500433 w 1786319"/>
                <a:gd name="connsiteY1429" fmla="*/ 1830716 h 2455878"/>
                <a:gd name="connsiteX1430" fmla="*/ 1487801 w 1786319"/>
                <a:gd name="connsiteY1430" fmla="*/ 1824828 h 2455878"/>
                <a:gd name="connsiteX1431" fmla="*/ 1486894 w 1786319"/>
                <a:gd name="connsiteY1431" fmla="*/ 1820685 h 2455878"/>
                <a:gd name="connsiteX1432" fmla="*/ 1484161 w 1786319"/>
                <a:gd name="connsiteY1432" fmla="*/ 1824224 h 2455878"/>
                <a:gd name="connsiteX1433" fmla="*/ 1488196 w 1786319"/>
                <a:gd name="connsiteY1433" fmla="*/ 1829427 h 2455878"/>
                <a:gd name="connsiteX1434" fmla="*/ 1493709 w 1786319"/>
                <a:gd name="connsiteY1434" fmla="*/ 1828425 h 2455878"/>
                <a:gd name="connsiteX1435" fmla="*/ 1493975 w 1786319"/>
                <a:gd name="connsiteY1435" fmla="*/ 1828633 h 2455878"/>
                <a:gd name="connsiteX1436" fmla="*/ 1494758 w 1786319"/>
                <a:gd name="connsiteY1436" fmla="*/ 1841056 h 2455878"/>
                <a:gd name="connsiteX1437" fmla="*/ 1496900 w 1786319"/>
                <a:gd name="connsiteY1437" fmla="*/ 1847477 h 2455878"/>
                <a:gd name="connsiteX1438" fmla="*/ 1495466 w 1786319"/>
                <a:gd name="connsiteY1438" fmla="*/ 1852285 h 2455878"/>
                <a:gd name="connsiteX1439" fmla="*/ 1496266 w 1786319"/>
                <a:gd name="connsiteY1439" fmla="*/ 1864975 h 2455878"/>
                <a:gd name="connsiteX1440" fmla="*/ 1489039 w 1786319"/>
                <a:gd name="connsiteY1440" fmla="*/ 1881258 h 2455878"/>
                <a:gd name="connsiteX1441" fmla="*/ 1489465 w 1786319"/>
                <a:gd name="connsiteY1441" fmla="*/ 1882741 h 2455878"/>
                <a:gd name="connsiteX1442" fmla="*/ 1485155 w 1786319"/>
                <a:gd name="connsiteY1442" fmla="*/ 1891635 h 2455878"/>
                <a:gd name="connsiteX1443" fmla="*/ 1482893 w 1786319"/>
                <a:gd name="connsiteY1443" fmla="*/ 1892368 h 2455878"/>
                <a:gd name="connsiteX1444" fmla="*/ 1482211 w 1786319"/>
                <a:gd name="connsiteY1444" fmla="*/ 1894647 h 2455878"/>
                <a:gd name="connsiteX1445" fmla="*/ 1473418 w 1786319"/>
                <a:gd name="connsiteY1445" fmla="*/ 1899157 h 2455878"/>
                <a:gd name="connsiteX1446" fmla="*/ 1472591 w 1786319"/>
                <a:gd name="connsiteY1446" fmla="*/ 1898940 h 2455878"/>
                <a:gd name="connsiteX1447" fmla="*/ 1470666 w 1786319"/>
                <a:gd name="connsiteY1447" fmla="*/ 1900327 h 2455878"/>
                <a:gd name="connsiteX1448" fmla="*/ 1467141 w 1786319"/>
                <a:gd name="connsiteY1448" fmla="*/ 1897508 h 2455878"/>
                <a:gd name="connsiteX1449" fmla="*/ 1458521 w 1786319"/>
                <a:gd name="connsiteY1449" fmla="*/ 1895243 h 2455878"/>
                <a:gd name="connsiteX1450" fmla="*/ 1457274 w 1786319"/>
                <a:gd name="connsiteY1450" fmla="*/ 1894493 h 2455878"/>
                <a:gd name="connsiteX1451" fmla="*/ 1457250 w 1786319"/>
                <a:gd name="connsiteY1451" fmla="*/ 1894512 h 2455878"/>
                <a:gd name="connsiteX1452" fmla="*/ 1450131 w 1786319"/>
                <a:gd name="connsiteY1452" fmla="*/ 1895280 h 2455878"/>
                <a:gd name="connsiteX1453" fmla="*/ 1447335 w 1786319"/>
                <a:gd name="connsiteY1453" fmla="*/ 1903597 h 2455878"/>
                <a:gd name="connsiteX1454" fmla="*/ 1482649 w 1786319"/>
                <a:gd name="connsiteY1454" fmla="*/ 1924180 h 2455878"/>
                <a:gd name="connsiteX1455" fmla="*/ 1484729 w 1786319"/>
                <a:gd name="connsiteY1455" fmla="*/ 1961572 h 2455878"/>
                <a:gd name="connsiteX1456" fmla="*/ 1479532 w 1786319"/>
                <a:gd name="connsiteY1456" fmla="*/ 1960876 h 2455878"/>
                <a:gd name="connsiteX1457" fmla="*/ 1485212 w 1786319"/>
                <a:gd name="connsiteY1457" fmla="*/ 1969841 h 2455878"/>
                <a:gd name="connsiteX1458" fmla="*/ 1485153 w 1786319"/>
                <a:gd name="connsiteY1458" fmla="*/ 1993539 h 2455878"/>
                <a:gd name="connsiteX1459" fmla="*/ 1482891 w 1786319"/>
                <a:gd name="connsiteY1459" fmla="*/ 1994271 h 2455878"/>
                <a:gd name="connsiteX1460" fmla="*/ 1482209 w 1786319"/>
                <a:gd name="connsiteY1460" fmla="*/ 1996550 h 2455878"/>
                <a:gd name="connsiteX1461" fmla="*/ 1458519 w 1786319"/>
                <a:gd name="connsiteY1461" fmla="*/ 1997146 h 2455878"/>
                <a:gd name="connsiteX1462" fmla="*/ 1449427 w 1786319"/>
                <a:gd name="connsiteY1462" fmla="*/ 1991672 h 2455878"/>
                <a:gd name="connsiteX1463" fmla="*/ 1450241 w 1786319"/>
                <a:gd name="connsiteY1463" fmla="*/ 1996851 h 2455878"/>
                <a:gd name="connsiteX1464" fmla="*/ 1412812 w 1786319"/>
                <a:gd name="connsiteY1464" fmla="*/ 1995621 h 2455878"/>
                <a:gd name="connsiteX1465" fmla="*/ 1408251 w 1786319"/>
                <a:gd name="connsiteY1465" fmla="*/ 1988189 h 2455878"/>
                <a:gd name="connsiteX1466" fmla="*/ 1406529 w 1786319"/>
                <a:gd name="connsiteY1466" fmla="*/ 1997686 h 2455878"/>
                <a:gd name="connsiteX1467" fmla="*/ 1372095 w 1786319"/>
                <a:gd name="connsiteY1467" fmla="*/ 2012405 h 2455878"/>
                <a:gd name="connsiteX1468" fmla="*/ 1370974 w 1786319"/>
                <a:gd name="connsiteY1468" fmla="*/ 2007283 h 2455878"/>
                <a:gd name="connsiteX1469" fmla="*/ 1364488 w 1786319"/>
                <a:gd name="connsiteY1469" fmla="*/ 2015683 h 2455878"/>
                <a:gd name="connsiteX1470" fmla="*/ 1342194 w 1786319"/>
                <a:gd name="connsiteY1470" fmla="*/ 2023717 h 2455878"/>
                <a:gd name="connsiteX1471" fmla="*/ 1340733 w 1786319"/>
                <a:gd name="connsiteY1471" fmla="*/ 2021841 h 2455878"/>
                <a:gd name="connsiteX1472" fmla="*/ 1338358 w 1786319"/>
                <a:gd name="connsiteY1472" fmla="*/ 2021978 h 2455878"/>
                <a:gd name="connsiteX1473" fmla="*/ 1329711 w 1786319"/>
                <a:gd name="connsiteY1473" fmla="*/ 1999916 h 2455878"/>
                <a:gd name="connsiteX1474" fmla="*/ 1331752 w 1786319"/>
                <a:gd name="connsiteY1474" fmla="*/ 1989501 h 2455878"/>
                <a:gd name="connsiteX1475" fmla="*/ 1327161 w 1786319"/>
                <a:gd name="connsiteY1475" fmla="*/ 1992034 h 2455878"/>
                <a:gd name="connsiteX1476" fmla="*/ 1326081 w 1786319"/>
                <a:gd name="connsiteY1476" fmla="*/ 1938994 h 2455878"/>
                <a:gd name="connsiteX1477" fmla="*/ 1329133 w 1786319"/>
                <a:gd name="connsiteY1477" fmla="*/ 1935921 h 2455878"/>
                <a:gd name="connsiteX1478" fmla="*/ 1324077 w 1786319"/>
                <a:gd name="connsiteY1478" fmla="*/ 1935400 h 2455878"/>
                <a:gd name="connsiteX1479" fmla="*/ 1322616 w 1786319"/>
                <a:gd name="connsiteY1479" fmla="*/ 1933523 h 2455878"/>
                <a:gd name="connsiteX1480" fmla="*/ 1320242 w 1786319"/>
                <a:gd name="connsiteY1480" fmla="*/ 1933661 h 2455878"/>
                <a:gd name="connsiteX1481" fmla="*/ 1311594 w 1786319"/>
                <a:gd name="connsiteY1481" fmla="*/ 1911599 h 2455878"/>
                <a:gd name="connsiteX1482" fmla="*/ 1313635 w 1786319"/>
                <a:gd name="connsiteY1482" fmla="*/ 1901185 h 2455878"/>
                <a:gd name="connsiteX1483" fmla="*/ 1309044 w 1786319"/>
                <a:gd name="connsiteY1483" fmla="*/ 1903716 h 2455878"/>
                <a:gd name="connsiteX1484" fmla="*/ 1324692 w 1786319"/>
                <a:gd name="connsiteY1484" fmla="*/ 1833839 h 2455878"/>
                <a:gd name="connsiteX1485" fmla="*/ 1345966 w 1786319"/>
                <a:gd name="connsiteY1485" fmla="*/ 1820858 h 2455878"/>
                <a:gd name="connsiteX1486" fmla="*/ 1344643 w 1786319"/>
                <a:gd name="connsiteY1486" fmla="*/ 1820935 h 2455878"/>
                <a:gd name="connsiteX1487" fmla="*/ 1338126 w 1786319"/>
                <a:gd name="connsiteY1487" fmla="*/ 1813127 h 2455878"/>
                <a:gd name="connsiteX1488" fmla="*/ 1337005 w 1786319"/>
                <a:gd name="connsiteY1488" fmla="*/ 1808006 h 2455878"/>
                <a:gd name="connsiteX1489" fmla="*/ 1330518 w 1786319"/>
                <a:gd name="connsiteY1489" fmla="*/ 1816404 h 2455878"/>
                <a:gd name="connsiteX1490" fmla="*/ 1308225 w 1786319"/>
                <a:gd name="connsiteY1490" fmla="*/ 1824439 h 2455878"/>
                <a:gd name="connsiteX1491" fmla="*/ 1306764 w 1786319"/>
                <a:gd name="connsiteY1491" fmla="*/ 1822563 h 2455878"/>
                <a:gd name="connsiteX1492" fmla="*/ 1304389 w 1786319"/>
                <a:gd name="connsiteY1492" fmla="*/ 1822700 h 2455878"/>
                <a:gd name="connsiteX1493" fmla="*/ 1295740 w 1786319"/>
                <a:gd name="connsiteY1493" fmla="*/ 1800638 h 2455878"/>
                <a:gd name="connsiteX1494" fmla="*/ 1297782 w 1786319"/>
                <a:gd name="connsiteY1494" fmla="*/ 1790224 h 2455878"/>
                <a:gd name="connsiteX1495" fmla="*/ 1293192 w 1786319"/>
                <a:gd name="connsiteY1495" fmla="*/ 1792756 h 2455878"/>
                <a:gd name="connsiteX1496" fmla="*/ 1292111 w 1786319"/>
                <a:gd name="connsiteY1496" fmla="*/ 1739717 h 2455878"/>
                <a:gd name="connsiteX1497" fmla="*/ 1299454 w 1786319"/>
                <a:gd name="connsiteY1497" fmla="*/ 1732325 h 2455878"/>
                <a:gd name="connsiteX1498" fmla="*/ 1292374 w 1786319"/>
                <a:gd name="connsiteY1498" fmla="*/ 1731595 h 2455878"/>
                <a:gd name="connsiteX1499" fmla="*/ 1290913 w 1786319"/>
                <a:gd name="connsiteY1499" fmla="*/ 1729718 h 2455878"/>
                <a:gd name="connsiteX1500" fmla="*/ 1288539 w 1786319"/>
                <a:gd name="connsiteY1500" fmla="*/ 1729856 h 2455878"/>
                <a:gd name="connsiteX1501" fmla="*/ 1279891 w 1786319"/>
                <a:gd name="connsiteY1501" fmla="*/ 1707794 h 2455878"/>
                <a:gd name="connsiteX1502" fmla="*/ 1281932 w 1786319"/>
                <a:gd name="connsiteY1502" fmla="*/ 1697379 h 2455878"/>
                <a:gd name="connsiteX1503" fmla="*/ 1277341 w 1786319"/>
                <a:gd name="connsiteY1503" fmla="*/ 1699911 h 2455878"/>
                <a:gd name="connsiteX1504" fmla="*/ 1265720 w 1786319"/>
                <a:gd name="connsiteY1504" fmla="*/ 1664313 h 2455878"/>
                <a:gd name="connsiteX1505" fmla="*/ 1275612 w 1786319"/>
                <a:gd name="connsiteY1505" fmla="*/ 1647946 h 2455878"/>
                <a:gd name="connsiteX1506" fmla="*/ 1274257 w 1786319"/>
                <a:gd name="connsiteY1506" fmla="*/ 1647806 h 2455878"/>
                <a:gd name="connsiteX1507" fmla="*/ 1272797 w 1786319"/>
                <a:gd name="connsiteY1507" fmla="*/ 1645930 h 2455878"/>
                <a:gd name="connsiteX1508" fmla="*/ 1270422 w 1786319"/>
                <a:gd name="connsiteY1508" fmla="*/ 1646068 h 2455878"/>
                <a:gd name="connsiteX1509" fmla="*/ 1261774 w 1786319"/>
                <a:gd name="connsiteY1509" fmla="*/ 1624005 h 2455878"/>
                <a:gd name="connsiteX1510" fmla="*/ 1263816 w 1786319"/>
                <a:gd name="connsiteY1510" fmla="*/ 1613591 h 2455878"/>
                <a:gd name="connsiteX1511" fmla="*/ 1259225 w 1786319"/>
                <a:gd name="connsiteY1511" fmla="*/ 1616123 h 2455878"/>
                <a:gd name="connsiteX1512" fmla="*/ 1274872 w 1786319"/>
                <a:gd name="connsiteY1512" fmla="*/ 1546245 h 2455878"/>
                <a:gd name="connsiteX1513" fmla="*/ 1277706 w 1786319"/>
                <a:gd name="connsiteY1513" fmla="*/ 1544516 h 2455878"/>
                <a:gd name="connsiteX1514" fmla="*/ 1276983 w 1786319"/>
                <a:gd name="connsiteY1514" fmla="*/ 1543649 h 2455878"/>
                <a:gd name="connsiteX1515" fmla="*/ 1275863 w 1786319"/>
                <a:gd name="connsiteY1515" fmla="*/ 1538528 h 2455878"/>
                <a:gd name="connsiteX1516" fmla="*/ 1269375 w 1786319"/>
                <a:gd name="connsiteY1516" fmla="*/ 1546926 h 2455878"/>
                <a:gd name="connsiteX1517" fmla="*/ 1247082 w 1786319"/>
                <a:gd name="connsiteY1517" fmla="*/ 1554961 h 2455878"/>
                <a:gd name="connsiteX1518" fmla="*/ 1245621 w 1786319"/>
                <a:gd name="connsiteY1518" fmla="*/ 1553084 h 2455878"/>
                <a:gd name="connsiteX1519" fmla="*/ 1243247 w 1786319"/>
                <a:gd name="connsiteY1519" fmla="*/ 1553222 h 2455878"/>
                <a:gd name="connsiteX1520" fmla="*/ 1234598 w 1786319"/>
                <a:gd name="connsiteY1520" fmla="*/ 1531160 h 2455878"/>
                <a:gd name="connsiteX1521" fmla="*/ 1236640 w 1786319"/>
                <a:gd name="connsiteY1521" fmla="*/ 1520745 h 2455878"/>
                <a:gd name="connsiteX1522" fmla="*/ 1232049 w 1786319"/>
                <a:gd name="connsiteY1522" fmla="*/ 1523277 h 2455878"/>
                <a:gd name="connsiteX1523" fmla="*/ 1216287 w 1786319"/>
                <a:gd name="connsiteY1523" fmla="*/ 1516330 h 2455878"/>
                <a:gd name="connsiteX1524" fmla="*/ 1217788 w 1786319"/>
                <a:gd name="connsiteY1524" fmla="*/ 1505944 h 2455878"/>
                <a:gd name="connsiteX1525" fmla="*/ 1213488 w 1786319"/>
                <a:gd name="connsiteY1525" fmla="*/ 1510251 h 2455878"/>
                <a:gd name="connsiteX1526" fmla="*/ 1209284 w 1786319"/>
                <a:gd name="connsiteY1526" fmla="*/ 1509689 h 2455878"/>
                <a:gd name="connsiteX1527" fmla="*/ 1213880 w 1786319"/>
                <a:gd name="connsiteY1527" fmla="*/ 1516942 h 2455878"/>
                <a:gd name="connsiteX1528" fmla="*/ 1213833 w 1786319"/>
                <a:gd name="connsiteY1528" fmla="*/ 1536115 h 2455878"/>
                <a:gd name="connsiteX1529" fmla="*/ 1212002 w 1786319"/>
                <a:gd name="connsiteY1529" fmla="*/ 1536708 h 2455878"/>
                <a:gd name="connsiteX1530" fmla="*/ 1211451 w 1786319"/>
                <a:gd name="connsiteY1530" fmla="*/ 1538552 h 2455878"/>
                <a:gd name="connsiteX1531" fmla="*/ 1192283 w 1786319"/>
                <a:gd name="connsiteY1531" fmla="*/ 1539035 h 2455878"/>
                <a:gd name="connsiteX1532" fmla="*/ 1184927 w 1786319"/>
                <a:gd name="connsiteY1532" fmla="*/ 1534605 h 2455878"/>
                <a:gd name="connsiteX1533" fmla="*/ 1185585 w 1786319"/>
                <a:gd name="connsiteY1533" fmla="*/ 1538795 h 2455878"/>
                <a:gd name="connsiteX1534" fmla="*/ 1183909 w 1786319"/>
                <a:gd name="connsiteY1534" fmla="*/ 1540547 h 2455878"/>
                <a:gd name="connsiteX1535" fmla="*/ 1192180 w 1786319"/>
                <a:gd name="connsiteY1535" fmla="*/ 1540936 h 2455878"/>
                <a:gd name="connsiteX1536" fmla="*/ 1224481 w 1786319"/>
                <a:gd name="connsiteY1536" fmla="*/ 1589036 h 2455878"/>
                <a:gd name="connsiteX1537" fmla="*/ 1220278 w 1786319"/>
                <a:gd name="connsiteY1537" fmla="*/ 1588473 h 2455878"/>
                <a:gd name="connsiteX1538" fmla="*/ 1224873 w 1786319"/>
                <a:gd name="connsiteY1538" fmla="*/ 1595727 h 2455878"/>
                <a:gd name="connsiteX1539" fmla="*/ 1224825 w 1786319"/>
                <a:gd name="connsiteY1539" fmla="*/ 1614900 h 2455878"/>
                <a:gd name="connsiteX1540" fmla="*/ 1222994 w 1786319"/>
                <a:gd name="connsiteY1540" fmla="*/ 1615493 h 2455878"/>
                <a:gd name="connsiteX1541" fmla="*/ 1222443 w 1786319"/>
                <a:gd name="connsiteY1541" fmla="*/ 1617337 h 2455878"/>
                <a:gd name="connsiteX1542" fmla="*/ 1203276 w 1786319"/>
                <a:gd name="connsiteY1542" fmla="*/ 1617820 h 2455878"/>
                <a:gd name="connsiteX1543" fmla="*/ 1195921 w 1786319"/>
                <a:gd name="connsiteY1543" fmla="*/ 1613390 h 2455878"/>
                <a:gd name="connsiteX1544" fmla="*/ 1196578 w 1786319"/>
                <a:gd name="connsiteY1544" fmla="*/ 1617581 h 2455878"/>
                <a:gd name="connsiteX1545" fmla="*/ 1188189 w 1786319"/>
                <a:gd name="connsiteY1545" fmla="*/ 1626344 h 2455878"/>
                <a:gd name="connsiteX1546" fmla="*/ 1203174 w 1786319"/>
                <a:gd name="connsiteY1546" fmla="*/ 1627050 h 2455878"/>
                <a:gd name="connsiteX1547" fmla="*/ 1235476 w 1786319"/>
                <a:gd name="connsiteY1547" fmla="*/ 1675149 h 2455878"/>
                <a:gd name="connsiteX1548" fmla="*/ 1231272 w 1786319"/>
                <a:gd name="connsiteY1548" fmla="*/ 1674587 h 2455878"/>
                <a:gd name="connsiteX1549" fmla="*/ 1235867 w 1786319"/>
                <a:gd name="connsiteY1549" fmla="*/ 1681841 h 2455878"/>
                <a:gd name="connsiteX1550" fmla="*/ 1235819 w 1786319"/>
                <a:gd name="connsiteY1550" fmla="*/ 1701013 h 2455878"/>
                <a:gd name="connsiteX1551" fmla="*/ 1233988 w 1786319"/>
                <a:gd name="connsiteY1551" fmla="*/ 1701606 h 2455878"/>
                <a:gd name="connsiteX1552" fmla="*/ 1233437 w 1786319"/>
                <a:gd name="connsiteY1552" fmla="*/ 1703450 h 2455878"/>
                <a:gd name="connsiteX1553" fmla="*/ 1214270 w 1786319"/>
                <a:gd name="connsiteY1553" fmla="*/ 1703933 h 2455878"/>
                <a:gd name="connsiteX1554" fmla="*/ 1206914 w 1786319"/>
                <a:gd name="connsiteY1554" fmla="*/ 1699504 h 2455878"/>
                <a:gd name="connsiteX1555" fmla="*/ 1207571 w 1786319"/>
                <a:gd name="connsiteY1555" fmla="*/ 1703694 h 2455878"/>
                <a:gd name="connsiteX1556" fmla="*/ 1202066 w 1786319"/>
                <a:gd name="connsiteY1556" fmla="*/ 1709446 h 2455878"/>
                <a:gd name="connsiteX1557" fmla="*/ 1203173 w 1786319"/>
                <a:gd name="connsiteY1557" fmla="*/ 1709498 h 2455878"/>
                <a:gd name="connsiteX1558" fmla="*/ 1235474 w 1786319"/>
                <a:gd name="connsiteY1558" fmla="*/ 1757598 h 2455878"/>
                <a:gd name="connsiteX1559" fmla="*/ 1231271 w 1786319"/>
                <a:gd name="connsiteY1559" fmla="*/ 1757035 h 2455878"/>
                <a:gd name="connsiteX1560" fmla="*/ 1235866 w 1786319"/>
                <a:gd name="connsiteY1560" fmla="*/ 1764289 h 2455878"/>
                <a:gd name="connsiteX1561" fmla="*/ 1235818 w 1786319"/>
                <a:gd name="connsiteY1561" fmla="*/ 1783461 h 2455878"/>
                <a:gd name="connsiteX1562" fmla="*/ 1233987 w 1786319"/>
                <a:gd name="connsiteY1562" fmla="*/ 1784055 h 2455878"/>
                <a:gd name="connsiteX1563" fmla="*/ 1233436 w 1786319"/>
                <a:gd name="connsiteY1563" fmla="*/ 1785898 h 2455878"/>
                <a:gd name="connsiteX1564" fmla="*/ 1214269 w 1786319"/>
                <a:gd name="connsiteY1564" fmla="*/ 1786382 h 2455878"/>
                <a:gd name="connsiteX1565" fmla="*/ 1206914 w 1786319"/>
                <a:gd name="connsiteY1565" fmla="*/ 1781952 h 2455878"/>
                <a:gd name="connsiteX1566" fmla="*/ 1207571 w 1786319"/>
                <a:gd name="connsiteY1566" fmla="*/ 1786143 h 2455878"/>
                <a:gd name="connsiteX1567" fmla="*/ 1177288 w 1786319"/>
                <a:gd name="connsiteY1567" fmla="*/ 1785147 h 2455878"/>
                <a:gd name="connsiteX1568" fmla="*/ 1173597 w 1786319"/>
                <a:gd name="connsiteY1568" fmla="*/ 1779134 h 2455878"/>
                <a:gd name="connsiteX1569" fmla="*/ 1172204 w 1786319"/>
                <a:gd name="connsiteY1569" fmla="*/ 1786818 h 2455878"/>
                <a:gd name="connsiteX1570" fmla="*/ 1144344 w 1786319"/>
                <a:gd name="connsiteY1570" fmla="*/ 1798727 h 2455878"/>
                <a:gd name="connsiteX1571" fmla="*/ 1143438 w 1786319"/>
                <a:gd name="connsiteY1571" fmla="*/ 1794583 h 2455878"/>
                <a:gd name="connsiteX1572" fmla="*/ 1138189 w 1786319"/>
                <a:gd name="connsiteY1572" fmla="*/ 1801379 h 2455878"/>
                <a:gd name="connsiteX1573" fmla="*/ 1120151 w 1786319"/>
                <a:gd name="connsiteY1573" fmla="*/ 1807879 h 2455878"/>
                <a:gd name="connsiteX1574" fmla="*/ 1118969 w 1786319"/>
                <a:gd name="connsiteY1574" fmla="*/ 1806361 h 2455878"/>
                <a:gd name="connsiteX1575" fmla="*/ 1117048 w 1786319"/>
                <a:gd name="connsiteY1575" fmla="*/ 1806472 h 2455878"/>
                <a:gd name="connsiteX1576" fmla="*/ 1110051 w 1786319"/>
                <a:gd name="connsiteY1576" fmla="*/ 1788622 h 2455878"/>
                <a:gd name="connsiteX1577" fmla="*/ 1111702 w 1786319"/>
                <a:gd name="connsiteY1577" fmla="*/ 1780196 h 2455878"/>
                <a:gd name="connsiteX1578" fmla="*/ 1107989 w 1786319"/>
                <a:gd name="connsiteY1578" fmla="*/ 1782245 h 2455878"/>
                <a:gd name="connsiteX1579" fmla="*/ 1098586 w 1786319"/>
                <a:gd name="connsiteY1579" fmla="*/ 1753442 h 2455878"/>
                <a:gd name="connsiteX1580" fmla="*/ 1114789 w 1786319"/>
                <a:gd name="connsiteY1580" fmla="*/ 1733073 h 2455878"/>
                <a:gd name="connsiteX1581" fmla="*/ 1105493 w 1786319"/>
                <a:gd name="connsiteY1581" fmla="*/ 1736423 h 2455878"/>
                <a:gd name="connsiteX1582" fmla="*/ 1104311 w 1786319"/>
                <a:gd name="connsiteY1582" fmla="*/ 1734904 h 2455878"/>
                <a:gd name="connsiteX1583" fmla="*/ 1102390 w 1786319"/>
                <a:gd name="connsiteY1583" fmla="*/ 1735016 h 2455878"/>
                <a:gd name="connsiteX1584" fmla="*/ 1095393 w 1786319"/>
                <a:gd name="connsiteY1584" fmla="*/ 1717166 h 2455878"/>
                <a:gd name="connsiteX1585" fmla="*/ 1097044 w 1786319"/>
                <a:gd name="connsiteY1585" fmla="*/ 1708739 h 2455878"/>
                <a:gd name="connsiteX1586" fmla="*/ 1093331 w 1786319"/>
                <a:gd name="connsiteY1586" fmla="*/ 1710788 h 2455878"/>
                <a:gd name="connsiteX1587" fmla="*/ 1149375 w 1786319"/>
                <a:gd name="connsiteY1587" fmla="*/ 1634972 h 2455878"/>
                <a:gd name="connsiteX1588" fmla="*/ 1149776 w 1786319"/>
                <a:gd name="connsiteY1588" fmla="*/ 1635153 h 2455878"/>
                <a:gd name="connsiteX1589" fmla="*/ 1154569 w 1786319"/>
                <a:gd name="connsiteY1589" fmla="*/ 1646103 h 2455878"/>
                <a:gd name="connsiteX1590" fmla="*/ 1155441 w 1786319"/>
                <a:gd name="connsiteY1590" fmla="*/ 1625130 h 2455878"/>
                <a:gd name="connsiteX1591" fmla="*/ 1155749 w 1786319"/>
                <a:gd name="connsiteY1591" fmla="*/ 1624816 h 2455878"/>
                <a:gd name="connsiteX1592" fmla="*/ 1184150 w 1786319"/>
                <a:gd name="connsiteY1592" fmla="*/ 1626154 h 2455878"/>
                <a:gd name="connsiteX1593" fmla="*/ 1166294 w 1786319"/>
                <a:gd name="connsiteY1593" fmla="*/ 1616585 h 2455878"/>
                <a:gd name="connsiteX1594" fmla="*/ 1150898 w 1786319"/>
                <a:gd name="connsiteY1594" fmla="*/ 1591497 h 2455878"/>
                <a:gd name="connsiteX1595" fmla="*/ 1144720 w 1786319"/>
                <a:gd name="connsiteY1595" fmla="*/ 1625585 h 2455878"/>
                <a:gd name="connsiteX1596" fmla="*/ 1116860 w 1786319"/>
                <a:gd name="connsiteY1596" fmla="*/ 1637494 h 2455878"/>
                <a:gd name="connsiteX1597" fmla="*/ 1115954 w 1786319"/>
                <a:gd name="connsiteY1597" fmla="*/ 1633350 h 2455878"/>
                <a:gd name="connsiteX1598" fmla="*/ 1110704 w 1786319"/>
                <a:gd name="connsiteY1598" fmla="*/ 1640145 h 2455878"/>
                <a:gd name="connsiteX1599" fmla="*/ 1092667 w 1786319"/>
                <a:gd name="connsiteY1599" fmla="*/ 1646646 h 2455878"/>
                <a:gd name="connsiteX1600" fmla="*/ 1091485 w 1786319"/>
                <a:gd name="connsiteY1600" fmla="*/ 1645127 h 2455878"/>
                <a:gd name="connsiteX1601" fmla="*/ 1089564 w 1786319"/>
                <a:gd name="connsiteY1601" fmla="*/ 1645239 h 2455878"/>
                <a:gd name="connsiteX1602" fmla="*/ 1082566 w 1786319"/>
                <a:gd name="connsiteY1602" fmla="*/ 1627389 h 2455878"/>
                <a:gd name="connsiteX1603" fmla="*/ 1084218 w 1786319"/>
                <a:gd name="connsiteY1603" fmla="*/ 1618962 h 2455878"/>
                <a:gd name="connsiteX1604" fmla="*/ 1080504 w 1786319"/>
                <a:gd name="connsiteY1604" fmla="*/ 1621012 h 2455878"/>
                <a:gd name="connsiteX1605" fmla="*/ 1071101 w 1786319"/>
                <a:gd name="connsiteY1605" fmla="*/ 1592209 h 2455878"/>
                <a:gd name="connsiteX1606" fmla="*/ 1090653 w 1786319"/>
                <a:gd name="connsiteY1606" fmla="*/ 1567630 h 2455878"/>
                <a:gd name="connsiteX1607" fmla="*/ 1079843 w 1786319"/>
                <a:gd name="connsiteY1607" fmla="*/ 1571526 h 2455878"/>
                <a:gd name="connsiteX1608" fmla="*/ 1078661 w 1786319"/>
                <a:gd name="connsiteY1608" fmla="*/ 1570008 h 2455878"/>
                <a:gd name="connsiteX1609" fmla="*/ 1076739 w 1786319"/>
                <a:gd name="connsiteY1609" fmla="*/ 1570119 h 2455878"/>
                <a:gd name="connsiteX1610" fmla="*/ 1069742 w 1786319"/>
                <a:gd name="connsiteY1610" fmla="*/ 1552268 h 2455878"/>
                <a:gd name="connsiteX1611" fmla="*/ 1071394 w 1786319"/>
                <a:gd name="connsiteY1611" fmla="*/ 1543843 h 2455878"/>
                <a:gd name="connsiteX1612" fmla="*/ 1067680 w 1786319"/>
                <a:gd name="connsiteY1612" fmla="*/ 1545891 h 2455878"/>
                <a:gd name="connsiteX1613" fmla="*/ 1058277 w 1786319"/>
                <a:gd name="connsiteY1613" fmla="*/ 1517089 h 2455878"/>
                <a:gd name="connsiteX1614" fmla="*/ 1070394 w 1786319"/>
                <a:gd name="connsiteY1614" fmla="*/ 1501857 h 2455878"/>
                <a:gd name="connsiteX1615" fmla="*/ 1065185 w 1786319"/>
                <a:gd name="connsiteY1615" fmla="*/ 1503734 h 2455878"/>
                <a:gd name="connsiteX1616" fmla="*/ 1064003 w 1786319"/>
                <a:gd name="connsiteY1616" fmla="*/ 1502216 h 2455878"/>
                <a:gd name="connsiteX1617" fmla="*/ 1062081 w 1786319"/>
                <a:gd name="connsiteY1617" fmla="*/ 1502327 h 2455878"/>
                <a:gd name="connsiteX1618" fmla="*/ 1055084 w 1786319"/>
                <a:gd name="connsiteY1618" fmla="*/ 1484477 h 2455878"/>
                <a:gd name="connsiteX1619" fmla="*/ 1056736 w 1786319"/>
                <a:gd name="connsiteY1619" fmla="*/ 1476051 h 2455878"/>
                <a:gd name="connsiteX1620" fmla="*/ 1053022 w 1786319"/>
                <a:gd name="connsiteY1620" fmla="*/ 1478099 h 2455878"/>
                <a:gd name="connsiteX1621" fmla="*/ 1065681 w 1786319"/>
                <a:gd name="connsiteY1621" fmla="*/ 1421563 h 2455878"/>
                <a:gd name="connsiteX1622" fmla="*/ 1068863 w 1786319"/>
                <a:gd name="connsiteY1622" fmla="*/ 1420148 h 2455878"/>
                <a:gd name="connsiteX1623" fmla="*/ 1067391 w 1786319"/>
                <a:gd name="connsiteY1623" fmla="*/ 1419462 h 2455878"/>
                <a:gd name="connsiteX1624" fmla="*/ 1066484 w 1786319"/>
                <a:gd name="connsiteY1624" fmla="*/ 1415318 h 2455878"/>
                <a:gd name="connsiteX1625" fmla="*/ 1061235 w 1786319"/>
                <a:gd name="connsiteY1625" fmla="*/ 1422114 h 2455878"/>
                <a:gd name="connsiteX1626" fmla="*/ 1043198 w 1786319"/>
                <a:gd name="connsiteY1626" fmla="*/ 1428614 h 2455878"/>
                <a:gd name="connsiteX1627" fmla="*/ 1042016 w 1786319"/>
                <a:gd name="connsiteY1627" fmla="*/ 1427096 h 2455878"/>
                <a:gd name="connsiteX1628" fmla="*/ 1040094 w 1786319"/>
                <a:gd name="connsiteY1628" fmla="*/ 1427207 h 2455878"/>
                <a:gd name="connsiteX1629" fmla="*/ 1033097 w 1786319"/>
                <a:gd name="connsiteY1629" fmla="*/ 1409357 h 2455878"/>
                <a:gd name="connsiteX1630" fmla="*/ 1034749 w 1786319"/>
                <a:gd name="connsiteY1630" fmla="*/ 1400931 h 2455878"/>
                <a:gd name="connsiteX1631" fmla="*/ 1031035 w 1786319"/>
                <a:gd name="connsiteY1631" fmla="*/ 1402980 h 2455878"/>
                <a:gd name="connsiteX1632" fmla="*/ 1043694 w 1786319"/>
                <a:gd name="connsiteY1632" fmla="*/ 1346442 h 2455878"/>
                <a:gd name="connsiteX1633" fmla="*/ 1051039 w 1786319"/>
                <a:gd name="connsiteY1633" fmla="*/ 1343180 h 2455878"/>
                <a:gd name="connsiteX1634" fmla="*/ 1041741 w 1786319"/>
                <a:gd name="connsiteY1634" fmla="*/ 1338845 h 2455878"/>
                <a:gd name="connsiteX1635" fmla="*/ 1040834 w 1786319"/>
                <a:gd name="connsiteY1635" fmla="*/ 1334702 h 2455878"/>
                <a:gd name="connsiteX1636" fmla="*/ 1035585 w 1786319"/>
                <a:gd name="connsiteY1636" fmla="*/ 1341497 h 2455878"/>
                <a:gd name="connsiteX1637" fmla="*/ 1017547 w 1786319"/>
                <a:gd name="connsiteY1637" fmla="*/ 1347998 h 2455878"/>
                <a:gd name="connsiteX1638" fmla="*/ 1016365 w 1786319"/>
                <a:gd name="connsiteY1638" fmla="*/ 1346479 h 2455878"/>
                <a:gd name="connsiteX1639" fmla="*/ 1014444 w 1786319"/>
                <a:gd name="connsiteY1639" fmla="*/ 1346590 h 2455878"/>
                <a:gd name="connsiteX1640" fmla="*/ 1007447 w 1786319"/>
                <a:gd name="connsiteY1640" fmla="*/ 1328740 h 2455878"/>
                <a:gd name="connsiteX1641" fmla="*/ 1009098 w 1786319"/>
                <a:gd name="connsiteY1641" fmla="*/ 1320314 h 2455878"/>
                <a:gd name="connsiteX1642" fmla="*/ 1005385 w 1786319"/>
                <a:gd name="connsiteY1642" fmla="*/ 1322363 h 2455878"/>
                <a:gd name="connsiteX1643" fmla="*/ 1061429 w 1786319"/>
                <a:gd name="connsiteY1643" fmla="*/ 1246546 h 2455878"/>
                <a:gd name="connsiteX1644" fmla="*/ 1061830 w 1786319"/>
                <a:gd name="connsiteY1644" fmla="*/ 1246728 h 2455878"/>
                <a:gd name="connsiteX1645" fmla="*/ 1069600 w 1786319"/>
                <a:gd name="connsiteY1645" fmla="*/ 1326936 h 2455878"/>
                <a:gd name="connsiteX1646" fmla="*/ 1058563 w 1786319"/>
                <a:gd name="connsiteY1646" fmla="*/ 1339835 h 2455878"/>
                <a:gd name="connsiteX1647" fmla="*/ 1087080 w 1786319"/>
                <a:gd name="connsiteY1647" fmla="*/ 1327164 h 2455878"/>
                <a:gd name="connsiteX1648" fmla="*/ 1087481 w 1786319"/>
                <a:gd name="connsiteY1648" fmla="*/ 1327345 h 2455878"/>
                <a:gd name="connsiteX1649" fmla="*/ 1091547 w 1786319"/>
                <a:gd name="connsiteY1649" fmla="*/ 1336635 h 2455878"/>
                <a:gd name="connsiteX1650" fmla="*/ 1090246 w 1786319"/>
                <a:gd name="connsiteY1650" fmla="*/ 1330196 h 2455878"/>
                <a:gd name="connsiteX1651" fmla="*/ 1091314 w 1786319"/>
                <a:gd name="connsiteY1651" fmla="*/ 1304495 h 2455878"/>
                <a:gd name="connsiteX1652" fmla="*/ 1091622 w 1786319"/>
                <a:gd name="connsiteY1652" fmla="*/ 1304180 h 2455878"/>
                <a:gd name="connsiteX1653" fmla="*/ 1106468 w 1786319"/>
                <a:gd name="connsiteY1653" fmla="*/ 1304879 h 2455878"/>
                <a:gd name="connsiteX1654" fmla="*/ 1086851 w 1786319"/>
                <a:gd name="connsiteY1654" fmla="*/ 1285453 h 2455878"/>
                <a:gd name="connsiteX1655" fmla="*/ 1072383 w 1786319"/>
                <a:gd name="connsiteY1655" fmla="*/ 1240234 h 2455878"/>
                <a:gd name="connsiteX1656" fmla="*/ 1072607 w 1786319"/>
                <a:gd name="connsiteY1656" fmla="*/ 1239854 h 2455878"/>
                <a:gd name="connsiteX1657" fmla="*/ 1099706 w 1786319"/>
                <a:gd name="connsiteY1657" fmla="*/ 1234564 h 2455878"/>
                <a:gd name="connsiteX1658" fmla="*/ 1088216 w 1786319"/>
                <a:gd name="connsiteY1658" fmla="*/ 1231605 h 2455878"/>
                <a:gd name="connsiteX1659" fmla="*/ 1048564 w 1786319"/>
                <a:gd name="connsiteY1659" fmla="*/ 1161448 h 2455878"/>
                <a:gd name="connsiteX1660" fmla="*/ 1048789 w 1786319"/>
                <a:gd name="connsiteY1660" fmla="*/ 1161069 h 2455878"/>
                <a:gd name="connsiteX1661" fmla="*/ 1095386 w 1786319"/>
                <a:gd name="connsiteY1661" fmla="*/ 1151971 h 2455878"/>
                <a:gd name="connsiteX1662" fmla="*/ 1105253 w 1786319"/>
                <a:gd name="connsiteY1662" fmla="*/ 1154319 h 2455878"/>
                <a:gd name="connsiteX1663" fmla="*/ 1110495 w 1786319"/>
                <a:gd name="connsiteY1663" fmla="*/ 1145645 h 2455878"/>
                <a:gd name="connsiteX1664" fmla="*/ 1180844 w 1786319"/>
                <a:gd name="connsiteY1664" fmla="*/ 1104978 h 2455878"/>
                <a:gd name="connsiteX1665" fmla="*/ 1181340 w 1786319"/>
                <a:gd name="connsiteY1665" fmla="*/ 1105203 h 2455878"/>
                <a:gd name="connsiteX1666" fmla="*/ 1156508 w 1786319"/>
                <a:gd name="connsiteY1666" fmla="*/ 1219056 h 2455878"/>
                <a:gd name="connsiteX1667" fmla="*/ 1155388 w 1786319"/>
                <a:gd name="connsiteY1667" fmla="*/ 1213935 h 2455878"/>
                <a:gd name="connsiteX1668" fmla="*/ 1148901 w 1786319"/>
                <a:gd name="connsiteY1668" fmla="*/ 1222333 h 2455878"/>
                <a:gd name="connsiteX1669" fmla="*/ 1126608 w 1786319"/>
                <a:gd name="connsiteY1669" fmla="*/ 1230368 h 2455878"/>
                <a:gd name="connsiteX1670" fmla="*/ 1125146 w 1786319"/>
                <a:gd name="connsiteY1670" fmla="*/ 1228491 h 2455878"/>
                <a:gd name="connsiteX1671" fmla="*/ 1122773 w 1786319"/>
                <a:gd name="connsiteY1671" fmla="*/ 1228629 h 2455878"/>
                <a:gd name="connsiteX1672" fmla="*/ 1116980 w 1786319"/>
                <a:gd name="connsiteY1672" fmla="*/ 1223250 h 2455878"/>
                <a:gd name="connsiteX1673" fmla="*/ 1117868 w 1786319"/>
                <a:gd name="connsiteY1673" fmla="*/ 1225376 h 2455878"/>
                <a:gd name="connsiteX1674" fmla="*/ 1117382 w 1786319"/>
                <a:gd name="connsiteY1674" fmla="*/ 1231113 h 2455878"/>
                <a:gd name="connsiteX1675" fmla="*/ 1119205 w 1786319"/>
                <a:gd name="connsiteY1675" fmla="*/ 1230757 h 2455878"/>
                <a:gd name="connsiteX1676" fmla="*/ 1146166 w 1786319"/>
                <a:gd name="connsiteY1676" fmla="*/ 1237172 h 2455878"/>
                <a:gd name="connsiteX1677" fmla="*/ 1158987 w 1786319"/>
                <a:gd name="connsiteY1677" fmla="*/ 1245950 h 2455878"/>
                <a:gd name="connsiteX1678" fmla="*/ 1168473 w 1786319"/>
                <a:gd name="connsiteY1678" fmla="*/ 1236401 h 2455878"/>
                <a:gd name="connsiteX1679" fmla="*/ 1222095 w 1786319"/>
                <a:gd name="connsiteY1679" fmla="*/ 1212573 h 2455878"/>
                <a:gd name="connsiteX1680" fmla="*/ 1222591 w 1786319"/>
                <a:gd name="connsiteY1680" fmla="*/ 1212798 h 2455878"/>
                <a:gd name="connsiteX1681" fmla="*/ 1197760 w 1786319"/>
                <a:gd name="connsiteY1681" fmla="*/ 1326651 h 2455878"/>
                <a:gd name="connsiteX1682" fmla="*/ 1196640 w 1786319"/>
                <a:gd name="connsiteY1682" fmla="*/ 1321529 h 2455878"/>
                <a:gd name="connsiteX1683" fmla="*/ 1190152 w 1786319"/>
                <a:gd name="connsiteY1683" fmla="*/ 1329928 h 2455878"/>
                <a:gd name="connsiteX1684" fmla="*/ 1177902 w 1786319"/>
                <a:gd name="connsiteY1684" fmla="*/ 1338824 h 2455878"/>
                <a:gd name="connsiteX1685" fmla="*/ 1181196 w 1786319"/>
                <a:gd name="connsiteY1685" fmla="*/ 1344650 h 2455878"/>
                <a:gd name="connsiteX1686" fmla="*/ 1171349 w 1786319"/>
                <a:gd name="connsiteY1686" fmla="*/ 1354514 h 2455878"/>
                <a:gd name="connsiteX1687" fmla="*/ 1167144 w 1786319"/>
                <a:gd name="connsiteY1687" fmla="*/ 1353950 h 2455878"/>
                <a:gd name="connsiteX1688" fmla="*/ 1171740 w 1786319"/>
                <a:gd name="connsiteY1688" fmla="*/ 1361204 h 2455878"/>
                <a:gd name="connsiteX1689" fmla="*/ 1171692 w 1786319"/>
                <a:gd name="connsiteY1689" fmla="*/ 1380378 h 2455878"/>
                <a:gd name="connsiteX1690" fmla="*/ 1169862 w 1786319"/>
                <a:gd name="connsiteY1690" fmla="*/ 1380971 h 2455878"/>
                <a:gd name="connsiteX1691" fmla="*/ 1169311 w 1786319"/>
                <a:gd name="connsiteY1691" fmla="*/ 1382814 h 2455878"/>
                <a:gd name="connsiteX1692" fmla="*/ 1150143 w 1786319"/>
                <a:gd name="connsiteY1692" fmla="*/ 1383297 h 2455878"/>
                <a:gd name="connsiteX1693" fmla="*/ 1142787 w 1786319"/>
                <a:gd name="connsiteY1693" fmla="*/ 1378867 h 2455878"/>
                <a:gd name="connsiteX1694" fmla="*/ 1143445 w 1786319"/>
                <a:gd name="connsiteY1694" fmla="*/ 1383058 h 2455878"/>
                <a:gd name="connsiteX1695" fmla="*/ 1113161 w 1786319"/>
                <a:gd name="connsiteY1695" fmla="*/ 1382063 h 2455878"/>
                <a:gd name="connsiteX1696" fmla="*/ 1099274 w 1786319"/>
                <a:gd name="connsiteY1696" fmla="*/ 1359434 h 2455878"/>
                <a:gd name="connsiteX1697" fmla="*/ 1101572 w 1786319"/>
                <a:gd name="connsiteY1697" fmla="*/ 1372682 h 2455878"/>
                <a:gd name="connsiteX1698" fmla="*/ 1095251 w 1786319"/>
                <a:gd name="connsiteY1698" fmla="*/ 1407554 h 2455878"/>
                <a:gd name="connsiteX1699" fmla="*/ 1094051 w 1786319"/>
                <a:gd name="connsiteY1699" fmla="*/ 1408955 h 2455878"/>
                <a:gd name="connsiteX1700" fmla="*/ 1109066 w 1786319"/>
                <a:gd name="connsiteY1700" fmla="*/ 1402283 h 2455878"/>
                <a:gd name="connsiteX1701" fmla="*/ 1109468 w 1786319"/>
                <a:gd name="connsiteY1701" fmla="*/ 1402465 h 2455878"/>
                <a:gd name="connsiteX1702" fmla="*/ 1123558 w 1786319"/>
                <a:gd name="connsiteY1702" fmla="*/ 1447802 h 2455878"/>
                <a:gd name="connsiteX1703" fmla="*/ 1119152 w 1786319"/>
                <a:gd name="connsiteY1703" fmla="*/ 1472106 h 2455878"/>
                <a:gd name="connsiteX1704" fmla="*/ 1123725 w 1786319"/>
                <a:gd name="connsiteY1704" fmla="*/ 1470075 h 2455878"/>
                <a:gd name="connsiteX1705" fmla="*/ 1124126 w 1786319"/>
                <a:gd name="connsiteY1705" fmla="*/ 1470257 h 2455878"/>
                <a:gd name="connsiteX1706" fmla="*/ 1133584 w 1786319"/>
                <a:gd name="connsiteY1706" fmla="*/ 1491863 h 2455878"/>
                <a:gd name="connsiteX1707" fmla="*/ 1132386 w 1786319"/>
                <a:gd name="connsiteY1707" fmla="*/ 1485933 h 2455878"/>
                <a:gd name="connsiteX1708" fmla="*/ 1133454 w 1786319"/>
                <a:gd name="connsiteY1708" fmla="*/ 1460232 h 2455878"/>
                <a:gd name="connsiteX1709" fmla="*/ 1133763 w 1786319"/>
                <a:gd name="connsiteY1709" fmla="*/ 1459917 h 2455878"/>
                <a:gd name="connsiteX1710" fmla="*/ 1211807 w 1786319"/>
                <a:gd name="connsiteY1710" fmla="*/ 1479998 h 2455878"/>
                <a:gd name="connsiteX1711" fmla="*/ 1219557 w 1786319"/>
                <a:gd name="connsiteY1711" fmla="*/ 1493704 h 2455878"/>
                <a:gd name="connsiteX1712" fmla="*/ 1220427 w 1786319"/>
                <a:gd name="connsiteY1712" fmla="*/ 1487679 h 2455878"/>
                <a:gd name="connsiteX1713" fmla="*/ 1247696 w 1786319"/>
                <a:gd name="connsiteY1713" fmla="*/ 1453400 h 2455878"/>
                <a:gd name="connsiteX1714" fmla="*/ 1251288 w 1786319"/>
                <a:gd name="connsiteY1714" fmla="*/ 1451208 h 2455878"/>
                <a:gd name="connsiteX1715" fmla="*/ 1245280 w 1786319"/>
                <a:gd name="connsiteY1715" fmla="*/ 1444011 h 2455878"/>
                <a:gd name="connsiteX1716" fmla="*/ 1244159 w 1786319"/>
                <a:gd name="connsiteY1716" fmla="*/ 1438889 h 2455878"/>
                <a:gd name="connsiteX1717" fmla="*/ 1237672 w 1786319"/>
                <a:gd name="connsiteY1717" fmla="*/ 1447288 h 2455878"/>
                <a:gd name="connsiteX1718" fmla="*/ 1215379 w 1786319"/>
                <a:gd name="connsiteY1718" fmla="*/ 1455323 h 2455878"/>
                <a:gd name="connsiteX1719" fmla="*/ 1213918 w 1786319"/>
                <a:gd name="connsiteY1719" fmla="*/ 1453446 h 2455878"/>
                <a:gd name="connsiteX1720" fmla="*/ 1211544 w 1786319"/>
                <a:gd name="connsiteY1720" fmla="*/ 1453583 h 2455878"/>
                <a:gd name="connsiteX1721" fmla="*/ 1202895 w 1786319"/>
                <a:gd name="connsiteY1721" fmla="*/ 1431521 h 2455878"/>
                <a:gd name="connsiteX1722" fmla="*/ 1204937 w 1786319"/>
                <a:gd name="connsiteY1722" fmla="*/ 1421107 h 2455878"/>
                <a:gd name="connsiteX1723" fmla="*/ 1200347 w 1786319"/>
                <a:gd name="connsiteY1723" fmla="*/ 1423639 h 2455878"/>
                <a:gd name="connsiteX1724" fmla="*/ 1269615 w 1786319"/>
                <a:gd name="connsiteY1724" fmla="*/ 1329933 h 2455878"/>
                <a:gd name="connsiteX1725" fmla="*/ 1270111 w 1786319"/>
                <a:gd name="connsiteY1725" fmla="*/ 1330158 h 2455878"/>
                <a:gd name="connsiteX1726" fmla="*/ 1279714 w 1786319"/>
                <a:gd name="connsiteY1726" fmla="*/ 1429292 h 2455878"/>
                <a:gd name="connsiteX1727" fmla="*/ 1271350 w 1786319"/>
                <a:gd name="connsiteY1727" fmla="*/ 1439067 h 2455878"/>
                <a:gd name="connsiteX1728" fmla="*/ 1301318 w 1786319"/>
                <a:gd name="connsiteY1728" fmla="*/ 1429571 h 2455878"/>
                <a:gd name="connsiteX1729" fmla="*/ 1301814 w 1786319"/>
                <a:gd name="connsiteY1729" fmla="*/ 1429796 h 2455878"/>
                <a:gd name="connsiteX1730" fmla="*/ 1306840 w 1786319"/>
                <a:gd name="connsiteY1730" fmla="*/ 1441276 h 2455878"/>
                <a:gd name="connsiteX1731" fmla="*/ 1305232 w 1786319"/>
                <a:gd name="connsiteY1731" fmla="*/ 1433320 h 2455878"/>
                <a:gd name="connsiteX1732" fmla="*/ 1306551 w 1786319"/>
                <a:gd name="connsiteY1732" fmla="*/ 1401555 h 2455878"/>
                <a:gd name="connsiteX1733" fmla="*/ 1306931 w 1786319"/>
                <a:gd name="connsiteY1733" fmla="*/ 1401165 h 2455878"/>
                <a:gd name="connsiteX1734" fmla="*/ 1325283 w 1786319"/>
                <a:gd name="connsiteY1734" fmla="*/ 1402030 h 2455878"/>
                <a:gd name="connsiteX1735" fmla="*/ 1301036 w 1786319"/>
                <a:gd name="connsiteY1735" fmla="*/ 1378019 h 2455878"/>
                <a:gd name="connsiteX1736" fmla="*/ 1283154 w 1786319"/>
                <a:gd name="connsiteY1736" fmla="*/ 1322131 h 2455878"/>
                <a:gd name="connsiteX1737" fmla="*/ 1283431 w 1786319"/>
                <a:gd name="connsiteY1737" fmla="*/ 1321662 h 2455878"/>
                <a:gd name="connsiteX1738" fmla="*/ 1309972 w 1786319"/>
                <a:gd name="connsiteY1738" fmla="*/ 1313332 h 2455878"/>
                <a:gd name="connsiteX1739" fmla="*/ 1302723 w 1786319"/>
                <a:gd name="connsiteY1739" fmla="*/ 1311465 h 2455878"/>
                <a:gd name="connsiteX1740" fmla="*/ 1253715 w 1786319"/>
                <a:gd name="connsiteY1740" fmla="*/ 1224755 h 2455878"/>
                <a:gd name="connsiteX1741" fmla="*/ 1253992 w 1786319"/>
                <a:gd name="connsiteY1741" fmla="*/ 1224285 h 2455878"/>
                <a:gd name="connsiteX1742" fmla="*/ 1366684 w 1786319"/>
                <a:gd name="connsiteY1742" fmla="*/ 1235880 h 2455878"/>
                <a:gd name="connsiteX1743" fmla="*/ 1368234 w 1786319"/>
                <a:gd name="connsiteY1743" fmla="*/ 1238343 h 2455878"/>
                <a:gd name="connsiteX1744" fmla="*/ 1369734 w 1786319"/>
                <a:gd name="connsiteY1744" fmla="*/ 1227965 h 2455878"/>
                <a:gd name="connsiteX1745" fmla="*/ 1364935 w 1786319"/>
                <a:gd name="connsiteY1745" fmla="*/ 1215725 h 2455878"/>
                <a:gd name="connsiteX1746" fmla="*/ 1366588 w 1786319"/>
                <a:gd name="connsiteY1746" fmla="*/ 1207299 h 2455878"/>
                <a:gd name="connsiteX1747" fmla="*/ 1362873 w 1786319"/>
                <a:gd name="connsiteY1747" fmla="*/ 1209348 h 2455878"/>
                <a:gd name="connsiteX1748" fmla="*/ 1349618 w 1786319"/>
                <a:gd name="connsiteY1748" fmla="*/ 1193518 h 2455878"/>
                <a:gd name="connsiteX1749" fmla="*/ 1356065 w 1786319"/>
                <a:gd name="connsiteY1749" fmla="*/ 1176364 h 2455878"/>
                <a:gd name="connsiteX1750" fmla="*/ 1354370 w 1786319"/>
                <a:gd name="connsiteY1750" fmla="*/ 1175239 h 2455878"/>
                <a:gd name="connsiteX1751" fmla="*/ 1350909 w 1786319"/>
                <a:gd name="connsiteY1751" fmla="*/ 1161912 h 2455878"/>
                <a:gd name="connsiteX1752" fmla="*/ 1351163 w 1786319"/>
                <a:gd name="connsiteY1752" fmla="*/ 1153724 h 2455878"/>
                <a:gd name="connsiteX1753" fmla="*/ 1349386 w 1786319"/>
                <a:gd name="connsiteY1753" fmla="*/ 1154365 h 2455878"/>
                <a:gd name="connsiteX1754" fmla="*/ 1349141 w 1786319"/>
                <a:gd name="connsiteY1754" fmla="*/ 1154050 h 2455878"/>
                <a:gd name="connsiteX1755" fmla="*/ 1347519 w 1786319"/>
                <a:gd name="connsiteY1755" fmla="*/ 1155326 h 2455878"/>
                <a:gd name="connsiteX1756" fmla="*/ 1332608 w 1786319"/>
                <a:gd name="connsiteY1756" fmla="*/ 1151479 h 2455878"/>
                <a:gd name="connsiteX1757" fmla="*/ 1332155 w 1786319"/>
                <a:gd name="connsiteY1757" fmla="*/ 1127778 h 2455878"/>
                <a:gd name="connsiteX1758" fmla="*/ 1326250 w 1786319"/>
                <a:gd name="connsiteY1758" fmla="*/ 1126670 h 2455878"/>
                <a:gd name="connsiteX1759" fmla="*/ 1335015 w 1786319"/>
                <a:gd name="connsiteY1759" fmla="*/ 1087587 h 2455878"/>
                <a:gd name="connsiteX1760" fmla="*/ 1338752 w 1786319"/>
                <a:gd name="connsiteY1760" fmla="*/ 1083718 h 2455878"/>
                <a:gd name="connsiteX1761" fmla="*/ 1334757 w 1786319"/>
                <a:gd name="connsiteY1761" fmla="*/ 1081759 h 2455878"/>
                <a:gd name="connsiteX1762" fmla="*/ 1331977 w 1786319"/>
                <a:gd name="connsiteY1762" fmla="*/ 1077986 h 2455878"/>
                <a:gd name="connsiteX1763" fmla="*/ 1329738 w 1786319"/>
                <a:gd name="connsiteY1763" fmla="*/ 1087206 h 2455878"/>
                <a:gd name="connsiteX1764" fmla="*/ 1314462 w 1786319"/>
                <a:gd name="connsiteY1764" fmla="*/ 1101885 h 2455878"/>
                <a:gd name="connsiteX1765" fmla="*/ 1312586 w 1786319"/>
                <a:gd name="connsiteY1765" fmla="*/ 1100886 h 2455878"/>
                <a:gd name="connsiteX1766" fmla="*/ 1310697 w 1786319"/>
                <a:gd name="connsiteY1766" fmla="*/ 1101862 h 2455878"/>
                <a:gd name="connsiteX1767" fmla="*/ 1295601 w 1786319"/>
                <a:gd name="connsiteY1767" fmla="*/ 1086998 h 2455878"/>
                <a:gd name="connsiteX1768" fmla="*/ 1293476 w 1786319"/>
                <a:gd name="connsiteY1768" fmla="*/ 1077751 h 2455878"/>
                <a:gd name="connsiteX1769" fmla="*/ 1290649 w 1786319"/>
                <a:gd name="connsiteY1769" fmla="*/ 1081491 h 2455878"/>
                <a:gd name="connsiteX1770" fmla="*/ 1291834 w 1786319"/>
                <a:gd name="connsiteY1770" fmla="*/ 998630 h 2455878"/>
                <a:gd name="connsiteX1771" fmla="*/ 1300646 w 1786319"/>
                <a:gd name="connsiteY1771" fmla="*/ 990801 h 2455878"/>
                <a:gd name="connsiteX1772" fmla="*/ 1306551 w 1786319"/>
                <a:gd name="connsiteY1772" fmla="*/ 983378 h 2455878"/>
                <a:gd name="connsiteX1773" fmla="*/ 1293633 w 1786319"/>
                <a:gd name="connsiteY1773" fmla="*/ 966566 h 2455878"/>
                <a:gd name="connsiteX1774" fmla="*/ 1292542 w 1786319"/>
                <a:gd name="connsiteY1774" fmla="*/ 966959 h 2455878"/>
                <a:gd name="connsiteX1775" fmla="*/ 1291442 w 1786319"/>
                <a:gd name="connsiteY1775" fmla="*/ 970666 h 2455878"/>
                <a:gd name="connsiteX1776" fmla="*/ 1284208 w 1786319"/>
                <a:gd name="connsiteY1776" fmla="*/ 974413 h 2455878"/>
                <a:gd name="connsiteX1777" fmla="*/ 1278976 w 1786319"/>
                <a:gd name="connsiteY1777" fmla="*/ 971848 h 2455878"/>
                <a:gd name="connsiteX1778" fmla="*/ 1277562 w 1786319"/>
                <a:gd name="connsiteY1778" fmla="*/ 972357 h 2455878"/>
                <a:gd name="connsiteX1779" fmla="*/ 1276380 w 1786319"/>
                <a:gd name="connsiteY1779" fmla="*/ 970839 h 2455878"/>
                <a:gd name="connsiteX1780" fmla="*/ 1274459 w 1786319"/>
                <a:gd name="connsiteY1780" fmla="*/ 970950 h 2455878"/>
                <a:gd name="connsiteX1781" fmla="*/ 1273075 w 1786319"/>
                <a:gd name="connsiteY1781" fmla="*/ 967418 h 2455878"/>
                <a:gd name="connsiteX1782" fmla="*/ 1271026 w 1786319"/>
                <a:gd name="connsiteY1782" fmla="*/ 975857 h 2455878"/>
                <a:gd name="connsiteX1783" fmla="*/ 1255750 w 1786319"/>
                <a:gd name="connsiteY1783" fmla="*/ 990536 h 2455878"/>
                <a:gd name="connsiteX1784" fmla="*/ 1253873 w 1786319"/>
                <a:gd name="connsiteY1784" fmla="*/ 989537 h 2455878"/>
                <a:gd name="connsiteX1785" fmla="*/ 1251984 w 1786319"/>
                <a:gd name="connsiteY1785" fmla="*/ 990513 h 2455878"/>
                <a:gd name="connsiteX1786" fmla="*/ 1236888 w 1786319"/>
                <a:gd name="connsiteY1786" fmla="*/ 975649 h 2455878"/>
                <a:gd name="connsiteX1787" fmla="*/ 1234763 w 1786319"/>
                <a:gd name="connsiteY1787" fmla="*/ 966402 h 2455878"/>
                <a:gd name="connsiteX1788" fmla="*/ 1231937 w 1786319"/>
                <a:gd name="connsiteY1788" fmla="*/ 970142 h 2455878"/>
                <a:gd name="connsiteX1789" fmla="*/ 1225893 w 1786319"/>
                <a:gd name="connsiteY1789" fmla="*/ 971581 h 2455878"/>
                <a:gd name="connsiteX1790" fmla="*/ 1238125 w 1786319"/>
                <a:gd name="connsiteY1790" fmla="*/ 979795 h 2455878"/>
                <a:gd name="connsiteX1791" fmla="*/ 1237823 w 1786319"/>
                <a:gd name="connsiteY1791" fmla="*/ 1017243 h 2455878"/>
                <a:gd name="connsiteX1792" fmla="*/ 1232681 w 1786319"/>
                <a:gd name="connsiteY1792" fmla="*/ 1016218 h 2455878"/>
                <a:gd name="connsiteX1793" fmla="*/ 1237780 w 1786319"/>
                <a:gd name="connsiteY1793" fmla="*/ 1025526 h 2455878"/>
                <a:gd name="connsiteX1794" fmla="*/ 1236214 w 1786319"/>
                <a:gd name="connsiteY1794" fmla="*/ 1049172 h 2455878"/>
                <a:gd name="connsiteX1795" fmla="*/ 1233910 w 1786319"/>
                <a:gd name="connsiteY1795" fmla="*/ 1049759 h 2455878"/>
                <a:gd name="connsiteX1796" fmla="*/ 1233085 w 1786319"/>
                <a:gd name="connsiteY1796" fmla="*/ 1051990 h 2455878"/>
                <a:gd name="connsiteX1797" fmla="*/ 1209405 w 1786319"/>
                <a:gd name="connsiteY1797" fmla="*/ 1051080 h 2455878"/>
                <a:gd name="connsiteX1798" fmla="*/ 1200680 w 1786319"/>
                <a:gd name="connsiteY1798" fmla="*/ 1045038 h 2455878"/>
                <a:gd name="connsiteX1799" fmla="*/ 1201162 w 1786319"/>
                <a:gd name="connsiteY1799" fmla="*/ 1050258 h 2455878"/>
                <a:gd name="connsiteX1800" fmla="*/ 1163887 w 1786319"/>
                <a:gd name="connsiteY1800" fmla="*/ 1046652 h 2455878"/>
                <a:gd name="connsiteX1801" fmla="*/ 1145917 w 1786319"/>
                <a:gd name="connsiteY1801" fmla="*/ 1012700 h 2455878"/>
                <a:gd name="connsiteX1802" fmla="*/ 1135661 w 1786319"/>
                <a:gd name="connsiteY1802" fmla="*/ 1009543 h 2455878"/>
                <a:gd name="connsiteX1803" fmla="*/ 1106005 w 1786319"/>
                <a:gd name="connsiteY1803" fmla="*/ 977306 h 2455878"/>
                <a:gd name="connsiteX1804" fmla="*/ 1101828 w 1786319"/>
                <a:gd name="connsiteY1804" fmla="*/ 967223 h 2455878"/>
                <a:gd name="connsiteX1805" fmla="*/ 1098949 w 1786319"/>
                <a:gd name="connsiteY1805" fmla="*/ 986934 h 2455878"/>
                <a:gd name="connsiteX1806" fmla="*/ 1067351 w 1786319"/>
                <a:gd name="connsiteY1806" fmla="*/ 1007034 h 2455878"/>
                <a:gd name="connsiteX1807" fmla="*/ 1065417 w 1786319"/>
                <a:gd name="connsiteY1807" fmla="*/ 1002162 h 2455878"/>
                <a:gd name="connsiteX1808" fmla="*/ 1060374 w 1786319"/>
                <a:gd name="connsiteY1808" fmla="*/ 1011501 h 2455878"/>
                <a:gd name="connsiteX1809" fmla="*/ 1039676 w 1786319"/>
                <a:gd name="connsiteY1809" fmla="*/ 1023038 h 2455878"/>
                <a:gd name="connsiteX1810" fmla="*/ 1037930 w 1786319"/>
                <a:gd name="connsiteY1810" fmla="*/ 1021423 h 2455878"/>
                <a:gd name="connsiteX1811" fmla="*/ 1035609 w 1786319"/>
                <a:gd name="connsiteY1811" fmla="*/ 1021943 h 2455878"/>
                <a:gd name="connsiteX1812" fmla="*/ 1032527 w 1786319"/>
                <a:gd name="connsiteY1812" fmla="*/ 1019898 h 2455878"/>
                <a:gd name="connsiteX1813" fmla="*/ 1031873 w 1786319"/>
                <a:gd name="connsiteY1813" fmla="*/ 1021666 h 2455878"/>
                <a:gd name="connsiteX1814" fmla="*/ 1012714 w 1786319"/>
                <a:gd name="connsiteY1814" fmla="*/ 1020930 h 2455878"/>
                <a:gd name="connsiteX1815" fmla="*/ 1005654 w 1786319"/>
                <a:gd name="connsiteY1815" fmla="*/ 1016042 h 2455878"/>
                <a:gd name="connsiteX1816" fmla="*/ 1006044 w 1786319"/>
                <a:gd name="connsiteY1816" fmla="*/ 1020265 h 2455878"/>
                <a:gd name="connsiteX1817" fmla="*/ 975886 w 1786319"/>
                <a:gd name="connsiteY1817" fmla="*/ 1017347 h 2455878"/>
                <a:gd name="connsiteX1818" fmla="*/ 961346 w 1786319"/>
                <a:gd name="connsiteY1818" fmla="*/ 989877 h 2455878"/>
                <a:gd name="connsiteX1819" fmla="*/ 953048 w 1786319"/>
                <a:gd name="connsiteY1819" fmla="*/ 987323 h 2455878"/>
                <a:gd name="connsiteX1820" fmla="*/ 929054 w 1786319"/>
                <a:gd name="connsiteY1820" fmla="*/ 961240 h 2455878"/>
                <a:gd name="connsiteX1821" fmla="*/ 923801 w 1786319"/>
                <a:gd name="connsiteY1821" fmla="*/ 941738 h 2455878"/>
                <a:gd name="connsiteX1822" fmla="*/ 923345 w 1786319"/>
                <a:gd name="connsiteY1822" fmla="*/ 969031 h 2455878"/>
                <a:gd name="connsiteX1823" fmla="*/ 897779 w 1786319"/>
                <a:gd name="connsiteY1823" fmla="*/ 985293 h 2455878"/>
                <a:gd name="connsiteX1824" fmla="*/ 896214 w 1786319"/>
                <a:gd name="connsiteY1824" fmla="*/ 981351 h 2455878"/>
                <a:gd name="connsiteX1825" fmla="*/ 892134 w 1786319"/>
                <a:gd name="connsiteY1825" fmla="*/ 988907 h 2455878"/>
                <a:gd name="connsiteX1826" fmla="*/ 875387 w 1786319"/>
                <a:gd name="connsiteY1826" fmla="*/ 998242 h 2455878"/>
                <a:gd name="connsiteX1827" fmla="*/ 873975 w 1786319"/>
                <a:gd name="connsiteY1827" fmla="*/ 996936 h 2455878"/>
                <a:gd name="connsiteX1828" fmla="*/ 872097 w 1786319"/>
                <a:gd name="connsiteY1828" fmla="*/ 997356 h 2455878"/>
                <a:gd name="connsiteX1829" fmla="*/ 862301 w 1786319"/>
                <a:gd name="connsiteY1829" fmla="*/ 980874 h 2455878"/>
                <a:gd name="connsiteX1830" fmla="*/ 862568 w 1786319"/>
                <a:gd name="connsiteY1830" fmla="*/ 972291 h 2455878"/>
                <a:gd name="connsiteX1831" fmla="*/ 859235 w 1786319"/>
                <a:gd name="connsiteY1831" fmla="*/ 974914 h 2455878"/>
                <a:gd name="connsiteX1832" fmla="*/ 902266 w 1786319"/>
                <a:gd name="connsiteY1832" fmla="*/ 891021 h 2455878"/>
                <a:gd name="connsiteX1833" fmla="*/ 902692 w 1786319"/>
                <a:gd name="connsiteY1833" fmla="*/ 891137 h 2455878"/>
                <a:gd name="connsiteX1834" fmla="*/ 916687 w 1786319"/>
                <a:gd name="connsiteY1834" fmla="*/ 912719 h 2455878"/>
                <a:gd name="connsiteX1835" fmla="*/ 917463 w 1786319"/>
                <a:gd name="connsiteY1835" fmla="*/ 914954 h 2455878"/>
                <a:gd name="connsiteX1836" fmla="*/ 939031 w 1786319"/>
                <a:gd name="connsiteY1836" fmla="*/ 911777 h 2455878"/>
                <a:gd name="connsiteX1837" fmla="*/ 938874 w 1786319"/>
                <a:gd name="connsiteY1837" fmla="*/ 911693 h 2455878"/>
                <a:gd name="connsiteX1838" fmla="*/ 938660 w 1786319"/>
                <a:gd name="connsiteY1838" fmla="*/ 910936 h 2455878"/>
                <a:gd name="connsiteX1839" fmla="*/ 922865 w 1786319"/>
                <a:gd name="connsiteY1839" fmla="*/ 902007 h 2455878"/>
                <a:gd name="connsiteX1840" fmla="*/ 905235 w 1786319"/>
                <a:gd name="connsiteY1840" fmla="*/ 880624 h 2455878"/>
                <a:gd name="connsiteX1841" fmla="*/ 902240 w 1786319"/>
                <a:gd name="connsiteY1841" fmla="*/ 869503 h 2455878"/>
                <a:gd name="connsiteX1842" fmla="*/ 898263 w 1786319"/>
                <a:gd name="connsiteY1842" fmla="*/ 882917 h 2455878"/>
                <a:gd name="connsiteX1843" fmla="*/ 884328 w 1786319"/>
                <a:gd name="connsiteY1843" fmla="*/ 882685 h 2455878"/>
                <a:gd name="connsiteX1844" fmla="*/ 881811 w 1786319"/>
                <a:gd name="connsiteY1844" fmla="*/ 879270 h 2455878"/>
                <a:gd name="connsiteX1845" fmla="*/ 879786 w 1786319"/>
                <a:gd name="connsiteY1845" fmla="*/ 887615 h 2455878"/>
                <a:gd name="connsiteX1846" fmla="*/ 865961 w 1786319"/>
                <a:gd name="connsiteY1846" fmla="*/ 900899 h 2455878"/>
                <a:gd name="connsiteX1847" fmla="*/ 864262 w 1786319"/>
                <a:gd name="connsiteY1847" fmla="*/ 899994 h 2455878"/>
                <a:gd name="connsiteX1848" fmla="*/ 864144 w 1786319"/>
                <a:gd name="connsiteY1848" fmla="*/ 900056 h 2455878"/>
                <a:gd name="connsiteX1849" fmla="*/ 861619 w 1786319"/>
                <a:gd name="connsiteY1849" fmla="*/ 908568 h 2455878"/>
                <a:gd name="connsiteX1850" fmla="*/ 847684 w 1786319"/>
                <a:gd name="connsiteY1850" fmla="*/ 908337 h 2455878"/>
                <a:gd name="connsiteX1851" fmla="*/ 845168 w 1786319"/>
                <a:gd name="connsiteY1851" fmla="*/ 904922 h 2455878"/>
                <a:gd name="connsiteX1852" fmla="*/ 843143 w 1786319"/>
                <a:gd name="connsiteY1852" fmla="*/ 913266 h 2455878"/>
                <a:gd name="connsiteX1853" fmla="*/ 829317 w 1786319"/>
                <a:gd name="connsiteY1853" fmla="*/ 926550 h 2455878"/>
                <a:gd name="connsiteX1854" fmla="*/ 827620 w 1786319"/>
                <a:gd name="connsiteY1854" fmla="*/ 925645 h 2455878"/>
                <a:gd name="connsiteX1855" fmla="*/ 825910 w 1786319"/>
                <a:gd name="connsiteY1855" fmla="*/ 926529 h 2455878"/>
                <a:gd name="connsiteX1856" fmla="*/ 812248 w 1786319"/>
                <a:gd name="connsiteY1856" fmla="*/ 913077 h 2455878"/>
                <a:gd name="connsiteX1857" fmla="*/ 810324 w 1786319"/>
                <a:gd name="connsiteY1857" fmla="*/ 904709 h 2455878"/>
                <a:gd name="connsiteX1858" fmla="*/ 807767 w 1786319"/>
                <a:gd name="connsiteY1858" fmla="*/ 908093 h 2455878"/>
                <a:gd name="connsiteX1859" fmla="*/ 808839 w 1786319"/>
                <a:gd name="connsiteY1859" fmla="*/ 833104 h 2455878"/>
                <a:gd name="connsiteX1860" fmla="*/ 823056 w 1786319"/>
                <a:gd name="connsiteY1860" fmla="*/ 820472 h 2455878"/>
                <a:gd name="connsiteX1861" fmla="*/ 809746 w 1786319"/>
                <a:gd name="connsiteY1861" fmla="*/ 803146 h 2455878"/>
                <a:gd name="connsiteX1862" fmla="*/ 806980 w 1786319"/>
                <a:gd name="connsiteY1862" fmla="*/ 809228 h 2455878"/>
                <a:gd name="connsiteX1863" fmla="*/ 794549 w 1786319"/>
                <a:gd name="connsiteY1863" fmla="*/ 807565 h 2455878"/>
                <a:gd name="connsiteX1864" fmla="*/ 792033 w 1786319"/>
                <a:gd name="connsiteY1864" fmla="*/ 804150 h 2455878"/>
                <a:gd name="connsiteX1865" fmla="*/ 790007 w 1786319"/>
                <a:gd name="connsiteY1865" fmla="*/ 812494 h 2455878"/>
                <a:gd name="connsiteX1866" fmla="*/ 776182 w 1786319"/>
                <a:gd name="connsiteY1866" fmla="*/ 825778 h 2455878"/>
                <a:gd name="connsiteX1867" fmla="*/ 774484 w 1786319"/>
                <a:gd name="connsiteY1867" fmla="*/ 824874 h 2455878"/>
                <a:gd name="connsiteX1868" fmla="*/ 772775 w 1786319"/>
                <a:gd name="connsiteY1868" fmla="*/ 825757 h 2455878"/>
                <a:gd name="connsiteX1869" fmla="*/ 759113 w 1786319"/>
                <a:gd name="connsiteY1869" fmla="*/ 812305 h 2455878"/>
                <a:gd name="connsiteX1870" fmla="*/ 757189 w 1786319"/>
                <a:gd name="connsiteY1870" fmla="*/ 803937 h 2455878"/>
                <a:gd name="connsiteX1871" fmla="*/ 754632 w 1786319"/>
                <a:gd name="connsiteY1871" fmla="*/ 807321 h 2455878"/>
                <a:gd name="connsiteX1872" fmla="*/ 742181 w 1786319"/>
                <a:gd name="connsiteY1872" fmla="*/ 808832 h 2455878"/>
                <a:gd name="connsiteX1873" fmla="*/ 734849 w 1786319"/>
                <a:gd name="connsiteY1873" fmla="*/ 792168 h 2455878"/>
                <a:gd name="connsiteX1874" fmla="*/ 730378 w 1786319"/>
                <a:gd name="connsiteY1874" fmla="*/ 796465 h 2455878"/>
                <a:gd name="connsiteX1875" fmla="*/ 728680 w 1786319"/>
                <a:gd name="connsiteY1875" fmla="*/ 795560 h 2455878"/>
                <a:gd name="connsiteX1876" fmla="*/ 726970 w 1786319"/>
                <a:gd name="connsiteY1876" fmla="*/ 796444 h 2455878"/>
                <a:gd name="connsiteX1877" fmla="*/ 713308 w 1786319"/>
                <a:gd name="connsiteY1877" fmla="*/ 782992 h 2455878"/>
                <a:gd name="connsiteX1878" fmla="*/ 711385 w 1786319"/>
                <a:gd name="connsiteY1878" fmla="*/ 774623 h 2455878"/>
                <a:gd name="connsiteX1879" fmla="*/ 708828 w 1786319"/>
                <a:gd name="connsiteY1879" fmla="*/ 778007 h 2455878"/>
                <a:gd name="connsiteX1880" fmla="*/ 688507 w 1786319"/>
                <a:gd name="connsiteY1880" fmla="*/ 755532 h 2455878"/>
                <a:gd name="connsiteX1881" fmla="*/ 692200 w 1786319"/>
                <a:gd name="connsiteY1881" fmla="*/ 741211 h 2455878"/>
                <a:gd name="connsiteX1882" fmla="*/ 691902 w 1786319"/>
                <a:gd name="connsiteY1882" fmla="*/ 741498 h 2455878"/>
                <a:gd name="connsiteX1883" fmla="*/ 690204 w 1786319"/>
                <a:gd name="connsiteY1883" fmla="*/ 740593 h 2455878"/>
                <a:gd name="connsiteX1884" fmla="*/ 688495 w 1786319"/>
                <a:gd name="connsiteY1884" fmla="*/ 741477 h 2455878"/>
                <a:gd name="connsiteX1885" fmla="*/ 674833 w 1786319"/>
                <a:gd name="connsiteY1885" fmla="*/ 728025 h 2455878"/>
                <a:gd name="connsiteX1886" fmla="*/ 672909 w 1786319"/>
                <a:gd name="connsiteY1886" fmla="*/ 719656 h 2455878"/>
                <a:gd name="connsiteX1887" fmla="*/ 670352 w 1786319"/>
                <a:gd name="connsiteY1887" fmla="*/ 723040 h 2455878"/>
                <a:gd name="connsiteX1888" fmla="*/ 650031 w 1786319"/>
                <a:gd name="connsiteY1888" fmla="*/ 700565 h 2455878"/>
                <a:gd name="connsiteX1889" fmla="*/ 656257 w 1786319"/>
                <a:gd name="connsiteY1889" fmla="*/ 676425 h 2455878"/>
                <a:gd name="connsiteX1890" fmla="*/ 647587 w 1786319"/>
                <a:gd name="connsiteY1890" fmla="*/ 674016 h 2455878"/>
                <a:gd name="connsiteX1891" fmla="*/ 646012 w 1786319"/>
                <a:gd name="connsiteY1891" fmla="*/ 670078 h 2455878"/>
                <a:gd name="connsiteX1892" fmla="*/ 641951 w 1786319"/>
                <a:gd name="connsiteY1892" fmla="*/ 677643 h 2455878"/>
                <a:gd name="connsiteX1893" fmla="*/ 625228 w 1786319"/>
                <a:gd name="connsiteY1893" fmla="*/ 687020 h 2455878"/>
                <a:gd name="connsiteX1894" fmla="*/ 623811 w 1786319"/>
                <a:gd name="connsiteY1894" fmla="*/ 685717 h 2455878"/>
                <a:gd name="connsiteX1895" fmla="*/ 621935 w 1786319"/>
                <a:gd name="connsiteY1895" fmla="*/ 686142 h 2455878"/>
                <a:gd name="connsiteX1896" fmla="*/ 612098 w 1786319"/>
                <a:gd name="connsiteY1896" fmla="*/ 669684 h 2455878"/>
                <a:gd name="connsiteX1897" fmla="*/ 612344 w 1786319"/>
                <a:gd name="connsiteY1897" fmla="*/ 661100 h 2455878"/>
                <a:gd name="connsiteX1898" fmla="*/ 609017 w 1786319"/>
                <a:gd name="connsiteY1898" fmla="*/ 663732 h 2455878"/>
                <a:gd name="connsiteX1899" fmla="*/ 595008 w 1786319"/>
                <a:gd name="connsiteY1899" fmla="*/ 636866 h 2455878"/>
                <a:gd name="connsiteX1900" fmla="*/ 606687 w 1786319"/>
                <a:gd name="connsiteY1900" fmla="*/ 615833 h 2455878"/>
                <a:gd name="connsiteX1901" fmla="*/ 603533 w 1786319"/>
                <a:gd name="connsiteY1901" fmla="*/ 615711 h 2455878"/>
                <a:gd name="connsiteX1902" fmla="*/ 596475 w 1786319"/>
                <a:gd name="connsiteY1902" fmla="*/ 610820 h 2455878"/>
                <a:gd name="connsiteX1903" fmla="*/ 596864 w 1786319"/>
                <a:gd name="connsiteY1903" fmla="*/ 615044 h 2455878"/>
                <a:gd name="connsiteX1904" fmla="*/ 550140 w 1786319"/>
                <a:gd name="connsiteY1904" fmla="*/ 580781 h 2455878"/>
                <a:gd name="connsiteX1905" fmla="*/ 548088 w 1786319"/>
                <a:gd name="connsiteY1905" fmla="*/ 565713 h 2455878"/>
                <a:gd name="connsiteX1906" fmla="*/ 542915 w 1786319"/>
                <a:gd name="connsiteY1906" fmla="*/ 568532 h 2455878"/>
                <a:gd name="connsiteX1907" fmla="*/ 535987 w 1786319"/>
                <a:gd name="connsiteY1907" fmla="*/ 562589 h 2455878"/>
                <a:gd name="connsiteX1908" fmla="*/ 528740 w 1786319"/>
                <a:gd name="connsiteY1908" fmla="*/ 573891 h 2455878"/>
                <a:gd name="connsiteX1909" fmla="*/ 526878 w 1786319"/>
                <a:gd name="connsiteY1909" fmla="*/ 573406 h 2455878"/>
                <a:gd name="connsiteX1910" fmla="*/ 525422 w 1786319"/>
                <a:gd name="connsiteY1910" fmla="*/ 574664 h 2455878"/>
                <a:gd name="connsiteX1911" fmla="*/ 509002 w 1786319"/>
                <a:gd name="connsiteY1911" fmla="*/ 564765 h 2455878"/>
                <a:gd name="connsiteX1912" fmla="*/ 505181 w 1786319"/>
                <a:gd name="connsiteY1912" fmla="*/ 557075 h 2455878"/>
                <a:gd name="connsiteX1913" fmla="*/ 503483 w 1786319"/>
                <a:gd name="connsiteY1913" fmla="*/ 560962 h 2455878"/>
                <a:gd name="connsiteX1914" fmla="*/ 478485 w 1786319"/>
                <a:gd name="connsiteY1914" fmla="*/ 543841 h 2455878"/>
                <a:gd name="connsiteX1915" fmla="*/ 478692 w 1786319"/>
                <a:gd name="connsiteY1915" fmla="*/ 531881 h 2455878"/>
                <a:gd name="connsiteX1916" fmla="*/ 477289 w 1786319"/>
                <a:gd name="connsiteY1916" fmla="*/ 531938 h 2455878"/>
                <a:gd name="connsiteX1917" fmla="*/ 476261 w 1786319"/>
                <a:gd name="connsiteY1917" fmla="*/ 533565 h 2455878"/>
                <a:gd name="connsiteX1918" fmla="*/ 457672 w 1786319"/>
                <a:gd name="connsiteY1918" fmla="*/ 528870 h 2455878"/>
                <a:gd name="connsiteX1919" fmla="*/ 451781 w 1786319"/>
                <a:gd name="connsiteY1919" fmla="*/ 522623 h 2455878"/>
                <a:gd name="connsiteX1920" fmla="*/ 451286 w 1786319"/>
                <a:gd name="connsiteY1920" fmla="*/ 526837 h 2455878"/>
                <a:gd name="connsiteX1921" fmla="*/ 422388 w 1786319"/>
                <a:gd name="connsiteY1921" fmla="*/ 517725 h 2455878"/>
                <a:gd name="connsiteX1922" fmla="*/ 418895 w 1786319"/>
                <a:gd name="connsiteY1922" fmla="*/ 505476 h 2455878"/>
                <a:gd name="connsiteX1923" fmla="*/ 402707 w 1786319"/>
                <a:gd name="connsiteY1923" fmla="*/ 501388 h 2455878"/>
                <a:gd name="connsiteX1924" fmla="*/ 396815 w 1786319"/>
                <a:gd name="connsiteY1924" fmla="*/ 495141 h 2455878"/>
                <a:gd name="connsiteX1925" fmla="*/ 396320 w 1786319"/>
                <a:gd name="connsiteY1925" fmla="*/ 499354 h 2455878"/>
                <a:gd name="connsiteX1926" fmla="*/ 367423 w 1786319"/>
                <a:gd name="connsiteY1926" fmla="*/ 490243 h 2455878"/>
                <a:gd name="connsiteX1927" fmla="*/ 359169 w 1786319"/>
                <a:gd name="connsiteY1927" fmla="*/ 461303 h 2455878"/>
                <a:gd name="connsiteX1928" fmla="*/ 358161 w 1786319"/>
                <a:gd name="connsiteY1928" fmla="*/ 465729 h 2455878"/>
                <a:gd name="connsiteX1929" fmla="*/ 344240 w 1786319"/>
                <a:gd name="connsiteY1929" fmla="*/ 466393 h 2455878"/>
                <a:gd name="connsiteX1930" fmla="*/ 341509 w 1786319"/>
                <a:gd name="connsiteY1930" fmla="*/ 463146 h 2455878"/>
                <a:gd name="connsiteX1931" fmla="*/ 340023 w 1786319"/>
                <a:gd name="connsiteY1931" fmla="*/ 471603 h 2455878"/>
                <a:gd name="connsiteX1932" fmla="*/ 327080 w 1786319"/>
                <a:gd name="connsiteY1932" fmla="*/ 485748 h 2455878"/>
                <a:gd name="connsiteX1933" fmla="*/ 325327 w 1786319"/>
                <a:gd name="connsiteY1933" fmla="*/ 484954 h 2455878"/>
                <a:gd name="connsiteX1934" fmla="*/ 323678 w 1786319"/>
                <a:gd name="connsiteY1934" fmla="*/ 485946 h 2455878"/>
                <a:gd name="connsiteX1935" fmla="*/ 309181 w 1786319"/>
                <a:gd name="connsiteY1935" fmla="*/ 473399 h 2455878"/>
                <a:gd name="connsiteX1936" fmla="*/ 306724 w 1786319"/>
                <a:gd name="connsiteY1936" fmla="*/ 465171 h 2455878"/>
                <a:gd name="connsiteX1937" fmla="*/ 304389 w 1786319"/>
                <a:gd name="connsiteY1937" fmla="*/ 468712 h 2455878"/>
                <a:gd name="connsiteX1938" fmla="*/ 282667 w 1786319"/>
                <a:gd name="connsiteY1938" fmla="*/ 447588 h 2455878"/>
                <a:gd name="connsiteX1939" fmla="*/ 285875 w 1786319"/>
                <a:gd name="connsiteY1939" fmla="*/ 430742 h 2455878"/>
                <a:gd name="connsiteX1940" fmla="*/ 275778 w 1786319"/>
                <a:gd name="connsiteY1940" fmla="*/ 441776 h 2455878"/>
                <a:gd name="connsiteX1941" fmla="*/ 274026 w 1786319"/>
                <a:gd name="connsiteY1941" fmla="*/ 440982 h 2455878"/>
                <a:gd name="connsiteX1942" fmla="*/ 272377 w 1786319"/>
                <a:gd name="connsiteY1942" fmla="*/ 441973 h 2455878"/>
                <a:gd name="connsiteX1943" fmla="*/ 257880 w 1786319"/>
                <a:gd name="connsiteY1943" fmla="*/ 429426 h 2455878"/>
                <a:gd name="connsiteX1944" fmla="*/ 255423 w 1786319"/>
                <a:gd name="connsiteY1944" fmla="*/ 421199 h 2455878"/>
                <a:gd name="connsiteX1945" fmla="*/ 253088 w 1786319"/>
                <a:gd name="connsiteY1945" fmla="*/ 424740 h 2455878"/>
                <a:gd name="connsiteX1946" fmla="*/ 231366 w 1786319"/>
                <a:gd name="connsiteY1946" fmla="*/ 403615 h 2455878"/>
                <a:gd name="connsiteX1947" fmla="*/ 234147 w 1786319"/>
                <a:gd name="connsiteY1947" fmla="*/ 389011 h 2455878"/>
                <a:gd name="connsiteX1948" fmla="*/ 225146 w 1786319"/>
                <a:gd name="connsiteY1948" fmla="*/ 389440 h 2455878"/>
                <a:gd name="connsiteX1949" fmla="*/ 222416 w 1786319"/>
                <a:gd name="connsiteY1949" fmla="*/ 386193 h 2455878"/>
                <a:gd name="connsiteX1950" fmla="*/ 220930 w 1786319"/>
                <a:gd name="connsiteY1950" fmla="*/ 394651 h 2455878"/>
                <a:gd name="connsiteX1951" fmla="*/ 207986 w 1786319"/>
                <a:gd name="connsiteY1951" fmla="*/ 408795 h 2455878"/>
                <a:gd name="connsiteX1952" fmla="*/ 206234 w 1786319"/>
                <a:gd name="connsiteY1952" fmla="*/ 408002 h 2455878"/>
                <a:gd name="connsiteX1953" fmla="*/ 204585 w 1786319"/>
                <a:gd name="connsiteY1953" fmla="*/ 408993 h 2455878"/>
                <a:gd name="connsiteX1954" fmla="*/ 190088 w 1786319"/>
                <a:gd name="connsiteY1954" fmla="*/ 396447 h 2455878"/>
                <a:gd name="connsiteX1955" fmla="*/ 187631 w 1786319"/>
                <a:gd name="connsiteY1955" fmla="*/ 388218 h 2455878"/>
                <a:gd name="connsiteX1956" fmla="*/ 185296 w 1786319"/>
                <a:gd name="connsiteY1956" fmla="*/ 391759 h 2455878"/>
                <a:gd name="connsiteX1957" fmla="*/ 170204 w 1786319"/>
                <a:gd name="connsiteY1957" fmla="*/ 335821 h 2455878"/>
                <a:gd name="connsiteX1958" fmla="*/ 171669 w 1786319"/>
                <a:gd name="connsiteY1958" fmla="*/ 333372 h 2455878"/>
                <a:gd name="connsiteX1959" fmla="*/ 150817 w 1786319"/>
                <a:gd name="connsiteY1959" fmla="*/ 330703 h 2455878"/>
                <a:gd name="connsiteX1960" fmla="*/ 150311 w 1786319"/>
                <a:gd name="connsiteY1960" fmla="*/ 330313 h 2455878"/>
                <a:gd name="connsiteX1961" fmla="*/ 156324 w 1786319"/>
                <a:gd name="connsiteY1961" fmla="*/ 349449 h 2455878"/>
                <a:gd name="connsiteX1962" fmla="*/ 137200 w 1786319"/>
                <a:gd name="connsiteY1962" fmla="*/ 372950 h 2455878"/>
                <a:gd name="connsiteX1963" fmla="*/ 134471 w 1786319"/>
                <a:gd name="connsiteY1963" fmla="*/ 369704 h 2455878"/>
                <a:gd name="connsiteX1964" fmla="*/ 132985 w 1786319"/>
                <a:gd name="connsiteY1964" fmla="*/ 378161 h 2455878"/>
                <a:gd name="connsiteX1965" fmla="*/ 120041 w 1786319"/>
                <a:gd name="connsiteY1965" fmla="*/ 392306 h 2455878"/>
                <a:gd name="connsiteX1966" fmla="*/ 118288 w 1786319"/>
                <a:gd name="connsiteY1966" fmla="*/ 391512 h 2455878"/>
                <a:gd name="connsiteX1967" fmla="*/ 116639 w 1786319"/>
                <a:gd name="connsiteY1967" fmla="*/ 392504 h 2455878"/>
                <a:gd name="connsiteX1968" fmla="*/ 102142 w 1786319"/>
                <a:gd name="connsiteY1968" fmla="*/ 379957 h 2455878"/>
                <a:gd name="connsiteX1969" fmla="*/ 99685 w 1786319"/>
                <a:gd name="connsiteY1969" fmla="*/ 371729 h 2455878"/>
                <a:gd name="connsiteX1970" fmla="*/ 97350 w 1786319"/>
                <a:gd name="connsiteY1970" fmla="*/ 375271 h 2455878"/>
                <a:gd name="connsiteX1971" fmla="*/ 93605 w 1786319"/>
                <a:gd name="connsiteY1971" fmla="*/ 300367 h 2455878"/>
                <a:gd name="connsiteX1972" fmla="*/ 102640 w 1786319"/>
                <a:gd name="connsiteY1972" fmla="*/ 291236 h 2455878"/>
                <a:gd name="connsiteX1973" fmla="*/ 82271 w 1786319"/>
                <a:gd name="connsiteY1973" fmla="*/ 288629 h 2455878"/>
                <a:gd name="connsiteX1974" fmla="*/ 34198 w 1786319"/>
                <a:gd name="connsiteY1974" fmla="*/ 223952 h 2455878"/>
                <a:gd name="connsiteX1975" fmla="*/ 34375 w 1786319"/>
                <a:gd name="connsiteY1975" fmla="*/ 223548 h 2455878"/>
                <a:gd name="connsiteX1976" fmla="*/ 51752 w 1786319"/>
                <a:gd name="connsiteY1976" fmla="*/ 217836 h 2455878"/>
                <a:gd name="connsiteX1977" fmla="*/ 52425 w 1786319"/>
                <a:gd name="connsiteY1977" fmla="*/ 206618 h 2455878"/>
                <a:gd name="connsiteX1978" fmla="*/ 65450 w 1786319"/>
                <a:gd name="connsiteY1978" fmla="*/ 172207 h 2455878"/>
                <a:gd name="connsiteX1979" fmla="*/ 85662 w 1786319"/>
                <a:gd name="connsiteY1979" fmla="*/ 149345 h 2455878"/>
                <a:gd name="connsiteX1980" fmla="*/ 59416 w 1786319"/>
                <a:gd name="connsiteY1980" fmla="*/ 145986 h 2455878"/>
                <a:gd name="connsiteX1981" fmla="*/ 0 w 1786319"/>
                <a:gd name="connsiteY1981" fmla="*/ 66048 h 2455878"/>
                <a:gd name="connsiteX1982" fmla="*/ 217 w 1786319"/>
                <a:gd name="connsiteY1982" fmla="*/ 65548 h 2455878"/>
                <a:gd name="connsiteX1983" fmla="*/ 114462 w 1786319"/>
                <a:gd name="connsiteY1983" fmla="*/ 88529 h 2455878"/>
                <a:gd name="connsiteX1984" fmla="*/ 109360 w 1786319"/>
                <a:gd name="connsiteY1984" fmla="*/ 89732 h 2455878"/>
                <a:gd name="connsiteX1985" fmla="*/ 117864 w 1786319"/>
                <a:gd name="connsiteY1985" fmla="*/ 96082 h 2455878"/>
                <a:gd name="connsiteX1986" fmla="*/ 122783 w 1786319"/>
                <a:gd name="connsiteY1986" fmla="*/ 102630 h 2455878"/>
                <a:gd name="connsiteX1987" fmla="*/ 140683 w 1786319"/>
                <a:gd name="connsiteY1987" fmla="*/ 99227 h 2455878"/>
                <a:gd name="connsiteX1988" fmla="*/ 199182 w 1786319"/>
                <a:gd name="connsiteY1988" fmla="*/ 140529 h 2455878"/>
                <a:gd name="connsiteX1989" fmla="*/ 194080 w 1786319"/>
                <a:gd name="connsiteY1989" fmla="*/ 141734 h 2455878"/>
                <a:gd name="connsiteX1990" fmla="*/ 202584 w 1786319"/>
                <a:gd name="connsiteY1990" fmla="*/ 148083 h 2455878"/>
                <a:gd name="connsiteX1991" fmla="*/ 211834 w 1786319"/>
                <a:gd name="connsiteY1991" fmla="*/ 160398 h 2455878"/>
                <a:gd name="connsiteX1992" fmla="*/ 211516 w 1786319"/>
                <a:gd name="connsiteY1992" fmla="*/ 164057 h 2455878"/>
                <a:gd name="connsiteX1993" fmla="*/ 239139 w 1786319"/>
                <a:gd name="connsiteY1993" fmla="*/ 188804 h 2455878"/>
                <a:gd name="connsiteX1994" fmla="*/ 245297 w 1786319"/>
                <a:gd name="connsiteY1994" fmla="*/ 200687 h 2455878"/>
                <a:gd name="connsiteX1995" fmla="*/ 259895 w 1786319"/>
                <a:gd name="connsiteY1995" fmla="*/ 194012 h 2455878"/>
                <a:gd name="connsiteX1996" fmla="*/ 236231 w 1786319"/>
                <a:gd name="connsiteY1996" fmla="*/ 175807 h 2455878"/>
                <a:gd name="connsiteX1997" fmla="*/ 211533 w 1786319"/>
                <a:gd name="connsiteY1997" fmla="*/ 122578 h 2455878"/>
                <a:gd name="connsiteX1998" fmla="*/ 211751 w 1786319"/>
                <a:gd name="connsiteY1998" fmla="*/ 122078 h 2455878"/>
                <a:gd name="connsiteX1999" fmla="*/ 310719 w 1786319"/>
                <a:gd name="connsiteY1999" fmla="*/ 110868 h 2455878"/>
                <a:gd name="connsiteX2000" fmla="*/ 315460 w 1786319"/>
                <a:gd name="connsiteY2000" fmla="*/ 113752 h 2455878"/>
                <a:gd name="connsiteX2001" fmla="*/ 319943 w 1786319"/>
                <a:gd name="connsiteY2001" fmla="*/ 110206 h 2455878"/>
                <a:gd name="connsiteX2002" fmla="*/ 411439 w 1786319"/>
                <a:gd name="connsiteY2002" fmla="*/ 125053 h 2455878"/>
                <a:gd name="connsiteX2003" fmla="*/ 406770 w 1786319"/>
                <a:gd name="connsiteY2003" fmla="*/ 127437 h 2455878"/>
                <a:gd name="connsiteX2004" fmla="*/ 413858 w 1786319"/>
                <a:gd name="connsiteY2004" fmla="*/ 130442 h 2455878"/>
                <a:gd name="connsiteX2005" fmla="*/ 425443 w 1786319"/>
                <a:gd name="connsiteY2005" fmla="*/ 106734 h 2455878"/>
                <a:gd name="connsiteX2006" fmla="*/ 434478 w 1786319"/>
                <a:gd name="connsiteY2006" fmla="*/ 97604 h 2455878"/>
                <a:gd name="connsiteX2007" fmla="*/ 414110 w 1786319"/>
                <a:gd name="connsiteY2007" fmla="*/ 94997 h 2455878"/>
                <a:gd name="connsiteX2008" fmla="*/ 366037 w 1786319"/>
                <a:gd name="connsiteY2008" fmla="*/ 30319 h 2455878"/>
                <a:gd name="connsiteX2009" fmla="*/ 366213 w 1786319"/>
                <a:gd name="connsiteY2009" fmla="*/ 29916 h 2455878"/>
                <a:gd name="connsiteX2010" fmla="*/ 411316 w 1786319"/>
                <a:gd name="connsiteY2010" fmla="*/ 15090 h 2455878"/>
                <a:gd name="connsiteX2011" fmla="*/ 458647 w 1786319"/>
                <a:gd name="connsiteY2011" fmla="*/ 48509 h 2455878"/>
                <a:gd name="connsiteX2012" fmla="*/ 454519 w 1786319"/>
                <a:gd name="connsiteY2012" fmla="*/ 49482 h 2455878"/>
                <a:gd name="connsiteX2013" fmla="*/ 461398 w 1786319"/>
                <a:gd name="connsiteY2013" fmla="*/ 54620 h 2455878"/>
                <a:gd name="connsiteX2014" fmla="*/ 466587 w 1786319"/>
                <a:gd name="connsiteY2014" fmla="*/ 61527 h 2455878"/>
                <a:gd name="connsiteX2015" fmla="*/ 479862 w 1786319"/>
                <a:gd name="connsiteY2015" fmla="*/ 57164 h 2455878"/>
                <a:gd name="connsiteX2016" fmla="*/ 504501 w 1786319"/>
                <a:gd name="connsiteY2016" fmla="*/ 59855 h 2455878"/>
                <a:gd name="connsiteX2017" fmla="*/ 480061 w 1786319"/>
                <a:gd name="connsiteY2017" fmla="*/ 29306 h 2455878"/>
                <a:gd name="connsiteX2018" fmla="*/ 480134 w 1786319"/>
                <a:gd name="connsiteY2018" fmla="*/ 28872 h 2455878"/>
                <a:gd name="connsiteX2019" fmla="*/ 555748 w 1786319"/>
                <a:gd name="connsiteY2019" fmla="*/ 1000 h 245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</a:cxnLst>
              <a:rect l="l" t="t" r="r" b="b"/>
              <a:pathLst>
                <a:path w="1786319" h="2455878">
                  <a:moveTo>
                    <a:pt x="1690920" y="2369788"/>
                  </a:moveTo>
                  <a:cubicBezTo>
                    <a:pt x="1753334" y="2379891"/>
                    <a:pt x="1763255" y="2440219"/>
                    <a:pt x="1740467" y="2432479"/>
                  </a:cubicBezTo>
                  <a:lnTo>
                    <a:pt x="1737265" y="2430846"/>
                  </a:lnTo>
                  <a:lnTo>
                    <a:pt x="1738894" y="2437937"/>
                  </a:lnTo>
                  <a:cubicBezTo>
                    <a:pt x="1740144" y="2446669"/>
                    <a:pt x="1737792" y="2452215"/>
                    <a:pt x="1733455" y="2453249"/>
                  </a:cubicBezTo>
                  <a:lnTo>
                    <a:pt x="1731825" y="2453207"/>
                  </a:lnTo>
                  <a:lnTo>
                    <a:pt x="1730865" y="2454526"/>
                  </a:lnTo>
                  <a:cubicBezTo>
                    <a:pt x="1727403" y="2457334"/>
                    <a:pt x="1721572" y="2455821"/>
                    <a:pt x="1715409" y="2449512"/>
                  </a:cubicBezTo>
                  <a:lnTo>
                    <a:pt x="1710777" y="2443899"/>
                  </a:lnTo>
                  <a:lnTo>
                    <a:pt x="1710123" y="2447434"/>
                  </a:lnTo>
                  <a:cubicBezTo>
                    <a:pt x="1702378" y="2470221"/>
                    <a:pt x="1660578" y="2425604"/>
                    <a:pt x="1690586" y="2369953"/>
                  </a:cubicBezTo>
                  <a:close/>
                  <a:moveTo>
                    <a:pt x="1403821" y="2352637"/>
                  </a:moveTo>
                  <a:cubicBezTo>
                    <a:pt x="1473633" y="2363937"/>
                    <a:pt x="1484730" y="2431417"/>
                    <a:pt x="1459240" y="2422760"/>
                  </a:cubicBezTo>
                  <a:lnTo>
                    <a:pt x="1455659" y="2420932"/>
                  </a:lnTo>
                  <a:lnTo>
                    <a:pt x="1457481" y="2428865"/>
                  </a:lnTo>
                  <a:cubicBezTo>
                    <a:pt x="1458879" y="2438632"/>
                    <a:pt x="1456248" y="2444836"/>
                    <a:pt x="1451398" y="2445992"/>
                  </a:cubicBezTo>
                  <a:lnTo>
                    <a:pt x="1449575" y="2445945"/>
                  </a:lnTo>
                  <a:lnTo>
                    <a:pt x="1448501" y="2447420"/>
                  </a:lnTo>
                  <a:cubicBezTo>
                    <a:pt x="1444629" y="2450563"/>
                    <a:pt x="1438107" y="2448870"/>
                    <a:pt x="1431212" y="2441812"/>
                  </a:cubicBezTo>
                  <a:lnTo>
                    <a:pt x="1426031" y="2435534"/>
                  </a:lnTo>
                  <a:lnTo>
                    <a:pt x="1425300" y="2439488"/>
                  </a:lnTo>
                  <a:cubicBezTo>
                    <a:pt x="1416638" y="2464976"/>
                    <a:pt x="1369882" y="2415070"/>
                    <a:pt x="1403447" y="2352822"/>
                  </a:cubicBezTo>
                  <a:close/>
                  <a:moveTo>
                    <a:pt x="1674394" y="2303835"/>
                  </a:moveTo>
                  <a:lnTo>
                    <a:pt x="1668594" y="2311344"/>
                  </a:lnTo>
                  <a:lnTo>
                    <a:pt x="1662225" y="2315968"/>
                  </a:lnTo>
                  <a:lnTo>
                    <a:pt x="1681923" y="2312388"/>
                  </a:lnTo>
                  <a:lnTo>
                    <a:pt x="1682217" y="2312618"/>
                  </a:lnTo>
                  <a:lnTo>
                    <a:pt x="1683814" y="2321685"/>
                  </a:lnTo>
                  <a:lnTo>
                    <a:pt x="1684081" y="2312462"/>
                  </a:lnTo>
                  <a:lnTo>
                    <a:pt x="1675395" y="2308414"/>
                  </a:lnTo>
                  <a:close/>
                  <a:moveTo>
                    <a:pt x="1385335" y="2278866"/>
                  </a:moveTo>
                  <a:lnTo>
                    <a:pt x="1378848" y="2287265"/>
                  </a:lnTo>
                  <a:lnTo>
                    <a:pt x="1371724" y="2292438"/>
                  </a:lnTo>
                  <a:lnTo>
                    <a:pt x="1390639" y="2289000"/>
                  </a:lnTo>
                  <a:lnTo>
                    <a:pt x="1386456" y="2283988"/>
                  </a:lnTo>
                  <a:close/>
                  <a:moveTo>
                    <a:pt x="1690901" y="2206491"/>
                  </a:moveTo>
                  <a:lnTo>
                    <a:pt x="1690827" y="2208431"/>
                  </a:lnTo>
                  <a:lnTo>
                    <a:pt x="1691886" y="2208095"/>
                  </a:lnTo>
                  <a:close/>
                  <a:moveTo>
                    <a:pt x="1693813" y="2121632"/>
                  </a:moveTo>
                  <a:lnTo>
                    <a:pt x="1693990" y="2126540"/>
                  </a:lnTo>
                  <a:lnTo>
                    <a:pt x="1693191" y="2147226"/>
                  </a:lnTo>
                  <a:lnTo>
                    <a:pt x="1710005" y="2148018"/>
                  </a:lnTo>
                  <a:close/>
                  <a:moveTo>
                    <a:pt x="1170013" y="2074005"/>
                  </a:moveTo>
                  <a:cubicBezTo>
                    <a:pt x="1226497" y="2083148"/>
                    <a:pt x="1235475" y="2137745"/>
                    <a:pt x="1214852" y="2130740"/>
                  </a:cubicBezTo>
                  <a:lnTo>
                    <a:pt x="1211954" y="2129262"/>
                  </a:lnTo>
                  <a:lnTo>
                    <a:pt x="1213429" y="2135680"/>
                  </a:lnTo>
                  <a:cubicBezTo>
                    <a:pt x="1214560" y="2143582"/>
                    <a:pt x="1212431" y="2148602"/>
                    <a:pt x="1208506" y="2149537"/>
                  </a:cubicBezTo>
                  <a:lnTo>
                    <a:pt x="1207031" y="2149499"/>
                  </a:lnTo>
                  <a:lnTo>
                    <a:pt x="1206162" y="2150692"/>
                  </a:lnTo>
                  <a:cubicBezTo>
                    <a:pt x="1203030" y="2153235"/>
                    <a:pt x="1197752" y="2151865"/>
                    <a:pt x="1192175" y="2146156"/>
                  </a:cubicBezTo>
                  <a:lnTo>
                    <a:pt x="1187983" y="2141076"/>
                  </a:lnTo>
                  <a:lnTo>
                    <a:pt x="1187390" y="2144275"/>
                  </a:lnTo>
                  <a:cubicBezTo>
                    <a:pt x="1180382" y="2164897"/>
                    <a:pt x="1142553" y="2124518"/>
                    <a:pt x="1169710" y="2074154"/>
                  </a:cubicBezTo>
                  <a:close/>
                  <a:moveTo>
                    <a:pt x="1389944" y="2035800"/>
                  </a:moveTo>
                  <a:lnTo>
                    <a:pt x="1390373" y="2036135"/>
                  </a:lnTo>
                  <a:cubicBezTo>
                    <a:pt x="1416600" y="2124536"/>
                    <a:pt x="1343611" y="2175750"/>
                    <a:pt x="1339358" y="2140909"/>
                  </a:cubicBezTo>
                  <a:lnTo>
                    <a:pt x="1339478" y="2135668"/>
                  </a:lnTo>
                  <a:lnTo>
                    <a:pt x="1331191" y="2142298"/>
                  </a:lnTo>
                  <a:cubicBezTo>
                    <a:pt x="1320509" y="2149465"/>
                    <a:pt x="1311734" y="2149885"/>
                    <a:pt x="1307630" y="2144840"/>
                  </a:cubicBezTo>
                  <a:lnTo>
                    <a:pt x="1306653" y="2142673"/>
                  </a:lnTo>
                  <a:lnTo>
                    <a:pt x="1304313" y="2142245"/>
                  </a:lnTo>
                  <a:cubicBezTo>
                    <a:pt x="1298432" y="2139475"/>
                    <a:pt x="1296730" y="2130855"/>
                    <a:pt x="1301119" y="2118764"/>
                  </a:cubicBezTo>
                  <a:lnTo>
                    <a:pt x="1305562" y="2109126"/>
                  </a:lnTo>
                  <a:lnTo>
                    <a:pt x="1300504" y="2110503"/>
                  </a:lnTo>
                  <a:cubicBezTo>
                    <a:pt x="1265663" y="2114748"/>
                    <a:pt x="1297831" y="2031589"/>
                    <a:pt x="1389944" y="2035800"/>
                  </a:cubicBezTo>
                  <a:close/>
                  <a:moveTo>
                    <a:pt x="1431504" y="2008281"/>
                  </a:moveTo>
                  <a:cubicBezTo>
                    <a:pt x="1500025" y="2012289"/>
                    <a:pt x="1529025" y="2072181"/>
                    <a:pt x="1498316" y="2072532"/>
                  </a:cubicBezTo>
                  <a:lnTo>
                    <a:pt x="1493119" y="2071837"/>
                  </a:lnTo>
                  <a:lnTo>
                    <a:pt x="1498799" y="2080803"/>
                  </a:lnTo>
                  <a:cubicBezTo>
                    <a:pt x="1504750" y="2092207"/>
                    <a:pt x="1504203" y="2100976"/>
                    <a:pt x="1498741" y="2104500"/>
                  </a:cubicBezTo>
                  <a:lnTo>
                    <a:pt x="1496478" y="2105233"/>
                  </a:lnTo>
                  <a:lnTo>
                    <a:pt x="1495796" y="2107511"/>
                  </a:lnTo>
                  <a:cubicBezTo>
                    <a:pt x="1492397" y="2113053"/>
                    <a:pt x="1483642" y="2113799"/>
                    <a:pt x="1472107" y="2108108"/>
                  </a:cubicBezTo>
                  <a:lnTo>
                    <a:pt x="1463015" y="2102633"/>
                  </a:lnTo>
                  <a:lnTo>
                    <a:pt x="1463828" y="2107812"/>
                  </a:lnTo>
                  <a:lnTo>
                    <a:pt x="1462725" y="2111094"/>
                  </a:lnTo>
                  <a:lnTo>
                    <a:pt x="1491707" y="2127987"/>
                  </a:lnTo>
                  <a:cubicBezTo>
                    <a:pt x="1509387" y="2145534"/>
                    <a:pt x="1511335" y="2165177"/>
                    <a:pt x="1493787" y="2165378"/>
                  </a:cubicBezTo>
                  <a:lnTo>
                    <a:pt x="1488591" y="2164683"/>
                  </a:lnTo>
                  <a:lnTo>
                    <a:pt x="1494271" y="2173648"/>
                  </a:lnTo>
                  <a:cubicBezTo>
                    <a:pt x="1500222" y="2185052"/>
                    <a:pt x="1499676" y="2193821"/>
                    <a:pt x="1494212" y="2197345"/>
                  </a:cubicBezTo>
                  <a:lnTo>
                    <a:pt x="1491949" y="2198078"/>
                  </a:lnTo>
                  <a:lnTo>
                    <a:pt x="1491268" y="2200356"/>
                  </a:lnTo>
                  <a:cubicBezTo>
                    <a:pt x="1487869" y="2205899"/>
                    <a:pt x="1479114" y="2206644"/>
                    <a:pt x="1467579" y="2200953"/>
                  </a:cubicBezTo>
                  <a:lnTo>
                    <a:pt x="1458487" y="2195479"/>
                  </a:lnTo>
                  <a:lnTo>
                    <a:pt x="1459299" y="2200658"/>
                  </a:lnTo>
                  <a:cubicBezTo>
                    <a:pt x="1459399" y="2209432"/>
                    <a:pt x="1454528" y="2213444"/>
                    <a:pt x="1447389" y="2213102"/>
                  </a:cubicBezTo>
                  <a:lnTo>
                    <a:pt x="1424290" y="2200725"/>
                  </a:lnTo>
                  <a:lnTo>
                    <a:pt x="1427896" y="2221521"/>
                  </a:lnTo>
                  <a:lnTo>
                    <a:pt x="1452311" y="2231441"/>
                  </a:lnTo>
                  <a:cubicBezTo>
                    <a:pt x="1483689" y="2254782"/>
                    <a:pt x="1485151" y="2291116"/>
                    <a:pt x="1466035" y="2284623"/>
                  </a:cubicBezTo>
                  <a:lnTo>
                    <a:pt x="1462452" y="2282795"/>
                  </a:lnTo>
                  <a:lnTo>
                    <a:pt x="1464276" y="2290728"/>
                  </a:lnTo>
                  <a:cubicBezTo>
                    <a:pt x="1465674" y="2300495"/>
                    <a:pt x="1463042" y="2306699"/>
                    <a:pt x="1458192" y="2307855"/>
                  </a:cubicBezTo>
                  <a:lnTo>
                    <a:pt x="1456368" y="2307809"/>
                  </a:lnTo>
                  <a:lnTo>
                    <a:pt x="1455295" y="2309283"/>
                  </a:lnTo>
                  <a:cubicBezTo>
                    <a:pt x="1451424" y="2312426"/>
                    <a:pt x="1444900" y="2310733"/>
                    <a:pt x="1438006" y="2303676"/>
                  </a:cubicBezTo>
                  <a:lnTo>
                    <a:pt x="1432826" y="2297397"/>
                  </a:lnTo>
                  <a:lnTo>
                    <a:pt x="1432093" y="2301351"/>
                  </a:lnTo>
                  <a:cubicBezTo>
                    <a:pt x="1427762" y="2314095"/>
                    <a:pt x="1413909" y="2307990"/>
                    <a:pt x="1405332" y="2290919"/>
                  </a:cubicBezTo>
                  <a:lnTo>
                    <a:pt x="1404736" y="2288146"/>
                  </a:lnTo>
                  <a:lnTo>
                    <a:pt x="1402068" y="2291264"/>
                  </a:lnTo>
                  <a:lnTo>
                    <a:pt x="1394616" y="2291700"/>
                  </a:lnTo>
                  <a:lnTo>
                    <a:pt x="1398314" y="2312706"/>
                  </a:lnTo>
                  <a:cubicBezTo>
                    <a:pt x="1401030" y="2365280"/>
                    <a:pt x="1357813" y="2392430"/>
                    <a:pt x="1354959" y="2369049"/>
                  </a:cubicBezTo>
                  <a:lnTo>
                    <a:pt x="1355051" y="2365029"/>
                  </a:lnTo>
                  <a:lnTo>
                    <a:pt x="1348695" y="2370114"/>
                  </a:lnTo>
                  <a:cubicBezTo>
                    <a:pt x="1340502" y="2375611"/>
                    <a:pt x="1333771" y="2375933"/>
                    <a:pt x="1330625" y="2372065"/>
                  </a:cubicBezTo>
                  <a:lnTo>
                    <a:pt x="1329875" y="2370401"/>
                  </a:lnTo>
                  <a:lnTo>
                    <a:pt x="1328081" y="2370074"/>
                  </a:lnTo>
                  <a:cubicBezTo>
                    <a:pt x="1323569" y="2367949"/>
                    <a:pt x="1322264" y="2361338"/>
                    <a:pt x="1325630" y="2352065"/>
                  </a:cubicBezTo>
                  <a:lnTo>
                    <a:pt x="1329039" y="2344672"/>
                  </a:lnTo>
                  <a:lnTo>
                    <a:pt x="1325159" y="2345728"/>
                  </a:lnTo>
                  <a:cubicBezTo>
                    <a:pt x="1305117" y="2348171"/>
                    <a:pt x="1313985" y="2312905"/>
                    <a:pt x="1349477" y="2296481"/>
                  </a:cubicBezTo>
                  <a:lnTo>
                    <a:pt x="1356484" y="2295208"/>
                  </a:lnTo>
                  <a:lnTo>
                    <a:pt x="1355094" y="2293423"/>
                  </a:lnTo>
                  <a:lnTo>
                    <a:pt x="1352719" y="2293560"/>
                  </a:lnTo>
                  <a:cubicBezTo>
                    <a:pt x="1346350" y="2292257"/>
                    <a:pt x="1342661" y="2284284"/>
                    <a:pt x="1344071" y="2271498"/>
                  </a:cubicBezTo>
                  <a:lnTo>
                    <a:pt x="1346113" y="2261084"/>
                  </a:lnTo>
                  <a:lnTo>
                    <a:pt x="1341522" y="2263616"/>
                  </a:lnTo>
                  <a:cubicBezTo>
                    <a:pt x="1312777" y="2274425"/>
                    <a:pt x="1318082" y="2208095"/>
                    <a:pt x="1380484" y="2179513"/>
                  </a:cubicBezTo>
                  <a:lnTo>
                    <a:pt x="1404901" y="2171776"/>
                  </a:lnTo>
                  <a:lnTo>
                    <a:pt x="1398960" y="2162094"/>
                  </a:lnTo>
                  <a:cubicBezTo>
                    <a:pt x="1393558" y="2145979"/>
                    <a:pt x="1391293" y="2126330"/>
                    <a:pt x="1394868" y="2103557"/>
                  </a:cubicBezTo>
                  <a:lnTo>
                    <a:pt x="1395248" y="2103168"/>
                  </a:lnTo>
                  <a:lnTo>
                    <a:pt x="1425169" y="2104577"/>
                  </a:lnTo>
                  <a:lnTo>
                    <a:pt x="1403487" y="2069249"/>
                  </a:lnTo>
                  <a:cubicBezTo>
                    <a:pt x="1398086" y="2053133"/>
                    <a:pt x="1395822" y="2033485"/>
                    <a:pt x="1399396" y="2010712"/>
                  </a:cubicBezTo>
                  <a:lnTo>
                    <a:pt x="1399776" y="2010322"/>
                  </a:lnTo>
                  <a:cubicBezTo>
                    <a:pt x="1411119" y="2008277"/>
                    <a:pt x="1421715" y="2007709"/>
                    <a:pt x="1431504" y="2008281"/>
                  </a:cubicBezTo>
                  <a:close/>
                  <a:moveTo>
                    <a:pt x="1686413" y="1939061"/>
                  </a:moveTo>
                  <a:lnTo>
                    <a:pt x="1687642" y="1951327"/>
                  </a:lnTo>
                  <a:lnTo>
                    <a:pt x="1688144" y="1965163"/>
                  </a:lnTo>
                  <a:lnTo>
                    <a:pt x="1711575" y="1966267"/>
                  </a:lnTo>
                  <a:lnTo>
                    <a:pt x="1698959" y="1959506"/>
                  </a:lnTo>
                  <a:close/>
                  <a:moveTo>
                    <a:pt x="1501851" y="1880372"/>
                  </a:moveTo>
                  <a:cubicBezTo>
                    <a:pt x="1558335" y="1889515"/>
                    <a:pt x="1567313" y="1944112"/>
                    <a:pt x="1546690" y="1937108"/>
                  </a:cubicBezTo>
                  <a:lnTo>
                    <a:pt x="1543792" y="1935629"/>
                  </a:lnTo>
                  <a:lnTo>
                    <a:pt x="1545267" y="1942047"/>
                  </a:lnTo>
                  <a:cubicBezTo>
                    <a:pt x="1546398" y="1949950"/>
                    <a:pt x="1544270" y="1954969"/>
                    <a:pt x="1540345" y="1955905"/>
                  </a:cubicBezTo>
                  <a:lnTo>
                    <a:pt x="1538869" y="1955867"/>
                  </a:lnTo>
                  <a:lnTo>
                    <a:pt x="1538000" y="1957060"/>
                  </a:lnTo>
                  <a:cubicBezTo>
                    <a:pt x="1534868" y="1959602"/>
                    <a:pt x="1529591" y="1958233"/>
                    <a:pt x="1524013" y="1952523"/>
                  </a:cubicBezTo>
                  <a:lnTo>
                    <a:pt x="1519821" y="1947443"/>
                  </a:lnTo>
                  <a:lnTo>
                    <a:pt x="1519228" y="1950642"/>
                  </a:lnTo>
                  <a:cubicBezTo>
                    <a:pt x="1512221" y="1971264"/>
                    <a:pt x="1474391" y="1930886"/>
                    <a:pt x="1501548" y="1880522"/>
                  </a:cubicBezTo>
                  <a:close/>
                  <a:moveTo>
                    <a:pt x="1659187" y="1878721"/>
                  </a:moveTo>
                  <a:lnTo>
                    <a:pt x="1648883" y="1890764"/>
                  </a:lnTo>
                  <a:lnTo>
                    <a:pt x="1660602" y="1887051"/>
                  </a:lnTo>
                  <a:close/>
                  <a:moveTo>
                    <a:pt x="1396186" y="1866478"/>
                  </a:moveTo>
                  <a:lnTo>
                    <a:pt x="1390192" y="1899549"/>
                  </a:lnTo>
                  <a:lnTo>
                    <a:pt x="1392264" y="1899647"/>
                  </a:lnTo>
                  <a:lnTo>
                    <a:pt x="1396430" y="1898327"/>
                  </a:lnTo>
                  <a:lnTo>
                    <a:pt x="1396926" y="1898552"/>
                  </a:lnTo>
                  <a:lnTo>
                    <a:pt x="1397514" y="1899894"/>
                  </a:lnTo>
                  <a:lnTo>
                    <a:pt x="1424467" y="1901164"/>
                  </a:lnTo>
                  <a:lnTo>
                    <a:pt x="1406208" y="1886507"/>
                  </a:lnTo>
                  <a:close/>
                  <a:moveTo>
                    <a:pt x="1677382" y="1848987"/>
                  </a:moveTo>
                  <a:lnTo>
                    <a:pt x="1679856" y="1873668"/>
                  </a:lnTo>
                  <a:lnTo>
                    <a:pt x="1706542" y="1874927"/>
                  </a:lnTo>
                  <a:lnTo>
                    <a:pt x="1686812" y="1864354"/>
                  </a:lnTo>
                  <a:close/>
                  <a:moveTo>
                    <a:pt x="1158785" y="1817655"/>
                  </a:moveTo>
                  <a:lnTo>
                    <a:pt x="1159132" y="1817926"/>
                  </a:lnTo>
                  <a:cubicBezTo>
                    <a:pt x="1180351" y="1889450"/>
                    <a:pt x="1121297" y="1930886"/>
                    <a:pt x="1117857" y="1902698"/>
                  </a:cubicBezTo>
                  <a:lnTo>
                    <a:pt x="1117954" y="1898457"/>
                  </a:lnTo>
                  <a:lnTo>
                    <a:pt x="1111248" y="1903822"/>
                  </a:lnTo>
                  <a:cubicBezTo>
                    <a:pt x="1102606" y="1909621"/>
                    <a:pt x="1095505" y="1909960"/>
                    <a:pt x="1092186" y="1905879"/>
                  </a:cubicBezTo>
                  <a:lnTo>
                    <a:pt x="1091395" y="1904124"/>
                  </a:lnTo>
                  <a:lnTo>
                    <a:pt x="1089502" y="1903779"/>
                  </a:lnTo>
                  <a:cubicBezTo>
                    <a:pt x="1084743" y="1901537"/>
                    <a:pt x="1083366" y="1894563"/>
                    <a:pt x="1086918" y="1884781"/>
                  </a:cubicBezTo>
                  <a:lnTo>
                    <a:pt x="1090514" y="1876982"/>
                  </a:lnTo>
                  <a:lnTo>
                    <a:pt x="1086420" y="1878096"/>
                  </a:lnTo>
                  <a:cubicBezTo>
                    <a:pt x="1058231" y="1881532"/>
                    <a:pt x="1084258" y="1814248"/>
                    <a:pt x="1158785" y="1817655"/>
                  </a:cubicBezTo>
                  <a:close/>
                  <a:moveTo>
                    <a:pt x="1617016" y="1799873"/>
                  </a:moveTo>
                  <a:lnTo>
                    <a:pt x="1614544" y="1803072"/>
                  </a:lnTo>
                  <a:lnTo>
                    <a:pt x="1617278" y="1801069"/>
                  </a:lnTo>
                  <a:close/>
                  <a:moveTo>
                    <a:pt x="1166742" y="1797042"/>
                  </a:moveTo>
                  <a:cubicBezTo>
                    <a:pt x="1240162" y="1783804"/>
                    <a:pt x="1274864" y="1847050"/>
                    <a:pt x="1246467" y="1847375"/>
                  </a:cubicBezTo>
                  <a:lnTo>
                    <a:pt x="1242263" y="1846813"/>
                  </a:lnTo>
                  <a:lnTo>
                    <a:pt x="1246859" y="1854067"/>
                  </a:lnTo>
                  <a:cubicBezTo>
                    <a:pt x="1251674" y="1863294"/>
                    <a:pt x="1251232" y="1870388"/>
                    <a:pt x="1246811" y="1873240"/>
                  </a:cubicBezTo>
                  <a:lnTo>
                    <a:pt x="1244981" y="1873833"/>
                  </a:lnTo>
                  <a:lnTo>
                    <a:pt x="1244430" y="1875677"/>
                  </a:lnTo>
                  <a:cubicBezTo>
                    <a:pt x="1241679" y="1880161"/>
                    <a:pt x="1234596" y="1880763"/>
                    <a:pt x="1225262" y="1876159"/>
                  </a:cubicBezTo>
                  <a:lnTo>
                    <a:pt x="1217906" y="1871729"/>
                  </a:lnTo>
                  <a:lnTo>
                    <a:pt x="1218564" y="1875921"/>
                  </a:lnTo>
                  <a:lnTo>
                    <a:pt x="1216614" y="1877958"/>
                  </a:lnTo>
                  <a:lnTo>
                    <a:pt x="1241121" y="1892243"/>
                  </a:lnTo>
                  <a:cubicBezTo>
                    <a:pt x="1255425" y="1906439"/>
                    <a:pt x="1257001" y="1922333"/>
                    <a:pt x="1242804" y="1922495"/>
                  </a:cubicBezTo>
                  <a:lnTo>
                    <a:pt x="1238599" y="1921933"/>
                  </a:lnTo>
                  <a:lnTo>
                    <a:pt x="1243195" y="1929186"/>
                  </a:lnTo>
                  <a:cubicBezTo>
                    <a:pt x="1248010" y="1938413"/>
                    <a:pt x="1247568" y="1945509"/>
                    <a:pt x="1243147" y="1948359"/>
                  </a:cubicBezTo>
                  <a:lnTo>
                    <a:pt x="1241316" y="1948952"/>
                  </a:lnTo>
                  <a:lnTo>
                    <a:pt x="1240765" y="1950796"/>
                  </a:lnTo>
                  <a:cubicBezTo>
                    <a:pt x="1238015" y="1955280"/>
                    <a:pt x="1230932" y="1955884"/>
                    <a:pt x="1221598" y="1951280"/>
                  </a:cubicBezTo>
                  <a:lnTo>
                    <a:pt x="1214242" y="1946850"/>
                  </a:lnTo>
                  <a:lnTo>
                    <a:pt x="1214899" y="1951040"/>
                  </a:lnTo>
                  <a:cubicBezTo>
                    <a:pt x="1214979" y="1958139"/>
                    <a:pt x="1211038" y="1961385"/>
                    <a:pt x="1205262" y="1961109"/>
                  </a:cubicBezTo>
                  <a:lnTo>
                    <a:pt x="1186574" y="1951094"/>
                  </a:lnTo>
                  <a:lnTo>
                    <a:pt x="1189492" y="1967921"/>
                  </a:lnTo>
                  <a:lnTo>
                    <a:pt x="1209246" y="1975947"/>
                  </a:lnTo>
                  <a:cubicBezTo>
                    <a:pt x="1234633" y="1994831"/>
                    <a:pt x="1235817" y="2024229"/>
                    <a:pt x="1220349" y="2018975"/>
                  </a:cubicBezTo>
                  <a:lnTo>
                    <a:pt x="1217451" y="2017497"/>
                  </a:lnTo>
                  <a:lnTo>
                    <a:pt x="1218926" y="2023915"/>
                  </a:lnTo>
                  <a:cubicBezTo>
                    <a:pt x="1220057" y="2031818"/>
                    <a:pt x="1217929" y="2036837"/>
                    <a:pt x="1214004" y="2037772"/>
                  </a:cubicBezTo>
                  <a:lnTo>
                    <a:pt x="1212528" y="2037734"/>
                  </a:lnTo>
                  <a:lnTo>
                    <a:pt x="1211659" y="2038928"/>
                  </a:lnTo>
                  <a:cubicBezTo>
                    <a:pt x="1208527" y="2041470"/>
                    <a:pt x="1203250" y="2040101"/>
                    <a:pt x="1197672" y="2034391"/>
                  </a:cubicBezTo>
                  <a:lnTo>
                    <a:pt x="1193481" y="2029311"/>
                  </a:lnTo>
                  <a:lnTo>
                    <a:pt x="1192887" y="2032510"/>
                  </a:lnTo>
                  <a:cubicBezTo>
                    <a:pt x="1189384" y="2042821"/>
                    <a:pt x="1178175" y="2037882"/>
                    <a:pt x="1171235" y="2024070"/>
                  </a:cubicBezTo>
                  <a:lnTo>
                    <a:pt x="1170754" y="2021826"/>
                  </a:lnTo>
                  <a:lnTo>
                    <a:pt x="1168595" y="2024349"/>
                  </a:lnTo>
                  <a:cubicBezTo>
                    <a:pt x="1163312" y="2026701"/>
                    <a:pt x="1158463" y="2025105"/>
                    <a:pt x="1155963" y="2018461"/>
                  </a:cubicBezTo>
                  <a:lnTo>
                    <a:pt x="1155056" y="2014318"/>
                  </a:lnTo>
                  <a:lnTo>
                    <a:pt x="1149807" y="2021112"/>
                  </a:lnTo>
                  <a:lnTo>
                    <a:pt x="1132246" y="2027442"/>
                  </a:lnTo>
                  <a:lnTo>
                    <a:pt x="1161870" y="2022057"/>
                  </a:lnTo>
                  <a:lnTo>
                    <a:pt x="1162137" y="2022266"/>
                  </a:lnTo>
                  <a:cubicBezTo>
                    <a:pt x="1178412" y="2077123"/>
                    <a:pt x="1133119" y="2108903"/>
                    <a:pt x="1130479" y="2087283"/>
                  </a:cubicBezTo>
                  <a:lnTo>
                    <a:pt x="1130554" y="2084030"/>
                  </a:lnTo>
                  <a:lnTo>
                    <a:pt x="1125411" y="2088145"/>
                  </a:lnTo>
                  <a:cubicBezTo>
                    <a:pt x="1118782" y="2092593"/>
                    <a:pt x="1113337" y="2092853"/>
                    <a:pt x="1110791" y="2089723"/>
                  </a:cubicBezTo>
                  <a:lnTo>
                    <a:pt x="1110185" y="2088378"/>
                  </a:lnTo>
                  <a:lnTo>
                    <a:pt x="1108732" y="2088112"/>
                  </a:lnTo>
                  <a:cubicBezTo>
                    <a:pt x="1105083" y="2086393"/>
                    <a:pt x="1104027" y="2081044"/>
                    <a:pt x="1106750" y="2073541"/>
                  </a:cubicBezTo>
                  <a:lnTo>
                    <a:pt x="1109507" y="2067560"/>
                  </a:lnTo>
                  <a:lnTo>
                    <a:pt x="1106368" y="2068414"/>
                  </a:lnTo>
                  <a:cubicBezTo>
                    <a:pt x="1090153" y="2070390"/>
                    <a:pt x="1097328" y="2041857"/>
                    <a:pt x="1126043" y="2028569"/>
                  </a:cubicBezTo>
                  <a:lnTo>
                    <a:pt x="1131712" y="2027539"/>
                  </a:lnTo>
                  <a:lnTo>
                    <a:pt x="1130588" y="2026095"/>
                  </a:lnTo>
                  <a:lnTo>
                    <a:pt x="1128667" y="2026206"/>
                  </a:lnTo>
                  <a:cubicBezTo>
                    <a:pt x="1123514" y="2025152"/>
                    <a:pt x="1120529" y="2018701"/>
                    <a:pt x="1121669" y="2008356"/>
                  </a:cubicBezTo>
                  <a:lnTo>
                    <a:pt x="1123322" y="1999930"/>
                  </a:lnTo>
                  <a:lnTo>
                    <a:pt x="1119607" y="2001979"/>
                  </a:lnTo>
                  <a:cubicBezTo>
                    <a:pt x="1099672" y="2009474"/>
                    <a:pt x="1099977" y="1971116"/>
                    <a:pt x="1132266" y="1945441"/>
                  </a:cubicBezTo>
                  <a:lnTo>
                    <a:pt x="1171179" y="1928149"/>
                  </a:lnTo>
                  <a:lnTo>
                    <a:pt x="1166079" y="1919838"/>
                  </a:lnTo>
                  <a:cubicBezTo>
                    <a:pt x="1161709" y="1906800"/>
                    <a:pt x="1159877" y="1890903"/>
                    <a:pt x="1162768" y="1872477"/>
                  </a:cubicBezTo>
                  <a:lnTo>
                    <a:pt x="1163077" y="1872162"/>
                  </a:lnTo>
                  <a:lnTo>
                    <a:pt x="1187285" y="1873302"/>
                  </a:lnTo>
                  <a:lnTo>
                    <a:pt x="1169743" y="1844719"/>
                  </a:lnTo>
                  <a:cubicBezTo>
                    <a:pt x="1165373" y="1831680"/>
                    <a:pt x="1163541" y="1815782"/>
                    <a:pt x="1166433" y="1797357"/>
                  </a:cubicBezTo>
                  <a:close/>
                  <a:moveTo>
                    <a:pt x="1435841" y="1783337"/>
                  </a:moveTo>
                  <a:lnTo>
                    <a:pt x="1436655" y="1788516"/>
                  </a:lnTo>
                  <a:cubicBezTo>
                    <a:pt x="1436704" y="1792903"/>
                    <a:pt x="1435511" y="1796099"/>
                    <a:pt x="1433413" y="1798156"/>
                  </a:cubicBezTo>
                  <a:lnTo>
                    <a:pt x="1429294" y="1799488"/>
                  </a:lnTo>
                  <a:lnTo>
                    <a:pt x="1439426" y="1799965"/>
                  </a:lnTo>
                  <a:lnTo>
                    <a:pt x="1438191" y="1792517"/>
                  </a:lnTo>
                  <a:lnTo>
                    <a:pt x="1440571" y="1786184"/>
                  </a:lnTo>
                  <a:close/>
                  <a:moveTo>
                    <a:pt x="1664088" y="1760064"/>
                  </a:moveTo>
                  <a:lnTo>
                    <a:pt x="1667218" y="1778493"/>
                  </a:lnTo>
                  <a:lnTo>
                    <a:pt x="1677825" y="1778993"/>
                  </a:lnTo>
                  <a:lnTo>
                    <a:pt x="1674665" y="1777299"/>
                  </a:lnTo>
                  <a:close/>
                  <a:moveTo>
                    <a:pt x="1380196" y="1756277"/>
                  </a:moveTo>
                  <a:lnTo>
                    <a:pt x="1372559" y="1798408"/>
                  </a:lnTo>
                  <a:lnTo>
                    <a:pt x="1356800" y="1816827"/>
                  </a:lnTo>
                  <a:lnTo>
                    <a:pt x="1378313" y="1810009"/>
                  </a:lnTo>
                  <a:lnTo>
                    <a:pt x="1378810" y="1810234"/>
                  </a:lnTo>
                  <a:lnTo>
                    <a:pt x="1384407" y="1823021"/>
                  </a:lnTo>
                  <a:lnTo>
                    <a:pt x="1385811" y="1797847"/>
                  </a:lnTo>
                  <a:lnTo>
                    <a:pt x="1386191" y="1797457"/>
                  </a:lnTo>
                  <a:lnTo>
                    <a:pt x="1421294" y="1799111"/>
                  </a:lnTo>
                  <a:lnTo>
                    <a:pt x="1399226" y="1787285"/>
                  </a:lnTo>
                  <a:close/>
                  <a:moveTo>
                    <a:pt x="1576246" y="1739775"/>
                  </a:moveTo>
                  <a:lnTo>
                    <a:pt x="1577002" y="1742412"/>
                  </a:lnTo>
                  <a:lnTo>
                    <a:pt x="1578883" y="1740048"/>
                  </a:lnTo>
                  <a:close/>
                  <a:moveTo>
                    <a:pt x="1321155" y="1715162"/>
                  </a:moveTo>
                  <a:lnTo>
                    <a:pt x="1320859" y="1715544"/>
                  </a:lnTo>
                  <a:lnTo>
                    <a:pt x="1321194" y="1715340"/>
                  </a:lnTo>
                  <a:close/>
                  <a:moveTo>
                    <a:pt x="1163819" y="1680751"/>
                  </a:moveTo>
                  <a:lnTo>
                    <a:pt x="1158987" y="1707417"/>
                  </a:lnTo>
                  <a:lnTo>
                    <a:pt x="1161537" y="1707536"/>
                  </a:lnTo>
                  <a:lnTo>
                    <a:pt x="1164033" y="1706428"/>
                  </a:lnTo>
                  <a:lnTo>
                    <a:pt x="1164434" y="1706610"/>
                  </a:lnTo>
                  <a:lnTo>
                    <a:pt x="1164909" y="1707696"/>
                  </a:lnTo>
                  <a:lnTo>
                    <a:pt x="1188705" y="1708816"/>
                  </a:lnTo>
                  <a:lnTo>
                    <a:pt x="1177289" y="1702699"/>
                  </a:lnTo>
                  <a:close/>
                  <a:moveTo>
                    <a:pt x="1549744" y="1678097"/>
                  </a:moveTo>
                  <a:lnTo>
                    <a:pt x="1550402" y="1682288"/>
                  </a:lnTo>
                  <a:lnTo>
                    <a:pt x="1548452" y="1684325"/>
                  </a:lnTo>
                  <a:lnTo>
                    <a:pt x="1550398" y="1685460"/>
                  </a:lnTo>
                  <a:lnTo>
                    <a:pt x="1551259" y="1679505"/>
                  </a:lnTo>
                  <a:lnTo>
                    <a:pt x="1551525" y="1679170"/>
                  </a:lnTo>
                  <a:close/>
                  <a:moveTo>
                    <a:pt x="1361606" y="1645646"/>
                  </a:moveTo>
                  <a:lnTo>
                    <a:pt x="1364522" y="1662464"/>
                  </a:lnTo>
                  <a:lnTo>
                    <a:pt x="1357611" y="1700586"/>
                  </a:lnTo>
                  <a:lnTo>
                    <a:pt x="1362461" y="1699049"/>
                  </a:lnTo>
                  <a:lnTo>
                    <a:pt x="1362956" y="1699274"/>
                  </a:lnTo>
                  <a:lnTo>
                    <a:pt x="1371122" y="1717924"/>
                  </a:lnTo>
                  <a:lnTo>
                    <a:pt x="1372223" y="1691414"/>
                  </a:lnTo>
                  <a:lnTo>
                    <a:pt x="1372603" y="1691025"/>
                  </a:lnTo>
                  <a:lnTo>
                    <a:pt x="1388919" y="1691794"/>
                  </a:lnTo>
                  <a:lnTo>
                    <a:pt x="1372843" y="1674047"/>
                  </a:lnTo>
                  <a:close/>
                  <a:moveTo>
                    <a:pt x="1103129" y="1558230"/>
                  </a:moveTo>
                  <a:lnTo>
                    <a:pt x="1100994" y="1560994"/>
                  </a:lnTo>
                  <a:lnTo>
                    <a:pt x="1103491" y="1559885"/>
                  </a:lnTo>
                  <a:close/>
                  <a:moveTo>
                    <a:pt x="1581400" y="1536396"/>
                  </a:moveTo>
                  <a:lnTo>
                    <a:pt x="1579967" y="1544300"/>
                  </a:lnTo>
                  <a:lnTo>
                    <a:pt x="1575097" y="1549992"/>
                  </a:lnTo>
                  <a:lnTo>
                    <a:pt x="1575535" y="1552075"/>
                  </a:lnTo>
                  <a:lnTo>
                    <a:pt x="1585676" y="1548861"/>
                  </a:lnTo>
                  <a:close/>
                  <a:moveTo>
                    <a:pt x="1610691" y="1510011"/>
                  </a:moveTo>
                  <a:lnTo>
                    <a:pt x="1613144" y="1519571"/>
                  </a:lnTo>
                  <a:lnTo>
                    <a:pt x="1620706" y="1519928"/>
                  </a:lnTo>
                  <a:close/>
                  <a:moveTo>
                    <a:pt x="1136855" y="1507742"/>
                  </a:moveTo>
                  <a:lnTo>
                    <a:pt x="1138216" y="1515594"/>
                  </a:lnTo>
                  <a:lnTo>
                    <a:pt x="1132527" y="1546982"/>
                  </a:lnTo>
                  <a:lnTo>
                    <a:pt x="1136548" y="1545195"/>
                  </a:lnTo>
                  <a:lnTo>
                    <a:pt x="1136950" y="1545376"/>
                  </a:lnTo>
                  <a:lnTo>
                    <a:pt x="1143556" y="1560466"/>
                  </a:lnTo>
                  <a:lnTo>
                    <a:pt x="1144447" y="1539017"/>
                  </a:lnTo>
                  <a:lnTo>
                    <a:pt x="1144755" y="1538702"/>
                  </a:lnTo>
                  <a:lnTo>
                    <a:pt x="1158162" y="1539333"/>
                  </a:lnTo>
                  <a:lnTo>
                    <a:pt x="1155301" y="1537801"/>
                  </a:lnTo>
                  <a:close/>
                  <a:moveTo>
                    <a:pt x="1495658" y="1487119"/>
                  </a:moveTo>
                  <a:lnTo>
                    <a:pt x="1490825" y="1513785"/>
                  </a:lnTo>
                  <a:lnTo>
                    <a:pt x="1493376" y="1513904"/>
                  </a:lnTo>
                  <a:lnTo>
                    <a:pt x="1495871" y="1512796"/>
                  </a:lnTo>
                  <a:lnTo>
                    <a:pt x="1496273" y="1512977"/>
                  </a:lnTo>
                  <a:lnTo>
                    <a:pt x="1496747" y="1514063"/>
                  </a:lnTo>
                  <a:lnTo>
                    <a:pt x="1497654" y="1514106"/>
                  </a:lnTo>
                  <a:lnTo>
                    <a:pt x="1498620" y="1507420"/>
                  </a:lnTo>
                  <a:lnTo>
                    <a:pt x="1503981" y="1500682"/>
                  </a:lnTo>
                  <a:close/>
                  <a:moveTo>
                    <a:pt x="1540004" y="1425472"/>
                  </a:moveTo>
                  <a:lnTo>
                    <a:pt x="1538262" y="1435083"/>
                  </a:lnTo>
                  <a:lnTo>
                    <a:pt x="1548432" y="1440292"/>
                  </a:lnTo>
                  <a:lnTo>
                    <a:pt x="1543678" y="1426437"/>
                  </a:lnTo>
                  <a:close/>
                  <a:moveTo>
                    <a:pt x="1585969" y="1424537"/>
                  </a:moveTo>
                  <a:lnTo>
                    <a:pt x="1593370" y="1446109"/>
                  </a:lnTo>
                  <a:lnTo>
                    <a:pt x="1613234" y="1442232"/>
                  </a:lnTo>
                  <a:lnTo>
                    <a:pt x="1600536" y="1438962"/>
                  </a:lnTo>
                  <a:close/>
                  <a:moveTo>
                    <a:pt x="1434967" y="1364597"/>
                  </a:moveTo>
                  <a:lnTo>
                    <a:pt x="1432832" y="1367362"/>
                  </a:lnTo>
                  <a:lnTo>
                    <a:pt x="1435329" y="1366253"/>
                  </a:lnTo>
                  <a:close/>
                  <a:moveTo>
                    <a:pt x="1471055" y="1356921"/>
                  </a:moveTo>
                  <a:lnTo>
                    <a:pt x="1475394" y="1366833"/>
                  </a:lnTo>
                  <a:lnTo>
                    <a:pt x="1475716" y="1359094"/>
                  </a:lnTo>
                  <a:close/>
                  <a:moveTo>
                    <a:pt x="1468818" y="1351767"/>
                  </a:moveTo>
                  <a:lnTo>
                    <a:pt x="1468805" y="1351783"/>
                  </a:lnTo>
                  <a:lnTo>
                    <a:pt x="1468836" y="1351856"/>
                  </a:lnTo>
                  <a:close/>
                  <a:moveTo>
                    <a:pt x="1403233" y="1350210"/>
                  </a:moveTo>
                  <a:lnTo>
                    <a:pt x="1402520" y="1350603"/>
                  </a:lnTo>
                  <a:lnTo>
                    <a:pt x="1402397" y="1353047"/>
                  </a:lnTo>
                  <a:cubicBezTo>
                    <a:pt x="1400955" y="1355607"/>
                    <a:pt x="1398178" y="1357589"/>
                    <a:pt x="1393929" y="1358680"/>
                  </a:cubicBezTo>
                  <a:lnTo>
                    <a:pt x="1388716" y="1359240"/>
                  </a:lnTo>
                  <a:lnTo>
                    <a:pt x="1396364" y="1366598"/>
                  </a:lnTo>
                  <a:cubicBezTo>
                    <a:pt x="1404854" y="1376262"/>
                    <a:pt x="1406406" y="1384910"/>
                    <a:pt x="1401937" y="1389631"/>
                  </a:cubicBezTo>
                  <a:lnTo>
                    <a:pt x="1399912" y="1390880"/>
                  </a:lnTo>
                  <a:lnTo>
                    <a:pt x="1399792" y="1393256"/>
                  </a:lnTo>
                  <a:cubicBezTo>
                    <a:pt x="1397808" y="1399447"/>
                    <a:pt x="1389481" y="1402250"/>
                    <a:pt x="1376922" y="1399464"/>
                  </a:cubicBezTo>
                  <a:lnTo>
                    <a:pt x="1366791" y="1396306"/>
                  </a:lnTo>
                  <a:lnTo>
                    <a:pt x="1368811" y="1401143"/>
                  </a:lnTo>
                  <a:lnTo>
                    <a:pt x="1368432" y="1405609"/>
                  </a:lnTo>
                  <a:lnTo>
                    <a:pt x="1403391" y="1425984"/>
                  </a:lnTo>
                  <a:cubicBezTo>
                    <a:pt x="1421070" y="1443532"/>
                    <a:pt x="1423019" y="1463175"/>
                    <a:pt x="1405471" y="1463376"/>
                  </a:cubicBezTo>
                  <a:lnTo>
                    <a:pt x="1400274" y="1462680"/>
                  </a:lnTo>
                  <a:lnTo>
                    <a:pt x="1405955" y="1471645"/>
                  </a:lnTo>
                  <a:cubicBezTo>
                    <a:pt x="1411905" y="1483049"/>
                    <a:pt x="1411359" y="1491818"/>
                    <a:pt x="1405895" y="1495343"/>
                  </a:cubicBezTo>
                  <a:lnTo>
                    <a:pt x="1403633" y="1496076"/>
                  </a:lnTo>
                  <a:lnTo>
                    <a:pt x="1402952" y="1498354"/>
                  </a:lnTo>
                  <a:cubicBezTo>
                    <a:pt x="1399553" y="1503896"/>
                    <a:pt x="1390798" y="1504641"/>
                    <a:pt x="1379262" y="1498951"/>
                  </a:cubicBezTo>
                  <a:lnTo>
                    <a:pt x="1370170" y="1493476"/>
                  </a:lnTo>
                  <a:lnTo>
                    <a:pt x="1370983" y="1498655"/>
                  </a:lnTo>
                  <a:cubicBezTo>
                    <a:pt x="1371181" y="1516204"/>
                    <a:pt x="1351499" y="1514701"/>
                    <a:pt x="1333554" y="1497426"/>
                  </a:cubicBezTo>
                  <a:lnTo>
                    <a:pt x="1316390" y="1469457"/>
                  </a:lnTo>
                  <a:lnTo>
                    <a:pt x="1319229" y="1485830"/>
                  </a:lnTo>
                  <a:lnTo>
                    <a:pt x="1311629" y="1527761"/>
                  </a:lnTo>
                  <a:lnTo>
                    <a:pt x="1328494" y="1522416"/>
                  </a:lnTo>
                  <a:lnTo>
                    <a:pt x="1328990" y="1522641"/>
                  </a:lnTo>
                  <a:cubicBezTo>
                    <a:pt x="1340579" y="1542568"/>
                    <a:pt x="1345593" y="1561699"/>
                    <a:pt x="1346404" y="1578675"/>
                  </a:cubicBezTo>
                  <a:lnTo>
                    <a:pt x="1341098" y="1607951"/>
                  </a:lnTo>
                  <a:lnTo>
                    <a:pt x="1346610" y="1606205"/>
                  </a:lnTo>
                  <a:lnTo>
                    <a:pt x="1347107" y="1606430"/>
                  </a:lnTo>
                  <a:lnTo>
                    <a:pt x="1359222" y="1634105"/>
                  </a:lnTo>
                  <a:lnTo>
                    <a:pt x="1358635" y="1594039"/>
                  </a:lnTo>
                  <a:lnTo>
                    <a:pt x="1359016" y="1593650"/>
                  </a:lnTo>
                  <a:cubicBezTo>
                    <a:pt x="1404388" y="1585469"/>
                    <a:pt x="1437797" y="1600921"/>
                    <a:pt x="1455475" y="1618469"/>
                  </a:cubicBezTo>
                  <a:lnTo>
                    <a:pt x="1463593" y="1628935"/>
                  </a:lnTo>
                  <a:lnTo>
                    <a:pt x="1490623" y="1624023"/>
                  </a:lnTo>
                  <a:lnTo>
                    <a:pt x="1490970" y="1624294"/>
                  </a:lnTo>
                  <a:cubicBezTo>
                    <a:pt x="1501580" y="1660056"/>
                    <a:pt x="1492121" y="1688296"/>
                    <a:pt x="1479581" y="1704072"/>
                  </a:cubicBezTo>
                  <a:lnTo>
                    <a:pt x="1465849" y="1713971"/>
                  </a:lnTo>
                  <a:lnTo>
                    <a:pt x="1469063" y="1715845"/>
                  </a:lnTo>
                  <a:cubicBezTo>
                    <a:pt x="1477902" y="1724618"/>
                    <a:pt x="1482810" y="1733915"/>
                    <a:pt x="1483312" y="1741045"/>
                  </a:cubicBezTo>
                  <a:lnTo>
                    <a:pt x="1482546" y="1743614"/>
                  </a:lnTo>
                  <a:lnTo>
                    <a:pt x="1503017" y="1734517"/>
                  </a:lnTo>
                  <a:lnTo>
                    <a:pt x="1497918" y="1726206"/>
                  </a:lnTo>
                  <a:cubicBezTo>
                    <a:pt x="1493547" y="1713167"/>
                    <a:pt x="1491715" y="1697270"/>
                    <a:pt x="1494607" y="1678844"/>
                  </a:cubicBezTo>
                  <a:lnTo>
                    <a:pt x="1494915" y="1678529"/>
                  </a:lnTo>
                  <a:lnTo>
                    <a:pt x="1519123" y="1679670"/>
                  </a:lnTo>
                  <a:lnTo>
                    <a:pt x="1501581" y="1651086"/>
                  </a:lnTo>
                  <a:cubicBezTo>
                    <a:pt x="1497211" y="1638048"/>
                    <a:pt x="1495379" y="1622150"/>
                    <a:pt x="1498271" y="1603725"/>
                  </a:cubicBezTo>
                  <a:lnTo>
                    <a:pt x="1498580" y="1603410"/>
                  </a:lnTo>
                  <a:lnTo>
                    <a:pt x="1525780" y="1604691"/>
                  </a:lnTo>
                  <a:lnTo>
                    <a:pt x="1526350" y="1600745"/>
                  </a:lnTo>
                  <a:lnTo>
                    <a:pt x="1509126" y="1591515"/>
                  </a:lnTo>
                  <a:lnTo>
                    <a:pt x="1505436" y="1585502"/>
                  </a:lnTo>
                  <a:lnTo>
                    <a:pt x="1504042" y="1593186"/>
                  </a:lnTo>
                  <a:cubicBezTo>
                    <a:pt x="1495582" y="1611476"/>
                    <a:pt x="1481182" y="1618383"/>
                    <a:pt x="1476183" y="1605094"/>
                  </a:cubicBezTo>
                  <a:lnTo>
                    <a:pt x="1475276" y="1600951"/>
                  </a:lnTo>
                  <a:lnTo>
                    <a:pt x="1470027" y="1607746"/>
                  </a:lnTo>
                  <a:cubicBezTo>
                    <a:pt x="1462998" y="1615421"/>
                    <a:pt x="1456179" y="1617428"/>
                    <a:pt x="1451990" y="1614247"/>
                  </a:cubicBezTo>
                  <a:lnTo>
                    <a:pt x="1450807" y="1612728"/>
                  </a:lnTo>
                  <a:lnTo>
                    <a:pt x="1448887" y="1612839"/>
                  </a:lnTo>
                  <a:cubicBezTo>
                    <a:pt x="1443733" y="1611786"/>
                    <a:pt x="1440748" y="1605334"/>
                    <a:pt x="1441889" y="1594989"/>
                  </a:cubicBezTo>
                  <a:lnTo>
                    <a:pt x="1443541" y="1586563"/>
                  </a:lnTo>
                  <a:lnTo>
                    <a:pt x="1439827" y="1588612"/>
                  </a:lnTo>
                  <a:cubicBezTo>
                    <a:pt x="1426537" y="1593609"/>
                    <a:pt x="1422243" y="1578227"/>
                    <a:pt x="1430424" y="1559810"/>
                  </a:cubicBezTo>
                  <a:lnTo>
                    <a:pt x="1446627" y="1539440"/>
                  </a:lnTo>
                  <a:lnTo>
                    <a:pt x="1437332" y="1542790"/>
                  </a:lnTo>
                  <a:lnTo>
                    <a:pt x="1436149" y="1541273"/>
                  </a:lnTo>
                  <a:lnTo>
                    <a:pt x="1434228" y="1541383"/>
                  </a:lnTo>
                  <a:cubicBezTo>
                    <a:pt x="1429075" y="1540329"/>
                    <a:pt x="1426090" y="1533878"/>
                    <a:pt x="1427231" y="1523533"/>
                  </a:cubicBezTo>
                  <a:lnTo>
                    <a:pt x="1428883" y="1515107"/>
                  </a:lnTo>
                  <a:lnTo>
                    <a:pt x="1425169" y="1517156"/>
                  </a:lnTo>
                  <a:cubicBezTo>
                    <a:pt x="1405234" y="1524651"/>
                    <a:pt x="1405539" y="1486293"/>
                    <a:pt x="1437828" y="1460619"/>
                  </a:cubicBezTo>
                  <a:lnTo>
                    <a:pt x="1469288" y="1446638"/>
                  </a:lnTo>
                  <a:lnTo>
                    <a:pt x="1468805" y="1441372"/>
                  </a:lnTo>
                  <a:lnTo>
                    <a:pt x="1468897" y="1440907"/>
                  </a:lnTo>
                  <a:lnTo>
                    <a:pt x="1461331" y="1449749"/>
                  </a:lnTo>
                  <a:cubicBezTo>
                    <a:pt x="1456048" y="1452101"/>
                    <a:pt x="1451198" y="1450506"/>
                    <a:pt x="1448698" y="1443861"/>
                  </a:cubicBezTo>
                  <a:lnTo>
                    <a:pt x="1447792" y="1439718"/>
                  </a:lnTo>
                  <a:lnTo>
                    <a:pt x="1442543" y="1446513"/>
                  </a:lnTo>
                  <a:cubicBezTo>
                    <a:pt x="1435514" y="1454188"/>
                    <a:pt x="1428694" y="1456195"/>
                    <a:pt x="1424506" y="1453013"/>
                  </a:cubicBezTo>
                  <a:lnTo>
                    <a:pt x="1423323" y="1451495"/>
                  </a:lnTo>
                  <a:lnTo>
                    <a:pt x="1421402" y="1451606"/>
                  </a:lnTo>
                  <a:cubicBezTo>
                    <a:pt x="1416249" y="1450552"/>
                    <a:pt x="1413263" y="1444101"/>
                    <a:pt x="1414405" y="1433756"/>
                  </a:cubicBezTo>
                  <a:lnTo>
                    <a:pt x="1416056" y="1425330"/>
                  </a:lnTo>
                  <a:lnTo>
                    <a:pt x="1412343" y="1427379"/>
                  </a:lnTo>
                  <a:cubicBezTo>
                    <a:pt x="1399053" y="1432376"/>
                    <a:pt x="1394758" y="1416993"/>
                    <a:pt x="1402940" y="1398576"/>
                  </a:cubicBezTo>
                  <a:lnTo>
                    <a:pt x="1422491" y="1373997"/>
                  </a:lnTo>
                  <a:lnTo>
                    <a:pt x="1411681" y="1377893"/>
                  </a:lnTo>
                  <a:lnTo>
                    <a:pt x="1410499" y="1376376"/>
                  </a:lnTo>
                  <a:lnTo>
                    <a:pt x="1408578" y="1376486"/>
                  </a:lnTo>
                  <a:cubicBezTo>
                    <a:pt x="1403425" y="1375433"/>
                    <a:pt x="1400440" y="1368981"/>
                    <a:pt x="1401580" y="1358637"/>
                  </a:cubicBezTo>
                  <a:close/>
                  <a:moveTo>
                    <a:pt x="1157417" y="1303748"/>
                  </a:moveTo>
                  <a:lnTo>
                    <a:pt x="1152827" y="1306280"/>
                  </a:lnTo>
                  <a:cubicBezTo>
                    <a:pt x="1148721" y="1307823"/>
                    <a:pt x="1145309" y="1307794"/>
                    <a:pt x="1142659" y="1306524"/>
                  </a:cubicBezTo>
                  <a:lnTo>
                    <a:pt x="1141602" y="1305165"/>
                  </a:lnTo>
                  <a:lnTo>
                    <a:pt x="1141381" y="1307774"/>
                  </a:lnTo>
                  <a:lnTo>
                    <a:pt x="1155546" y="1316031"/>
                  </a:lnTo>
                  <a:lnTo>
                    <a:pt x="1155375" y="1314161"/>
                  </a:lnTo>
                  <a:close/>
                  <a:moveTo>
                    <a:pt x="1388574" y="1282418"/>
                  </a:moveTo>
                  <a:lnTo>
                    <a:pt x="1384860" y="1284468"/>
                  </a:lnTo>
                  <a:lnTo>
                    <a:pt x="1374534" y="1282528"/>
                  </a:lnTo>
                  <a:lnTo>
                    <a:pt x="1374571" y="1282592"/>
                  </a:lnTo>
                  <a:cubicBezTo>
                    <a:pt x="1375461" y="1286551"/>
                    <a:pt x="1374732" y="1289894"/>
                    <a:pt x="1372498" y="1292255"/>
                  </a:cubicBezTo>
                  <a:lnTo>
                    <a:pt x="1370474" y="1293504"/>
                  </a:lnTo>
                  <a:lnTo>
                    <a:pt x="1370353" y="1295880"/>
                  </a:lnTo>
                  <a:cubicBezTo>
                    <a:pt x="1368369" y="1302070"/>
                    <a:pt x="1360042" y="1304874"/>
                    <a:pt x="1347484" y="1302088"/>
                  </a:cubicBezTo>
                  <a:lnTo>
                    <a:pt x="1337352" y="1298929"/>
                  </a:lnTo>
                  <a:lnTo>
                    <a:pt x="1339372" y="1303767"/>
                  </a:lnTo>
                  <a:lnTo>
                    <a:pt x="1338797" y="1310559"/>
                  </a:lnTo>
                  <a:lnTo>
                    <a:pt x="1341024" y="1310418"/>
                  </a:lnTo>
                  <a:cubicBezTo>
                    <a:pt x="1357988" y="1311452"/>
                    <a:pt x="1372355" y="1316431"/>
                    <a:pt x="1383025" y="1322853"/>
                  </a:cubicBezTo>
                  <a:lnTo>
                    <a:pt x="1389463" y="1327967"/>
                  </a:lnTo>
                  <a:lnTo>
                    <a:pt x="1390115" y="1323457"/>
                  </a:lnTo>
                  <a:lnTo>
                    <a:pt x="1402232" y="1308225"/>
                  </a:lnTo>
                  <a:lnTo>
                    <a:pt x="1397023" y="1310101"/>
                  </a:lnTo>
                  <a:lnTo>
                    <a:pt x="1395841" y="1308584"/>
                  </a:lnTo>
                  <a:lnTo>
                    <a:pt x="1393920" y="1308695"/>
                  </a:lnTo>
                  <a:cubicBezTo>
                    <a:pt x="1388766" y="1307641"/>
                    <a:pt x="1385781" y="1301189"/>
                    <a:pt x="1386922" y="1290845"/>
                  </a:cubicBezTo>
                  <a:close/>
                  <a:moveTo>
                    <a:pt x="1373379" y="1247289"/>
                  </a:moveTo>
                  <a:lnTo>
                    <a:pt x="1372958" y="1255671"/>
                  </a:lnTo>
                  <a:cubicBezTo>
                    <a:pt x="1371516" y="1258230"/>
                    <a:pt x="1368739" y="1260212"/>
                    <a:pt x="1364490" y="1261303"/>
                  </a:cubicBezTo>
                  <a:lnTo>
                    <a:pt x="1359277" y="1261863"/>
                  </a:lnTo>
                  <a:lnTo>
                    <a:pt x="1366925" y="1269222"/>
                  </a:lnTo>
                  <a:lnTo>
                    <a:pt x="1373652" y="1280984"/>
                  </a:lnTo>
                  <a:lnTo>
                    <a:pt x="1371606" y="1268638"/>
                  </a:lnTo>
                  <a:lnTo>
                    <a:pt x="1378740" y="1249652"/>
                  </a:lnTo>
                  <a:close/>
                  <a:moveTo>
                    <a:pt x="1457150" y="1229543"/>
                  </a:moveTo>
                  <a:lnTo>
                    <a:pt x="1454071" y="1246527"/>
                  </a:lnTo>
                  <a:lnTo>
                    <a:pt x="1455396" y="1254169"/>
                  </a:lnTo>
                  <a:lnTo>
                    <a:pt x="1452479" y="1270266"/>
                  </a:lnTo>
                  <a:lnTo>
                    <a:pt x="1464480" y="1262944"/>
                  </a:lnTo>
                  <a:lnTo>
                    <a:pt x="1473282" y="1260155"/>
                  </a:lnTo>
                  <a:close/>
                  <a:moveTo>
                    <a:pt x="1022980" y="1151592"/>
                  </a:moveTo>
                  <a:lnTo>
                    <a:pt x="1023382" y="1151775"/>
                  </a:lnTo>
                  <a:cubicBezTo>
                    <a:pt x="1060889" y="1216262"/>
                    <a:pt x="1013291" y="1270469"/>
                    <a:pt x="1003292" y="1243891"/>
                  </a:cubicBezTo>
                  <a:lnTo>
                    <a:pt x="1002385" y="1239747"/>
                  </a:lnTo>
                  <a:lnTo>
                    <a:pt x="997136" y="1246543"/>
                  </a:lnTo>
                  <a:cubicBezTo>
                    <a:pt x="990108" y="1254219"/>
                    <a:pt x="983288" y="1256225"/>
                    <a:pt x="979099" y="1253043"/>
                  </a:cubicBezTo>
                  <a:lnTo>
                    <a:pt x="977917" y="1251526"/>
                  </a:lnTo>
                  <a:lnTo>
                    <a:pt x="975996" y="1251637"/>
                  </a:lnTo>
                  <a:cubicBezTo>
                    <a:pt x="970842" y="1250582"/>
                    <a:pt x="967858" y="1244131"/>
                    <a:pt x="968998" y="1233787"/>
                  </a:cubicBezTo>
                  <a:lnTo>
                    <a:pt x="970651" y="1225360"/>
                  </a:lnTo>
                  <a:lnTo>
                    <a:pt x="966936" y="1227409"/>
                  </a:lnTo>
                  <a:cubicBezTo>
                    <a:pt x="940357" y="1237403"/>
                    <a:pt x="949759" y="1165880"/>
                    <a:pt x="1022980" y="1151592"/>
                  </a:cubicBezTo>
                  <a:close/>
                  <a:moveTo>
                    <a:pt x="1245159" y="1077170"/>
                  </a:moveTo>
                  <a:cubicBezTo>
                    <a:pt x="1296053" y="1080269"/>
                    <a:pt x="1323561" y="1118886"/>
                    <a:pt x="1298065" y="1125432"/>
                  </a:cubicBezTo>
                  <a:lnTo>
                    <a:pt x="1292851" y="1125991"/>
                  </a:lnTo>
                  <a:lnTo>
                    <a:pt x="1300499" y="1133350"/>
                  </a:lnTo>
                  <a:cubicBezTo>
                    <a:pt x="1308989" y="1143013"/>
                    <a:pt x="1310542" y="1151662"/>
                    <a:pt x="1306072" y="1156383"/>
                  </a:cubicBezTo>
                  <a:lnTo>
                    <a:pt x="1304048" y="1157632"/>
                  </a:lnTo>
                  <a:lnTo>
                    <a:pt x="1303927" y="1160008"/>
                  </a:lnTo>
                  <a:cubicBezTo>
                    <a:pt x="1301943" y="1166198"/>
                    <a:pt x="1293616" y="1169002"/>
                    <a:pt x="1281058" y="1166216"/>
                  </a:cubicBezTo>
                  <a:lnTo>
                    <a:pt x="1270926" y="1163057"/>
                  </a:lnTo>
                  <a:lnTo>
                    <a:pt x="1272946" y="1167895"/>
                  </a:lnTo>
                  <a:cubicBezTo>
                    <a:pt x="1281668" y="1201893"/>
                    <a:pt x="1195044" y="1180763"/>
                    <a:pt x="1187289" y="1088883"/>
                  </a:cubicBezTo>
                  <a:lnTo>
                    <a:pt x="1187567" y="1088414"/>
                  </a:lnTo>
                  <a:cubicBezTo>
                    <a:pt x="1208631" y="1079051"/>
                    <a:pt x="1228194" y="1076138"/>
                    <a:pt x="1245159" y="1077170"/>
                  </a:cubicBezTo>
                  <a:close/>
                  <a:moveTo>
                    <a:pt x="989605" y="1064539"/>
                  </a:moveTo>
                  <a:lnTo>
                    <a:pt x="990006" y="1064720"/>
                  </a:lnTo>
                  <a:cubicBezTo>
                    <a:pt x="1027515" y="1129208"/>
                    <a:pt x="979916" y="1183415"/>
                    <a:pt x="969916" y="1156837"/>
                  </a:cubicBezTo>
                  <a:lnTo>
                    <a:pt x="969010" y="1152694"/>
                  </a:lnTo>
                  <a:lnTo>
                    <a:pt x="963761" y="1159489"/>
                  </a:lnTo>
                  <a:cubicBezTo>
                    <a:pt x="956733" y="1167164"/>
                    <a:pt x="949913" y="1169171"/>
                    <a:pt x="945724" y="1165990"/>
                  </a:cubicBezTo>
                  <a:lnTo>
                    <a:pt x="944542" y="1164471"/>
                  </a:lnTo>
                  <a:lnTo>
                    <a:pt x="942621" y="1164582"/>
                  </a:lnTo>
                  <a:cubicBezTo>
                    <a:pt x="937467" y="1163528"/>
                    <a:pt x="934482" y="1157077"/>
                    <a:pt x="935623" y="1146732"/>
                  </a:cubicBezTo>
                  <a:lnTo>
                    <a:pt x="937275" y="1138307"/>
                  </a:lnTo>
                  <a:lnTo>
                    <a:pt x="933561" y="1140355"/>
                  </a:lnTo>
                  <a:cubicBezTo>
                    <a:pt x="906980" y="1150350"/>
                    <a:pt x="916385" y="1078826"/>
                    <a:pt x="989605" y="1064539"/>
                  </a:cubicBezTo>
                  <a:close/>
                  <a:moveTo>
                    <a:pt x="1126898" y="1007328"/>
                  </a:moveTo>
                  <a:lnTo>
                    <a:pt x="1127394" y="1007553"/>
                  </a:lnTo>
                  <a:cubicBezTo>
                    <a:pt x="1173752" y="1087257"/>
                    <a:pt x="1114922" y="1154254"/>
                    <a:pt x="1102563" y="1121405"/>
                  </a:cubicBezTo>
                  <a:lnTo>
                    <a:pt x="1101443" y="1116284"/>
                  </a:lnTo>
                  <a:lnTo>
                    <a:pt x="1094955" y="1124683"/>
                  </a:lnTo>
                  <a:cubicBezTo>
                    <a:pt x="1086269" y="1134169"/>
                    <a:pt x="1077840" y="1136649"/>
                    <a:pt x="1072662" y="1132717"/>
                  </a:cubicBezTo>
                  <a:lnTo>
                    <a:pt x="1071201" y="1130841"/>
                  </a:lnTo>
                  <a:lnTo>
                    <a:pt x="1068827" y="1130978"/>
                  </a:lnTo>
                  <a:lnTo>
                    <a:pt x="1061927" y="1124570"/>
                  </a:lnTo>
                  <a:lnTo>
                    <a:pt x="1057154" y="1127514"/>
                  </a:lnTo>
                  <a:cubicBezTo>
                    <a:pt x="1040126" y="1130825"/>
                    <a:pt x="999525" y="1107271"/>
                    <a:pt x="994820" y="1051515"/>
                  </a:cubicBezTo>
                  <a:lnTo>
                    <a:pt x="995044" y="1051136"/>
                  </a:lnTo>
                  <a:cubicBezTo>
                    <a:pt x="1012087" y="1043561"/>
                    <a:pt x="1027916" y="1041204"/>
                    <a:pt x="1041642" y="1042039"/>
                  </a:cubicBezTo>
                  <a:lnTo>
                    <a:pt x="1058485" y="1046046"/>
                  </a:lnTo>
                  <a:lnTo>
                    <a:pt x="1073276" y="1031157"/>
                  </a:lnTo>
                  <a:cubicBezTo>
                    <a:pt x="1086579" y="1020579"/>
                    <a:pt x="1104274" y="1011742"/>
                    <a:pt x="1126898" y="1007328"/>
                  </a:cubicBezTo>
                  <a:close/>
                  <a:moveTo>
                    <a:pt x="945958" y="985530"/>
                  </a:moveTo>
                  <a:lnTo>
                    <a:pt x="946360" y="985712"/>
                  </a:lnTo>
                  <a:cubicBezTo>
                    <a:pt x="983867" y="1050200"/>
                    <a:pt x="936269" y="1104407"/>
                    <a:pt x="926270" y="1077829"/>
                  </a:cubicBezTo>
                  <a:lnTo>
                    <a:pt x="925363" y="1073685"/>
                  </a:lnTo>
                  <a:lnTo>
                    <a:pt x="920114" y="1080480"/>
                  </a:lnTo>
                  <a:cubicBezTo>
                    <a:pt x="913085" y="1088156"/>
                    <a:pt x="906265" y="1090162"/>
                    <a:pt x="902076" y="1086981"/>
                  </a:cubicBezTo>
                  <a:lnTo>
                    <a:pt x="900894" y="1085463"/>
                  </a:lnTo>
                  <a:lnTo>
                    <a:pt x="898973" y="1085574"/>
                  </a:lnTo>
                  <a:cubicBezTo>
                    <a:pt x="893819" y="1084520"/>
                    <a:pt x="890834" y="1078068"/>
                    <a:pt x="891976" y="1067724"/>
                  </a:cubicBezTo>
                  <a:lnTo>
                    <a:pt x="893627" y="1059298"/>
                  </a:lnTo>
                  <a:lnTo>
                    <a:pt x="889913" y="1061347"/>
                  </a:lnTo>
                  <a:cubicBezTo>
                    <a:pt x="863334" y="1071341"/>
                    <a:pt x="872736" y="999818"/>
                    <a:pt x="945958" y="985530"/>
                  </a:cubicBezTo>
                  <a:close/>
                  <a:moveTo>
                    <a:pt x="1385799" y="984679"/>
                  </a:moveTo>
                  <a:lnTo>
                    <a:pt x="1385713" y="984727"/>
                  </a:lnTo>
                  <a:lnTo>
                    <a:pt x="1385917" y="985049"/>
                  </a:lnTo>
                  <a:close/>
                  <a:moveTo>
                    <a:pt x="1211198" y="956159"/>
                  </a:moveTo>
                  <a:lnTo>
                    <a:pt x="1208419" y="957069"/>
                  </a:lnTo>
                  <a:lnTo>
                    <a:pt x="1208417" y="957079"/>
                  </a:lnTo>
                  <a:lnTo>
                    <a:pt x="1206241" y="958385"/>
                  </a:lnTo>
                  <a:lnTo>
                    <a:pt x="1213503" y="963262"/>
                  </a:lnTo>
                  <a:lnTo>
                    <a:pt x="1211437" y="960132"/>
                  </a:lnTo>
                  <a:close/>
                  <a:moveTo>
                    <a:pt x="959260" y="907434"/>
                  </a:moveTo>
                  <a:lnTo>
                    <a:pt x="958101" y="908968"/>
                  </a:lnTo>
                  <a:lnTo>
                    <a:pt x="959564" y="908753"/>
                  </a:lnTo>
                  <a:close/>
                  <a:moveTo>
                    <a:pt x="1141397" y="898993"/>
                  </a:moveTo>
                  <a:lnTo>
                    <a:pt x="1143190" y="903919"/>
                  </a:lnTo>
                  <a:lnTo>
                    <a:pt x="1140401" y="911785"/>
                  </a:lnTo>
                  <a:lnTo>
                    <a:pt x="1149096" y="911641"/>
                  </a:lnTo>
                  <a:lnTo>
                    <a:pt x="1159931" y="915406"/>
                  </a:lnTo>
                  <a:lnTo>
                    <a:pt x="1161147" y="903242"/>
                  </a:lnTo>
                  <a:lnTo>
                    <a:pt x="1151371" y="902619"/>
                  </a:lnTo>
                  <a:close/>
                  <a:moveTo>
                    <a:pt x="1072034" y="866726"/>
                  </a:moveTo>
                  <a:lnTo>
                    <a:pt x="1067950" y="880501"/>
                  </a:lnTo>
                  <a:cubicBezTo>
                    <a:pt x="1063170" y="885815"/>
                    <a:pt x="1056893" y="886456"/>
                    <a:pt x="1050726" y="880215"/>
                  </a:cubicBezTo>
                  <a:lnTo>
                    <a:pt x="1047617" y="875993"/>
                  </a:lnTo>
                  <a:lnTo>
                    <a:pt x="1045113" y="886307"/>
                  </a:lnTo>
                  <a:cubicBezTo>
                    <a:pt x="1041043" y="898510"/>
                    <a:pt x="1034356" y="904208"/>
                    <a:pt x="1028026" y="902726"/>
                  </a:cubicBezTo>
                  <a:lnTo>
                    <a:pt x="1025927" y="901607"/>
                  </a:lnTo>
                  <a:lnTo>
                    <a:pt x="1025778" y="901685"/>
                  </a:lnTo>
                  <a:lnTo>
                    <a:pt x="1022659" y="912205"/>
                  </a:lnTo>
                  <a:cubicBezTo>
                    <a:pt x="1017880" y="917519"/>
                    <a:pt x="1011602" y="918160"/>
                    <a:pt x="1005435" y="911918"/>
                  </a:cubicBezTo>
                  <a:lnTo>
                    <a:pt x="1002326" y="907698"/>
                  </a:lnTo>
                  <a:lnTo>
                    <a:pt x="999823" y="918011"/>
                  </a:lnTo>
                  <a:lnTo>
                    <a:pt x="998061" y="921064"/>
                  </a:lnTo>
                  <a:lnTo>
                    <a:pt x="1011883" y="935400"/>
                  </a:lnTo>
                  <a:lnTo>
                    <a:pt x="1011897" y="939462"/>
                  </a:lnTo>
                  <a:lnTo>
                    <a:pt x="1023839" y="922715"/>
                  </a:lnTo>
                  <a:cubicBezTo>
                    <a:pt x="1035254" y="910123"/>
                    <a:pt x="1051285" y="898539"/>
                    <a:pt x="1072896" y="890519"/>
                  </a:cubicBezTo>
                  <a:lnTo>
                    <a:pt x="1073423" y="890661"/>
                  </a:lnTo>
                  <a:cubicBezTo>
                    <a:pt x="1080754" y="899554"/>
                    <a:pt x="1086431" y="908517"/>
                    <a:pt x="1090719" y="917336"/>
                  </a:cubicBezTo>
                  <a:lnTo>
                    <a:pt x="1091655" y="920030"/>
                  </a:lnTo>
                  <a:lnTo>
                    <a:pt x="1115455" y="913761"/>
                  </a:lnTo>
                  <a:lnTo>
                    <a:pt x="1098355" y="904095"/>
                  </a:lnTo>
                  <a:cubicBezTo>
                    <a:pt x="1090510" y="897542"/>
                    <a:pt x="1082864" y="888749"/>
                    <a:pt x="1076566" y="877666"/>
                  </a:cubicBezTo>
                  <a:close/>
                  <a:moveTo>
                    <a:pt x="1074714" y="808572"/>
                  </a:moveTo>
                  <a:lnTo>
                    <a:pt x="1071037" y="811480"/>
                  </a:lnTo>
                  <a:lnTo>
                    <a:pt x="1066458" y="812121"/>
                  </a:lnTo>
                  <a:lnTo>
                    <a:pt x="1068843" y="818644"/>
                  </a:lnTo>
                  <a:lnTo>
                    <a:pt x="1074468" y="817163"/>
                  </a:lnTo>
                  <a:close/>
                  <a:moveTo>
                    <a:pt x="1142164" y="783532"/>
                  </a:moveTo>
                  <a:lnTo>
                    <a:pt x="1142038" y="792338"/>
                  </a:lnTo>
                  <a:lnTo>
                    <a:pt x="1146539" y="788339"/>
                  </a:lnTo>
                  <a:close/>
                  <a:moveTo>
                    <a:pt x="958856" y="782312"/>
                  </a:moveTo>
                  <a:lnTo>
                    <a:pt x="953147" y="790731"/>
                  </a:lnTo>
                  <a:cubicBezTo>
                    <a:pt x="949076" y="792860"/>
                    <a:pt x="944388" y="792050"/>
                    <a:pt x="939762" y="787369"/>
                  </a:cubicBezTo>
                  <a:lnTo>
                    <a:pt x="936653" y="783148"/>
                  </a:lnTo>
                  <a:lnTo>
                    <a:pt x="934149" y="793462"/>
                  </a:lnTo>
                  <a:cubicBezTo>
                    <a:pt x="932115" y="799563"/>
                    <a:pt x="929426" y="804038"/>
                    <a:pt x="926454" y="806802"/>
                  </a:cubicBezTo>
                  <a:lnTo>
                    <a:pt x="918462" y="809422"/>
                  </a:lnTo>
                  <a:lnTo>
                    <a:pt x="917734" y="809995"/>
                  </a:lnTo>
                  <a:lnTo>
                    <a:pt x="913144" y="809702"/>
                  </a:lnTo>
                  <a:lnTo>
                    <a:pt x="912851" y="809854"/>
                  </a:lnTo>
                  <a:lnTo>
                    <a:pt x="912238" y="809645"/>
                  </a:lnTo>
                  <a:lnTo>
                    <a:pt x="905297" y="809203"/>
                  </a:lnTo>
                  <a:lnTo>
                    <a:pt x="897227" y="806269"/>
                  </a:lnTo>
                  <a:lnTo>
                    <a:pt x="898678" y="810255"/>
                  </a:lnTo>
                  <a:cubicBezTo>
                    <a:pt x="899399" y="813731"/>
                    <a:pt x="898948" y="816454"/>
                    <a:pt x="897602" y="818414"/>
                  </a:cubicBezTo>
                  <a:lnTo>
                    <a:pt x="893061" y="820930"/>
                  </a:lnTo>
                  <a:lnTo>
                    <a:pt x="896489" y="826037"/>
                  </a:lnTo>
                  <a:lnTo>
                    <a:pt x="898352" y="833643"/>
                  </a:lnTo>
                  <a:lnTo>
                    <a:pt x="940100" y="827494"/>
                  </a:lnTo>
                  <a:lnTo>
                    <a:pt x="949634" y="830237"/>
                  </a:lnTo>
                  <a:lnTo>
                    <a:pt x="957423" y="818934"/>
                  </a:lnTo>
                  <a:lnTo>
                    <a:pt x="974997" y="803321"/>
                  </a:lnTo>
                  <a:close/>
                  <a:moveTo>
                    <a:pt x="762098" y="726470"/>
                  </a:moveTo>
                  <a:lnTo>
                    <a:pt x="762134" y="726618"/>
                  </a:lnTo>
                  <a:lnTo>
                    <a:pt x="762192" y="726567"/>
                  </a:lnTo>
                  <a:close/>
                  <a:moveTo>
                    <a:pt x="810797" y="704595"/>
                  </a:moveTo>
                  <a:lnTo>
                    <a:pt x="808684" y="705687"/>
                  </a:lnTo>
                  <a:lnTo>
                    <a:pt x="808337" y="705568"/>
                  </a:lnTo>
                  <a:lnTo>
                    <a:pt x="809204" y="708878"/>
                  </a:lnTo>
                  <a:cubicBezTo>
                    <a:pt x="810991" y="719131"/>
                    <a:pt x="808416" y="725757"/>
                    <a:pt x="803340" y="727132"/>
                  </a:cubicBezTo>
                  <a:lnTo>
                    <a:pt x="801416" y="727142"/>
                  </a:lnTo>
                  <a:lnTo>
                    <a:pt x="800331" y="728731"/>
                  </a:lnTo>
                  <a:lnTo>
                    <a:pt x="785412" y="724390"/>
                  </a:lnTo>
                  <a:lnTo>
                    <a:pt x="794393" y="732568"/>
                  </a:lnTo>
                  <a:lnTo>
                    <a:pt x="801205" y="744844"/>
                  </a:lnTo>
                  <a:lnTo>
                    <a:pt x="814651" y="744068"/>
                  </a:lnTo>
                  <a:lnTo>
                    <a:pt x="808700" y="723058"/>
                  </a:lnTo>
                  <a:lnTo>
                    <a:pt x="810990" y="704698"/>
                  </a:lnTo>
                  <a:close/>
                  <a:moveTo>
                    <a:pt x="1234079" y="675871"/>
                  </a:moveTo>
                  <a:lnTo>
                    <a:pt x="1231375" y="684990"/>
                  </a:lnTo>
                  <a:lnTo>
                    <a:pt x="1238272" y="689973"/>
                  </a:lnTo>
                  <a:cubicBezTo>
                    <a:pt x="1244551" y="696166"/>
                    <a:pt x="1247048" y="702702"/>
                    <a:pt x="1244681" y="707392"/>
                  </a:cubicBezTo>
                  <a:lnTo>
                    <a:pt x="1242146" y="709250"/>
                  </a:lnTo>
                  <a:lnTo>
                    <a:pt x="1248526" y="719087"/>
                  </a:lnTo>
                  <a:lnTo>
                    <a:pt x="1249301" y="721321"/>
                  </a:lnTo>
                  <a:lnTo>
                    <a:pt x="1271755" y="718014"/>
                  </a:lnTo>
                  <a:lnTo>
                    <a:pt x="1254703" y="708374"/>
                  </a:lnTo>
                  <a:cubicBezTo>
                    <a:pt x="1248356" y="703072"/>
                    <a:pt x="1242169" y="695958"/>
                    <a:pt x="1237074" y="686991"/>
                  </a:cubicBezTo>
                  <a:close/>
                  <a:moveTo>
                    <a:pt x="861285" y="637757"/>
                  </a:moveTo>
                  <a:lnTo>
                    <a:pt x="860429" y="637932"/>
                  </a:lnTo>
                  <a:lnTo>
                    <a:pt x="861652" y="639046"/>
                  </a:lnTo>
                  <a:close/>
                  <a:moveTo>
                    <a:pt x="1093937" y="532838"/>
                  </a:moveTo>
                  <a:lnTo>
                    <a:pt x="1093973" y="532986"/>
                  </a:lnTo>
                  <a:lnTo>
                    <a:pt x="1094031" y="532935"/>
                  </a:lnTo>
                  <a:close/>
                  <a:moveTo>
                    <a:pt x="600481" y="527691"/>
                  </a:moveTo>
                  <a:lnTo>
                    <a:pt x="602780" y="536723"/>
                  </a:lnTo>
                  <a:lnTo>
                    <a:pt x="598426" y="538978"/>
                  </a:lnTo>
                  <a:lnTo>
                    <a:pt x="626795" y="558045"/>
                  </a:lnTo>
                  <a:cubicBezTo>
                    <a:pt x="640161" y="573128"/>
                    <a:pt x="640717" y="589090"/>
                    <a:pt x="626538" y="588343"/>
                  </a:cubicBezTo>
                  <a:lnTo>
                    <a:pt x="622378" y="587513"/>
                  </a:lnTo>
                  <a:lnTo>
                    <a:pt x="625936" y="594016"/>
                  </a:lnTo>
                  <a:lnTo>
                    <a:pt x="628930" y="591427"/>
                  </a:lnTo>
                  <a:cubicBezTo>
                    <a:pt x="635501" y="586983"/>
                    <a:pt x="643106" y="582999"/>
                    <a:pt x="651841" y="579733"/>
                  </a:cubicBezTo>
                  <a:lnTo>
                    <a:pt x="652266" y="579847"/>
                  </a:lnTo>
                  <a:cubicBezTo>
                    <a:pt x="664166" y="594209"/>
                    <a:pt x="670712" y="608812"/>
                    <a:pt x="673617" y="622253"/>
                  </a:cubicBezTo>
                  <a:lnTo>
                    <a:pt x="673273" y="646409"/>
                  </a:lnTo>
                  <a:lnTo>
                    <a:pt x="690653" y="630966"/>
                  </a:lnTo>
                  <a:lnTo>
                    <a:pt x="691093" y="630969"/>
                  </a:lnTo>
                  <a:cubicBezTo>
                    <a:pt x="706225" y="641874"/>
                    <a:pt x="716237" y="654358"/>
                    <a:pt x="722431" y="666636"/>
                  </a:cubicBezTo>
                  <a:lnTo>
                    <a:pt x="727510" y="687372"/>
                  </a:lnTo>
                  <a:lnTo>
                    <a:pt x="729129" y="685933"/>
                  </a:lnTo>
                  <a:lnTo>
                    <a:pt x="729569" y="685936"/>
                  </a:lnTo>
                  <a:lnTo>
                    <a:pt x="744155" y="699216"/>
                  </a:lnTo>
                  <a:lnTo>
                    <a:pt x="738562" y="676567"/>
                  </a:lnTo>
                  <a:cubicBezTo>
                    <a:pt x="738355" y="662818"/>
                    <a:pt x="741435" y="647114"/>
                    <a:pt x="749782" y="630435"/>
                  </a:cubicBezTo>
                  <a:lnTo>
                    <a:pt x="750171" y="630228"/>
                  </a:lnTo>
                  <a:lnTo>
                    <a:pt x="763628" y="635224"/>
                  </a:lnTo>
                  <a:lnTo>
                    <a:pt x="763668" y="634899"/>
                  </a:lnTo>
                  <a:lnTo>
                    <a:pt x="765938" y="628916"/>
                  </a:lnTo>
                  <a:lnTo>
                    <a:pt x="765835" y="628939"/>
                  </a:lnTo>
                  <a:cubicBezTo>
                    <a:pt x="762981" y="628243"/>
                    <a:pt x="760323" y="626104"/>
                    <a:pt x="758124" y="622308"/>
                  </a:cubicBezTo>
                  <a:lnTo>
                    <a:pt x="756177" y="617440"/>
                  </a:lnTo>
                  <a:lnTo>
                    <a:pt x="751158" y="626791"/>
                  </a:lnTo>
                  <a:cubicBezTo>
                    <a:pt x="744148" y="637576"/>
                    <a:pt x="736242" y="641408"/>
                    <a:pt x="730488" y="638380"/>
                  </a:cubicBezTo>
                  <a:lnTo>
                    <a:pt x="728738" y="636770"/>
                  </a:lnTo>
                  <a:lnTo>
                    <a:pt x="726419" y="637295"/>
                  </a:lnTo>
                  <a:cubicBezTo>
                    <a:pt x="723171" y="637176"/>
                    <a:pt x="720309" y="635301"/>
                    <a:pt x="718170" y="631852"/>
                  </a:cubicBezTo>
                  <a:lnTo>
                    <a:pt x="714403" y="617492"/>
                  </a:lnTo>
                  <a:lnTo>
                    <a:pt x="704681" y="613122"/>
                  </a:lnTo>
                  <a:lnTo>
                    <a:pt x="702663" y="611088"/>
                  </a:lnTo>
                  <a:lnTo>
                    <a:pt x="700463" y="611510"/>
                  </a:lnTo>
                  <a:cubicBezTo>
                    <a:pt x="697642" y="610693"/>
                    <a:pt x="695367" y="608528"/>
                    <a:pt x="693763" y="605335"/>
                  </a:cubicBezTo>
                  <a:lnTo>
                    <a:pt x="693691" y="602049"/>
                  </a:lnTo>
                  <a:lnTo>
                    <a:pt x="685160" y="593451"/>
                  </a:lnTo>
                  <a:lnTo>
                    <a:pt x="670275" y="553327"/>
                  </a:lnTo>
                  <a:lnTo>
                    <a:pt x="668103" y="551977"/>
                  </a:lnTo>
                  <a:lnTo>
                    <a:pt x="660343" y="553146"/>
                  </a:lnTo>
                  <a:cubicBezTo>
                    <a:pt x="650345" y="551889"/>
                    <a:pt x="638720" y="547866"/>
                    <a:pt x="627418" y="540033"/>
                  </a:cubicBezTo>
                  <a:lnTo>
                    <a:pt x="618663" y="529872"/>
                  </a:lnTo>
                  <a:lnTo>
                    <a:pt x="602845" y="529207"/>
                  </a:lnTo>
                  <a:close/>
                  <a:moveTo>
                    <a:pt x="781190" y="521427"/>
                  </a:moveTo>
                  <a:lnTo>
                    <a:pt x="787856" y="530097"/>
                  </a:lnTo>
                  <a:lnTo>
                    <a:pt x="795850" y="555536"/>
                  </a:lnTo>
                  <a:lnTo>
                    <a:pt x="797999" y="548922"/>
                  </a:lnTo>
                  <a:lnTo>
                    <a:pt x="786328" y="523767"/>
                  </a:lnTo>
                  <a:close/>
                  <a:moveTo>
                    <a:pt x="977851" y="476445"/>
                  </a:moveTo>
                  <a:lnTo>
                    <a:pt x="973790" y="484011"/>
                  </a:lnTo>
                  <a:lnTo>
                    <a:pt x="967808" y="487365"/>
                  </a:lnTo>
                  <a:lnTo>
                    <a:pt x="970476" y="489549"/>
                  </a:lnTo>
                  <a:cubicBezTo>
                    <a:pt x="972483" y="492571"/>
                    <a:pt x="972941" y="495595"/>
                    <a:pt x="971828" y="498279"/>
                  </a:cubicBezTo>
                  <a:lnTo>
                    <a:pt x="970537" y="499970"/>
                  </a:lnTo>
                  <a:lnTo>
                    <a:pt x="971194" y="501991"/>
                  </a:lnTo>
                  <a:cubicBezTo>
                    <a:pt x="971513" y="507795"/>
                    <a:pt x="965454" y="512794"/>
                    <a:pt x="954078" y="514476"/>
                  </a:cubicBezTo>
                  <a:lnTo>
                    <a:pt x="952305" y="514588"/>
                  </a:lnTo>
                  <a:lnTo>
                    <a:pt x="968614" y="526756"/>
                  </a:lnTo>
                  <a:lnTo>
                    <a:pt x="985452" y="519580"/>
                  </a:lnTo>
                  <a:lnTo>
                    <a:pt x="981870" y="506932"/>
                  </a:lnTo>
                  <a:lnTo>
                    <a:pt x="988096" y="482793"/>
                  </a:lnTo>
                  <a:lnTo>
                    <a:pt x="979426" y="480383"/>
                  </a:lnTo>
                  <a:close/>
                  <a:moveTo>
                    <a:pt x="893433" y="452973"/>
                  </a:moveTo>
                  <a:lnTo>
                    <a:pt x="891317" y="453741"/>
                  </a:lnTo>
                  <a:lnTo>
                    <a:pt x="881847" y="454338"/>
                  </a:lnTo>
                  <a:lnTo>
                    <a:pt x="885079" y="457733"/>
                  </a:lnTo>
                  <a:lnTo>
                    <a:pt x="885190" y="458118"/>
                  </a:lnTo>
                  <a:close/>
                  <a:moveTo>
                    <a:pt x="441168" y="414695"/>
                  </a:moveTo>
                  <a:lnTo>
                    <a:pt x="447440" y="423046"/>
                  </a:lnTo>
                  <a:cubicBezTo>
                    <a:pt x="448555" y="426136"/>
                    <a:pt x="448306" y="428893"/>
                    <a:pt x="446749" y="431013"/>
                  </a:cubicBezTo>
                  <a:lnTo>
                    <a:pt x="445251" y="432220"/>
                  </a:lnTo>
                  <a:lnTo>
                    <a:pt x="445393" y="434138"/>
                  </a:lnTo>
                  <a:cubicBezTo>
                    <a:pt x="444908" y="436723"/>
                    <a:pt x="443065" y="438789"/>
                    <a:pt x="440048" y="440085"/>
                  </a:cubicBezTo>
                  <a:lnTo>
                    <a:pt x="434117" y="440726"/>
                  </a:lnTo>
                  <a:lnTo>
                    <a:pt x="455951" y="447954"/>
                  </a:lnTo>
                  <a:lnTo>
                    <a:pt x="447199" y="429091"/>
                  </a:lnTo>
                  <a:lnTo>
                    <a:pt x="447375" y="428686"/>
                  </a:lnTo>
                  <a:lnTo>
                    <a:pt x="471764" y="420670"/>
                  </a:lnTo>
                  <a:close/>
                  <a:moveTo>
                    <a:pt x="893759" y="412486"/>
                  </a:moveTo>
                  <a:lnTo>
                    <a:pt x="892500" y="414253"/>
                  </a:lnTo>
                  <a:lnTo>
                    <a:pt x="888326" y="416385"/>
                  </a:lnTo>
                  <a:lnTo>
                    <a:pt x="897061" y="420089"/>
                  </a:lnTo>
                  <a:cubicBezTo>
                    <a:pt x="907235" y="425449"/>
                    <a:pt x="911293" y="432175"/>
                    <a:pt x="909068" y="437544"/>
                  </a:cubicBezTo>
                  <a:lnTo>
                    <a:pt x="907776" y="439234"/>
                  </a:lnTo>
                  <a:lnTo>
                    <a:pt x="908434" y="441256"/>
                  </a:lnTo>
                  <a:cubicBezTo>
                    <a:pt x="908593" y="444158"/>
                    <a:pt x="907158" y="446858"/>
                    <a:pt x="904260" y="449044"/>
                  </a:cubicBezTo>
                  <a:lnTo>
                    <a:pt x="897724" y="451416"/>
                  </a:lnTo>
                  <a:lnTo>
                    <a:pt x="926975" y="449151"/>
                  </a:lnTo>
                  <a:lnTo>
                    <a:pt x="926847" y="443233"/>
                  </a:lnTo>
                  <a:lnTo>
                    <a:pt x="938525" y="422201"/>
                  </a:lnTo>
                  <a:lnTo>
                    <a:pt x="935372" y="422078"/>
                  </a:lnTo>
                  <a:lnTo>
                    <a:pt x="928314" y="417187"/>
                  </a:lnTo>
                  <a:lnTo>
                    <a:pt x="928703" y="421411"/>
                  </a:lnTo>
                  <a:cubicBezTo>
                    <a:pt x="928141" y="432046"/>
                    <a:pt x="919105" y="433449"/>
                    <a:pt x="908887" y="427209"/>
                  </a:cubicBezTo>
                  <a:close/>
                  <a:moveTo>
                    <a:pt x="351588" y="407585"/>
                  </a:moveTo>
                  <a:lnTo>
                    <a:pt x="352738" y="409080"/>
                  </a:lnTo>
                  <a:lnTo>
                    <a:pt x="359973" y="432102"/>
                  </a:lnTo>
                  <a:lnTo>
                    <a:pt x="361918" y="426117"/>
                  </a:lnTo>
                  <a:lnTo>
                    <a:pt x="353374" y="407703"/>
                  </a:lnTo>
                  <a:close/>
                  <a:moveTo>
                    <a:pt x="177356" y="317152"/>
                  </a:moveTo>
                  <a:lnTo>
                    <a:pt x="179321" y="320582"/>
                  </a:lnTo>
                  <a:lnTo>
                    <a:pt x="180983" y="317803"/>
                  </a:lnTo>
                  <a:close/>
                  <a:moveTo>
                    <a:pt x="505097" y="286218"/>
                  </a:moveTo>
                  <a:lnTo>
                    <a:pt x="498100" y="292252"/>
                  </a:lnTo>
                  <a:lnTo>
                    <a:pt x="492998" y="293455"/>
                  </a:lnTo>
                  <a:lnTo>
                    <a:pt x="501501" y="299806"/>
                  </a:lnTo>
                  <a:lnTo>
                    <a:pt x="510181" y="311359"/>
                  </a:lnTo>
                  <a:lnTo>
                    <a:pt x="516353" y="312034"/>
                  </a:lnTo>
                  <a:lnTo>
                    <a:pt x="520939" y="314396"/>
                  </a:lnTo>
                  <a:lnTo>
                    <a:pt x="539582" y="305871"/>
                  </a:lnTo>
                  <a:lnTo>
                    <a:pt x="556669" y="302623"/>
                  </a:lnTo>
                  <a:lnTo>
                    <a:pt x="541165" y="302127"/>
                  </a:lnTo>
                  <a:close/>
                  <a:moveTo>
                    <a:pt x="195647" y="283829"/>
                  </a:moveTo>
                  <a:lnTo>
                    <a:pt x="195355" y="284214"/>
                  </a:lnTo>
                  <a:lnTo>
                    <a:pt x="191226" y="285188"/>
                  </a:lnTo>
                  <a:lnTo>
                    <a:pt x="198106" y="290326"/>
                  </a:lnTo>
                  <a:cubicBezTo>
                    <a:pt x="202000" y="293777"/>
                    <a:pt x="204477" y="297200"/>
                    <a:pt x="205590" y="300289"/>
                  </a:cubicBezTo>
                  <a:lnTo>
                    <a:pt x="205375" y="302776"/>
                  </a:lnTo>
                  <a:lnTo>
                    <a:pt x="220175" y="314608"/>
                  </a:lnTo>
                  <a:cubicBezTo>
                    <a:pt x="225720" y="320283"/>
                    <a:pt x="230160" y="326200"/>
                    <a:pt x="233645" y="332127"/>
                  </a:cubicBezTo>
                  <a:lnTo>
                    <a:pt x="233958" y="333124"/>
                  </a:lnTo>
                  <a:lnTo>
                    <a:pt x="246462" y="329014"/>
                  </a:lnTo>
                  <a:lnTo>
                    <a:pt x="225330" y="312757"/>
                  </a:lnTo>
                  <a:lnTo>
                    <a:pt x="216538" y="293809"/>
                  </a:lnTo>
                  <a:lnTo>
                    <a:pt x="214795" y="294506"/>
                  </a:lnTo>
                  <a:lnTo>
                    <a:pt x="212629" y="293525"/>
                  </a:lnTo>
                  <a:lnTo>
                    <a:pt x="210591" y="294751"/>
                  </a:lnTo>
                  <a:cubicBezTo>
                    <a:pt x="207469" y="295656"/>
                    <a:pt x="204165" y="294772"/>
                    <a:pt x="201053" y="292166"/>
                  </a:cubicBezTo>
                  <a:close/>
                  <a:moveTo>
                    <a:pt x="878864" y="281894"/>
                  </a:moveTo>
                  <a:lnTo>
                    <a:pt x="878294" y="282530"/>
                  </a:lnTo>
                  <a:lnTo>
                    <a:pt x="886994" y="285224"/>
                  </a:lnTo>
                  <a:lnTo>
                    <a:pt x="885542" y="282686"/>
                  </a:lnTo>
                  <a:lnTo>
                    <a:pt x="879716" y="282441"/>
                  </a:lnTo>
                  <a:close/>
                  <a:moveTo>
                    <a:pt x="382870" y="280769"/>
                  </a:moveTo>
                  <a:lnTo>
                    <a:pt x="387507" y="286800"/>
                  </a:lnTo>
                  <a:lnTo>
                    <a:pt x="389023" y="285854"/>
                  </a:lnTo>
                  <a:lnTo>
                    <a:pt x="387813" y="282239"/>
                  </a:lnTo>
                  <a:lnTo>
                    <a:pt x="384177" y="281774"/>
                  </a:lnTo>
                  <a:close/>
                  <a:moveTo>
                    <a:pt x="691008" y="267670"/>
                  </a:moveTo>
                  <a:lnTo>
                    <a:pt x="689999" y="272097"/>
                  </a:lnTo>
                  <a:cubicBezTo>
                    <a:pt x="686417" y="276636"/>
                    <a:pt x="681381" y="277480"/>
                    <a:pt x="676078" y="272761"/>
                  </a:cubicBezTo>
                  <a:lnTo>
                    <a:pt x="673348" y="269514"/>
                  </a:lnTo>
                  <a:lnTo>
                    <a:pt x="671862" y="277971"/>
                  </a:lnTo>
                  <a:lnTo>
                    <a:pt x="667114" y="283160"/>
                  </a:lnTo>
                  <a:lnTo>
                    <a:pt x="681682" y="290399"/>
                  </a:lnTo>
                  <a:cubicBezTo>
                    <a:pt x="693778" y="298924"/>
                    <a:pt x="696624" y="309861"/>
                    <a:pt x="684838" y="315721"/>
                  </a:cubicBezTo>
                  <a:lnTo>
                    <a:pt x="679856" y="317355"/>
                  </a:lnTo>
                  <a:lnTo>
                    <a:pt x="688870" y="322958"/>
                  </a:lnTo>
                  <a:cubicBezTo>
                    <a:pt x="699189" y="330639"/>
                    <a:pt x="702510" y="338773"/>
                    <a:pt x="699123" y="344322"/>
                  </a:cubicBezTo>
                  <a:lnTo>
                    <a:pt x="698009" y="345389"/>
                  </a:lnTo>
                  <a:lnTo>
                    <a:pt x="725213" y="346028"/>
                  </a:lnTo>
                  <a:lnTo>
                    <a:pt x="746302" y="354705"/>
                  </a:lnTo>
                  <a:lnTo>
                    <a:pt x="783172" y="351850"/>
                  </a:lnTo>
                  <a:cubicBezTo>
                    <a:pt x="805094" y="355765"/>
                    <a:pt x="816515" y="369218"/>
                    <a:pt x="803713" y="378288"/>
                  </a:cubicBezTo>
                  <a:lnTo>
                    <a:pt x="803384" y="378457"/>
                  </a:lnTo>
                  <a:lnTo>
                    <a:pt x="813601" y="385557"/>
                  </a:lnTo>
                  <a:lnTo>
                    <a:pt x="815134" y="389741"/>
                  </a:lnTo>
                  <a:lnTo>
                    <a:pt x="818927" y="392848"/>
                  </a:lnTo>
                  <a:lnTo>
                    <a:pt x="819877" y="398975"/>
                  </a:lnTo>
                  <a:lnTo>
                    <a:pt x="832914" y="390839"/>
                  </a:lnTo>
                  <a:cubicBezTo>
                    <a:pt x="847411" y="386286"/>
                    <a:pt x="860997" y="385859"/>
                    <a:pt x="871958" y="387816"/>
                  </a:cubicBezTo>
                  <a:lnTo>
                    <a:pt x="884049" y="391638"/>
                  </a:lnTo>
                  <a:lnTo>
                    <a:pt x="881978" y="387148"/>
                  </a:lnTo>
                  <a:lnTo>
                    <a:pt x="879926" y="372081"/>
                  </a:lnTo>
                  <a:lnTo>
                    <a:pt x="874753" y="374899"/>
                  </a:lnTo>
                  <a:lnTo>
                    <a:pt x="867826" y="368957"/>
                  </a:lnTo>
                  <a:lnTo>
                    <a:pt x="860579" y="380258"/>
                  </a:lnTo>
                  <a:lnTo>
                    <a:pt x="858717" y="379774"/>
                  </a:lnTo>
                  <a:lnTo>
                    <a:pt x="857260" y="381032"/>
                  </a:lnTo>
                  <a:cubicBezTo>
                    <a:pt x="852531" y="383334"/>
                    <a:pt x="846234" y="380033"/>
                    <a:pt x="840840" y="371133"/>
                  </a:cubicBezTo>
                  <a:lnTo>
                    <a:pt x="837020" y="363443"/>
                  </a:lnTo>
                  <a:lnTo>
                    <a:pt x="835321" y="367330"/>
                  </a:lnTo>
                  <a:cubicBezTo>
                    <a:pt x="827822" y="379387"/>
                    <a:pt x="815048" y="369800"/>
                    <a:pt x="810323" y="350208"/>
                  </a:cubicBezTo>
                  <a:lnTo>
                    <a:pt x="810530" y="338248"/>
                  </a:lnTo>
                  <a:lnTo>
                    <a:pt x="809127" y="338305"/>
                  </a:lnTo>
                  <a:lnTo>
                    <a:pt x="808100" y="339933"/>
                  </a:lnTo>
                  <a:cubicBezTo>
                    <a:pt x="804245" y="343511"/>
                    <a:pt x="797260" y="342185"/>
                    <a:pt x="789510" y="335238"/>
                  </a:cubicBezTo>
                  <a:lnTo>
                    <a:pt x="783619" y="328991"/>
                  </a:lnTo>
                  <a:lnTo>
                    <a:pt x="783124" y="333204"/>
                  </a:lnTo>
                  <a:cubicBezTo>
                    <a:pt x="779455" y="346921"/>
                    <a:pt x="764446" y="341463"/>
                    <a:pt x="754227" y="324092"/>
                  </a:cubicBezTo>
                  <a:lnTo>
                    <a:pt x="750733" y="311844"/>
                  </a:lnTo>
                  <a:lnTo>
                    <a:pt x="734545" y="307755"/>
                  </a:lnTo>
                  <a:lnTo>
                    <a:pt x="728653" y="301509"/>
                  </a:lnTo>
                  <a:lnTo>
                    <a:pt x="728159" y="305722"/>
                  </a:lnTo>
                  <a:cubicBezTo>
                    <a:pt x="724490" y="319438"/>
                    <a:pt x="709481" y="313981"/>
                    <a:pt x="699261" y="296610"/>
                  </a:cubicBezTo>
                  <a:close/>
                  <a:moveTo>
                    <a:pt x="587261" y="227566"/>
                  </a:moveTo>
                  <a:lnTo>
                    <a:pt x="584926" y="231107"/>
                  </a:lnTo>
                  <a:lnTo>
                    <a:pt x="582326" y="231286"/>
                  </a:lnTo>
                  <a:lnTo>
                    <a:pt x="580951" y="233218"/>
                  </a:lnTo>
                  <a:lnTo>
                    <a:pt x="576282" y="235602"/>
                  </a:lnTo>
                  <a:lnTo>
                    <a:pt x="586052" y="239744"/>
                  </a:lnTo>
                  <a:cubicBezTo>
                    <a:pt x="597433" y="245740"/>
                    <a:pt x="601971" y="253263"/>
                    <a:pt x="599481" y="259269"/>
                  </a:cubicBezTo>
                  <a:lnTo>
                    <a:pt x="598038" y="261159"/>
                  </a:lnTo>
                  <a:lnTo>
                    <a:pt x="598773" y="263420"/>
                  </a:lnTo>
                  <a:cubicBezTo>
                    <a:pt x="599130" y="269912"/>
                    <a:pt x="592352" y="275504"/>
                    <a:pt x="579628" y="277385"/>
                  </a:cubicBezTo>
                  <a:lnTo>
                    <a:pt x="569035" y="278053"/>
                  </a:lnTo>
                  <a:lnTo>
                    <a:pt x="572650" y="281850"/>
                  </a:lnTo>
                  <a:cubicBezTo>
                    <a:pt x="577722" y="289011"/>
                    <a:pt x="575997" y="295081"/>
                    <a:pt x="569931" y="298860"/>
                  </a:cubicBezTo>
                  <a:lnTo>
                    <a:pt x="560034" y="301983"/>
                  </a:lnTo>
                  <a:lnTo>
                    <a:pt x="566414" y="300770"/>
                  </a:lnTo>
                  <a:lnTo>
                    <a:pt x="570908" y="301509"/>
                  </a:lnTo>
                  <a:lnTo>
                    <a:pt x="596732" y="286922"/>
                  </a:lnTo>
                  <a:cubicBezTo>
                    <a:pt x="605796" y="283180"/>
                    <a:pt x="614629" y="280816"/>
                    <a:pt x="623032" y="279552"/>
                  </a:cubicBezTo>
                  <a:lnTo>
                    <a:pt x="642527" y="281072"/>
                  </a:lnTo>
                  <a:lnTo>
                    <a:pt x="641019" y="279766"/>
                  </a:lnTo>
                  <a:lnTo>
                    <a:pt x="638562" y="271539"/>
                  </a:lnTo>
                  <a:lnTo>
                    <a:pt x="636227" y="275080"/>
                  </a:lnTo>
                  <a:cubicBezTo>
                    <a:pt x="626787" y="285686"/>
                    <a:pt x="615830" y="274066"/>
                    <a:pt x="614505" y="253956"/>
                  </a:cubicBezTo>
                  <a:lnTo>
                    <a:pt x="617714" y="237109"/>
                  </a:lnTo>
                  <a:lnTo>
                    <a:pt x="607616" y="248143"/>
                  </a:lnTo>
                  <a:lnTo>
                    <a:pt x="605864" y="247349"/>
                  </a:lnTo>
                  <a:lnTo>
                    <a:pt x="604215" y="248341"/>
                  </a:lnTo>
                  <a:cubicBezTo>
                    <a:pt x="599163" y="249805"/>
                    <a:pt x="593519" y="245481"/>
                    <a:pt x="589718" y="235793"/>
                  </a:cubicBezTo>
                  <a:close/>
                  <a:moveTo>
                    <a:pt x="150023" y="225190"/>
                  </a:moveTo>
                  <a:lnTo>
                    <a:pt x="144512" y="249384"/>
                  </a:lnTo>
                  <a:cubicBezTo>
                    <a:pt x="142298" y="252189"/>
                    <a:pt x="139636" y="253853"/>
                    <a:pt x="136707" y="254085"/>
                  </a:cubicBezTo>
                  <a:lnTo>
                    <a:pt x="132699" y="252431"/>
                  </a:lnTo>
                  <a:lnTo>
                    <a:pt x="134749" y="255160"/>
                  </a:lnTo>
                  <a:lnTo>
                    <a:pt x="148024" y="250796"/>
                  </a:lnTo>
                  <a:lnTo>
                    <a:pt x="161654" y="252285"/>
                  </a:lnTo>
                  <a:lnTo>
                    <a:pt x="159903" y="247342"/>
                  </a:lnTo>
                  <a:lnTo>
                    <a:pt x="160450" y="238223"/>
                  </a:lnTo>
                  <a:close/>
                  <a:moveTo>
                    <a:pt x="442595" y="221680"/>
                  </a:moveTo>
                  <a:lnTo>
                    <a:pt x="439223" y="224316"/>
                  </a:lnTo>
                  <a:lnTo>
                    <a:pt x="434120" y="225520"/>
                  </a:lnTo>
                  <a:lnTo>
                    <a:pt x="442624" y="231870"/>
                  </a:lnTo>
                  <a:cubicBezTo>
                    <a:pt x="447437" y="236136"/>
                    <a:pt x="450497" y="240366"/>
                    <a:pt x="451874" y="244185"/>
                  </a:cubicBezTo>
                  <a:lnTo>
                    <a:pt x="451122" y="252845"/>
                  </a:lnTo>
                  <a:lnTo>
                    <a:pt x="475994" y="256937"/>
                  </a:lnTo>
                  <a:lnTo>
                    <a:pt x="464428" y="238630"/>
                  </a:lnTo>
                  <a:lnTo>
                    <a:pt x="464520" y="238093"/>
                  </a:lnTo>
                  <a:lnTo>
                    <a:pt x="469993" y="233764"/>
                  </a:lnTo>
                  <a:close/>
                  <a:moveTo>
                    <a:pt x="508924" y="209482"/>
                  </a:moveTo>
                  <a:lnTo>
                    <a:pt x="498836" y="210118"/>
                  </a:lnTo>
                  <a:lnTo>
                    <a:pt x="501469" y="212885"/>
                  </a:lnTo>
                  <a:close/>
                  <a:moveTo>
                    <a:pt x="523637" y="204294"/>
                  </a:moveTo>
                  <a:lnTo>
                    <a:pt x="516595" y="206850"/>
                  </a:lnTo>
                  <a:lnTo>
                    <a:pt x="525768" y="206139"/>
                  </a:lnTo>
                  <a:close/>
                  <a:moveTo>
                    <a:pt x="675814" y="204049"/>
                  </a:moveTo>
                  <a:lnTo>
                    <a:pt x="684576" y="215448"/>
                  </a:lnTo>
                  <a:lnTo>
                    <a:pt x="691811" y="238470"/>
                  </a:lnTo>
                  <a:lnTo>
                    <a:pt x="693756" y="232485"/>
                  </a:lnTo>
                  <a:lnTo>
                    <a:pt x="681196" y="205415"/>
                  </a:lnTo>
                  <a:lnTo>
                    <a:pt x="676869" y="204861"/>
                  </a:lnTo>
                  <a:close/>
                  <a:moveTo>
                    <a:pt x="145877" y="198211"/>
                  </a:moveTo>
                  <a:lnTo>
                    <a:pt x="147371" y="201092"/>
                  </a:lnTo>
                  <a:lnTo>
                    <a:pt x="150894" y="220883"/>
                  </a:lnTo>
                  <a:lnTo>
                    <a:pt x="165878" y="211532"/>
                  </a:lnTo>
                  <a:lnTo>
                    <a:pt x="168098" y="204312"/>
                  </a:lnTo>
                  <a:lnTo>
                    <a:pt x="169909" y="201286"/>
                  </a:lnTo>
                  <a:close/>
                  <a:moveTo>
                    <a:pt x="554254" y="192561"/>
                  </a:moveTo>
                  <a:lnTo>
                    <a:pt x="552769" y="201018"/>
                  </a:lnTo>
                  <a:lnTo>
                    <a:pt x="549784" y="204279"/>
                  </a:lnTo>
                  <a:lnTo>
                    <a:pt x="557974" y="203646"/>
                  </a:lnTo>
                  <a:lnTo>
                    <a:pt x="564045" y="205564"/>
                  </a:lnTo>
                  <a:lnTo>
                    <a:pt x="565985" y="195379"/>
                  </a:lnTo>
                  <a:lnTo>
                    <a:pt x="556984" y="195807"/>
                  </a:lnTo>
                  <a:close/>
                  <a:moveTo>
                    <a:pt x="303750" y="185769"/>
                  </a:moveTo>
                  <a:lnTo>
                    <a:pt x="304231" y="186608"/>
                  </a:lnTo>
                  <a:lnTo>
                    <a:pt x="306893" y="186332"/>
                  </a:lnTo>
                  <a:close/>
                  <a:moveTo>
                    <a:pt x="176937" y="181240"/>
                  </a:moveTo>
                  <a:lnTo>
                    <a:pt x="179365" y="185479"/>
                  </a:lnTo>
                  <a:lnTo>
                    <a:pt x="181421" y="182044"/>
                  </a:lnTo>
                  <a:close/>
                  <a:moveTo>
                    <a:pt x="336089" y="178277"/>
                  </a:moveTo>
                  <a:lnTo>
                    <a:pt x="336116" y="178636"/>
                  </a:lnTo>
                  <a:cubicBezTo>
                    <a:pt x="335516" y="181831"/>
                    <a:pt x="333238" y="184383"/>
                    <a:pt x="329509" y="185986"/>
                  </a:cubicBezTo>
                  <a:lnTo>
                    <a:pt x="317565" y="187277"/>
                  </a:lnTo>
                  <a:lnTo>
                    <a:pt x="339818" y="194550"/>
                  </a:lnTo>
                  <a:lnTo>
                    <a:pt x="353891" y="188115"/>
                  </a:lnTo>
                  <a:lnTo>
                    <a:pt x="357539" y="187737"/>
                  </a:lnTo>
                  <a:close/>
                  <a:moveTo>
                    <a:pt x="723799" y="156092"/>
                  </a:moveTo>
                  <a:lnTo>
                    <a:pt x="721406" y="158373"/>
                  </a:lnTo>
                  <a:lnTo>
                    <a:pt x="717277" y="159347"/>
                  </a:lnTo>
                  <a:lnTo>
                    <a:pt x="724158" y="164484"/>
                  </a:lnTo>
                  <a:cubicBezTo>
                    <a:pt x="728052" y="167936"/>
                    <a:pt x="730529" y="171358"/>
                    <a:pt x="731642" y="174448"/>
                  </a:cubicBezTo>
                  <a:lnTo>
                    <a:pt x="731034" y="181455"/>
                  </a:lnTo>
                  <a:lnTo>
                    <a:pt x="754028" y="185238"/>
                  </a:lnTo>
                  <a:lnTo>
                    <a:pt x="741800" y="169954"/>
                  </a:lnTo>
                  <a:lnTo>
                    <a:pt x="741874" y="169519"/>
                  </a:lnTo>
                  <a:lnTo>
                    <a:pt x="746996" y="166323"/>
                  </a:lnTo>
                  <a:close/>
                  <a:moveTo>
                    <a:pt x="780123" y="145651"/>
                  </a:moveTo>
                  <a:lnTo>
                    <a:pt x="778208" y="146346"/>
                  </a:lnTo>
                  <a:lnTo>
                    <a:pt x="769638" y="146885"/>
                  </a:lnTo>
                  <a:lnTo>
                    <a:pt x="772562" y="149958"/>
                  </a:lnTo>
                  <a:lnTo>
                    <a:pt x="772662" y="150306"/>
                  </a:lnTo>
                  <a:close/>
                  <a:moveTo>
                    <a:pt x="498486" y="139097"/>
                  </a:moveTo>
                  <a:lnTo>
                    <a:pt x="503032" y="140533"/>
                  </a:lnTo>
                  <a:lnTo>
                    <a:pt x="503508" y="139739"/>
                  </a:lnTo>
                  <a:close/>
                  <a:moveTo>
                    <a:pt x="611797" y="127185"/>
                  </a:moveTo>
                  <a:lnTo>
                    <a:pt x="612044" y="127616"/>
                  </a:lnTo>
                  <a:lnTo>
                    <a:pt x="617566" y="128219"/>
                  </a:lnTo>
                  <a:close/>
                  <a:moveTo>
                    <a:pt x="693890" y="126099"/>
                  </a:moveTo>
                  <a:lnTo>
                    <a:pt x="693170" y="127041"/>
                  </a:lnTo>
                  <a:lnTo>
                    <a:pt x="694784" y="127217"/>
                  </a:lnTo>
                  <a:close/>
                  <a:moveTo>
                    <a:pt x="509194" y="123521"/>
                  </a:moveTo>
                  <a:lnTo>
                    <a:pt x="511160" y="126950"/>
                  </a:lnTo>
                  <a:lnTo>
                    <a:pt x="512821" y="124171"/>
                  </a:lnTo>
                  <a:close/>
                  <a:moveTo>
                    <a:pt x="637962" y="121123"/>
                  </a:moveTo>
                  <a:lnTo>
                    <a:pt x="637984" y="121413"/>
                  </a:lnTo>
                  <a:cubicBezTo>
                    <a:pt x="637498" y="123998"/>
                    <a:pt x="635656" y="126064"/>
                    <a:pt x="632639" y="127360"/>
                  </a:cubicBezTo>
                  <a:lnTo>
                    <a:pt x="621114" y="128606"/>
                  </a:lnTo>
                  <a:lnTo>
                    <a:pt x="632002" y="129796"/>
                  </a:lnTo>
                  <a:lnTo>
                    <a:pt x="642654" y="135282"/>
                  </a:lnTo>
                  <a:lnTo>
                    <a:pt x="658361" y="130120"/>
                  </a:lnTo>
                  <a:close/>
                  <a:moveTo>
                    <a:pt x="529791" y="75231"/>
                  </a:moveTo>
                  <a:lnTo>
                    <a:pt x="533944" y="81690"/>
                  </a:lnTo>
                  <a:cubicBezTo>
                    <a:pt x="534237" y="85395"/>
                    <a:pt x="532145" y="88626"/>
                    <a:pt x="527193" y="90582"/>
                  </a:cubicBezTo>
                  <a:lnTo>
                    <a:pt x="523064" y="91556"/>
                  </a:lnTo>
                  <a:lnTo>
                    <a:pt x="529944" y="96693"/>
                  </a:lnTo>
                  <a:cubicBezTo>
                    <a:pt x="533838" y="100145"/>
                    <a:pt x="536316" y="103568"/>
                    <a:pt x="537429" y="106656"/>
                  </a:cubicBezTo>
                  <a:lnTo>
                    <a:pt x="537213" y="109144"/>
                  </a:lnTo>
                  <a:lnTo>
                    <a:pt x="552014" y="120975"/>
                  </a:lnTo>
                  <a:cubicBezTo>
                    <a:pt x="557558" y="126651"/>
                    <a:pt x="561998" y="132568"/>
                    <a:pt x="565483" y="138494"/>
                  </a:cubicBezTo>
                  <a:lnTo>
                    <a:pt x="565796" y="139491"/>
                  </a:lnTo>
                  <a:lnTo>
                    <a:pt x="578300" y="135382"/>
                  </a:lnTo>
                  <a:lnTo>
                    <a:pt x="557168" y="119125"/>
                  </a:lnTo>
                  <a:lnTo>
                    <a:pt x="538607" y="79119"/>
                  </a:lnTo>
                  <a:close/>
                  <a:moveTo>
                    <a:pt x="555748" y="1000"/>
                  </a:moveTo>
                  <a:cubicBezTo>
                    <a:pt x="575587" y="4542"/>
                    <a:pt x="585923" y="16718"/>
                    <a:pt x="574338" y="24927"/>
                  </a:cubicBezTo>
                  <a:lnTo>
                    <a:pt x="570559" y="26856"/>
                  </a:lnTo>
                  <a:lnTo>
                    <a:pt x="578465" y="30208"/>
                  </a:lnTo>
                  <a:cubicBezTo>
                    <a:pt x="587673" y="35059"/>
                    <a:pt x="591345" y="41146"/>
                    <a:pt x="589330" y="46005"/>
                  </a:cubicBezTo>
                  <a:lnTo>
                    <a:pt x="588162" y="47534"/>
                  </a:lnTo>
                  <a:lnTo>
                    <a:pt x="588757" y="49363"/>
                  </a:lnTo>
                  <a:cubicBezTo>
                    <a:pt x="589046" y="54617"/>
                    <a:pt x="583562" y="59141"/>
                    <a:pt x="573267" y="60662"/>
                  </a:cubicBezTo>
                  <a:lnTo>
                    <a:pt x="564697" y="61203"/>
                  </a:lnTo>
                  <a:lnTo>
                    <a:pt x="567622" y="64275"/>
                  </a:lnTo>
                  <a:lnTo>
                    <a:pt x="567998" y="65583"/>
                  </a:lnTo>
                  <a:lnTo>
                    <a:pt x="582465" y="60829"/>
                  </a:lnTo>
                  <a:cubicBezTo>
                    <a:pt x="592757" y="60169"/>
                    <a:pt x="602100" y="61439"/>
                    <a:pt x="610015" y="63838"/>
                  </a:cubicBezTo>
                  <a:lnTo>
                    <a:pt x="623065" y="70559"/>
                  </a:lnTo>
                  <a:lnTo>
                    <a:pt x="645002" y="56869"/>
                  </a:lnTo>
                  <a:cubicBezTo>
                    <a:pt x="684360" y="44508"/>
                    <a:pt x="716305" y="65746"/>
                    <a:pt x="698927" y="78059"/>
                  </a:cubicBezTo>
                  <a:lnTo>
                    <a:pt x="695149" y="79988"/>
                  </a:lnTo>
                  <a:lnTo>
                    <a:pt x="703054" y="83340"/>
                  </a:lnTo>
                  <a:cubicBezTo>
                    <a:pt x="707658" y="85766"/>
                    <a:pt x="710878" y="88500"/>
                    <a:pt x="712696" y="91236"/>
                  </a:cubicBezTo>
                  <a:lnTo>
                    <a:pt x="713554" y="96782"/>
                  </a:lnTo>
                  <a:lnTo>
                    <a:pt x="725353" y="89419"/>
                  </a:lnTo>
                  <a:cubicBezTo>
                    <a:pt x="764712" y="77058"/>
                    <a:pt x="796656" y="98296"/>
                    <a:pt x="779279" y="110609"/>
                  </a:cubicBezTo>
                  <a:lnTo>
                    <a:pt x="775501" y="112538"/>
                  </a:lnTo>
                  <a:lnTo>
                    <a:pt x="783406" y="115890"/>
                  </a:lnTo>
                  <a:cubicBezTo>
                    <a:pt x="792614" y="120741"/>
                    <a:pt x="796286" y="126828"/>
                    <a:pt x="794272" y="131688"/>
                  </a:cubicBezTo>
                  <a:lnTo>
                    <a:pt x="793104" y="133216"/>
                  </a:lnTo>
                  <a:lnTo>
                    <a:pt x="793698" y="135047"/>
                  </a:lnTo>
                  <a:cubicBezTo>
                    <a:pt x="793842" y="137673"/>
                    <a:pt x="792544" y="140117"/>
                    <a:pt x="789922" y="142095"/>
                  </a:cubicBezTo>
                  <a:lnTo>
                    <a:pt x="784009" y="144240"/>
                  </a:lnTo>
                  <a:lnTo>
                    <a:pt x="817487" y="141648"/>
                  </a:lnTo>
                  <a:cubicBezTo>
                    <a:pt x="837327" y="145190"/>
                    <a:pt x="847663" y="157366"/>
                    <a:pt x="836078" y="165574"/>
                  </a:cubicBezTo>
                  <a:lnTo>
                    <a:pt x="832299" y="167503"/>
                  </a:lnTo>
                  <a:lnTo>
                    <a:pt x="840205" y="170855"/>
                  </a:lnTo>
                  <a:cubicBezTo>
                    <a:pt x="849413" y="175706"/>
                    <a:pt x="853084" y="181793"/>
                    <a:pt x="851070" y="186653"/>
                  </a:cubicBezTo>
                  <a:lnTo>
                    <a:pt x="849902" y="188182"/>
                  </a:lnTo>
                  <a:lnTo>
                    <a:pt x="850497" y="190011"/>
                  </a:lnTo>
                  <a:cubicBezTo>
                    <a:pt x="850786" y="195264"/>
                    <a:pt x="845302" y="199788"/>
                    <a:pt x="835007" y="201310"/>
                  </a:cubicBezTo>
                  <a:lnTo>
                    <a:pt x="826437" y="201851"/>
                  </a:lnTo>
                  <a:lnTo>
                    <a:pt x="829361" y="204923"/>
                  </a:lnTo>
                  <a:cubicBezTo>
                    <a:pt x="837568" y="216510"/>
                    <a:pt x="823778" y="224567"/>
                    <a:pt x="803887" y="221329"/>
                  </a:cubicBezTo>
                  <a:lnTo>
                    <a:pt x="774704" y="208457"/>
                  </a:lnTo>
                  <a:lnTo>
                    <a:pt x="769044" y="213339"/>
                  </a:lnTo>
                  <a:lnTo>
                    <a:pt x="764915" y="214312"/>
                  </a:lnTo>
                  <a:lnTo>
                    <a:pt x="771795" y="219450"/>
                  </a:lnTo>
                  <a:cubicBezTo>
                    <a:pt x="779584" y="226354"/>
                    <a:pt x="781701" y="233140"/>
                    <a:pt x="778587" y="237380"/>
                  </a:cubicBezTo>
                  <a:lnTo>
                    <a:pt x="777089" y="238587"/>
                  </a:lnTo>
                  <a:lnTo>
                    <a:pt x="777231" y="240506"/>
                  </a:lnTo>
                  <a:cubicBezTo>
                    <a:pt x="776746" y="243091"/>
                    <a:pt x="774903" y="245156"/>
                    <a:pt x="771886" y="246453"/>
                  </a:cubicBezTo>
                  <a:lnTo>
                    <a:pt x="765955" y="247094"/>
                  </a:lnTo>
                  <a:lnTo>
                    <a:pt x="787789" y="254322"/>
                  </a:lnTo>
                  <a:lnTo>
                    <a:pt x="779037" y="235458"/>
                  </a:lnTo>
                  <a:lnTo>
                    <a:pt x="779213" y="235054"/>
                  </a:lnTo>
                  <a:cubicBezTo>
                    <a:pt x="795181" y="225417"/>
                    <a:pt x="810593" y="221108"/>
                    <a:pt x="824316" y="220230"/>
                  </a:cubicBezTo>
                  <a:lnTo>
                    <a:pt x="828305" y="220886"/>
                  </a:lnTo>
                  <a:lnTo>
                    <a:pt x="870125" y="203064"/>
                  </a:lnTo>
                  <a:cubicBezTo>
                    <a:pt x="910921" y="196929"/>
                    <a:pt x="939203" y="222845"/>
                    <a:pt x="920131" y="232327"/>
                  </a:cubicBezTo>
                  <a:lnTo>
                    <a:pt x="916100" y="233649"/>
                  </a:lnTo>
                  <a:lnTo>
                    <a:pt x="923394" y="238182"/>
                  </a:lnTo>
                  <a:cubicBezTo>
                    <a:pt x="931742" y="244397"/>
                    <a:pt x="934430" y="250978"/>
                    <a:pt x="931689" y="255467"/>
                  </a:cubicBezTo>
                  <a:lnTo>
                    <a:pt x="930488" y="256617"/>
                  </a:lnTo>
                  <a:lnTo>
                    <a:pt x="960426" y="258950"/>
                  </a:lnTo>
                  <a:cubicBezTo>
                    <a:pt x="974716" y="263873"/>
                    <a:pt x="982976" y="272768"/>
                    <a:pt x="980849" y="279575"/>
                  </a:cubicBezTo>
                  <a:lnTo>
                    <a:pt x="978286" y="282198"/>
                  </a:lnTo>
                  <a:lnTo>
                    <a:pt x="1002874" y="279391"/>
                  </a:lnTo>
                  <a:cubicBezTo>
                    <a:pt x="1022830" y="282209"/>
                    <a:pt x="1033602" y="294000"/>
                    <a:pt x="1022323" y="302625"/>
                  </a:cubicBezTo>
                  <a:lnTo>
                    <a:pt x="1018617" y="304690"/>
                  </a:lnTo>
                  <a:lnTo>
                    <a:pt x="1026639" y="307752"/>
                  </a:lnTo>
                  <a:cubicBezTo>
                    <a:pt x="1036019" y="312265"/>
                    <a:pt x="1039909" y="318214"/>
                    <a:pt x="1038073" y="323144"/>
                  </a:cubicBezTo>
                  <a:lnTo>
                    <a:pt x="1036961" y="324714"/>
                  </a:lnTo>
                  <a:lnTo>
                    <a:pt x="1037622" y="326521"/>
                  </a:lnTo>
                  <a:cubicBezTo>
                    <a:pt x="1038101" y="331759"/>
                    <a:pt x="1032787" y="336480"/>
                    <a:pt x="1022553" y="338376"/>
                  </a:cubicBezTo>
                  <a:lnTo>
                    <a:pt x="1014008" y="339228"/>
                  </a:lnTo>
                  <a:lnTo>
                    <a:pt x="1017043" y="342192"/>
                  </a:lnTo>
                  <a:cubicBezTo>
                    <a:pt x="1019199" y="345012"/>
                    <a:pt x="1019972" y="347662"/>
                    <a:pt x="1019608" y="350011"/>
                  </a:cubicBezTo>
                  <a:lnTo>
                    <a:pt x="1019343" y="350385"/>
                  </a:lnTo>
                  <a:lnTo>
                    <a:pt x="1046829" y="343706"/>
                  </a:lnTo>
                  <a:cubicBezTo>
                    <a:pt x="1088078" y="344336"/>
                    <a:pt x="1111733" y="374534"/>
                    <a:pt x="1091367" y="380764"/>
                  </a:cubicBezTo>
                  <a:lnTo>
                    <a:pt x="1087174" y="381408"/>
                  </a:lnTo>
                  <a:lnTo>
                    <a:pt x="1093626" y="387075"/>
                  </a:lnTo>
                  <a:cubicBezTo>
                    <a:pt x="1100844" y="394573"/>
                    <a:pt x="1102418" y="401505"/>
                    <a:pt x="1098979" y="405485"/>
                  </a:cubicBezTo>
                  <a:lnTo>
                    <a:pt x="1097390" y="406570"/>
                  </a:lnTo>
                  <a:lnTo>
                    <a:pt x="1097379" y="408494"/>
                  </a:lnTo>
                  <a:cubicBezTo>
                    <a:pt x="1096004" y="413571"/>
                    <a:pt x="1089376" y="416145"/>
                    <a:pt x="1079124" y="414354"/>
                  </a:cubicBezTo>
                  <a:lnTo>
                    <a:pt x="1070819" y="412176"/>
                  </a:lnTo>
                  <a:lnTo>
                    <a:pt x="1072630" y="416011"/>
                  </a:lnTo>
                  <a:cubicBezTo>
                    <a:pt x="1078857" y="436379"/>
                    <a:pt x="1040592" y="433660"/>
                    <a:pt x="1016999" y="399819"/>
                  </a:cubicBezTo>
                  <a:lnTo>
                    <a:pt x="1001525" y="358106"/>
                  </a:lnTo>
                  <a:lnTo>
                    <a:pt x="992182" y="359513"/>
                  </a:lnTo>
                  <a:cubicBezTo>
                    <a:pt x="982184" y="358256"/>
                    <a:pt x="970559" y="354233"/>
                    <a:pt x="959257" y="346401"/>
                  </a:cubicBezTo>
                  <a:lnTo>
                    <a:pt x="950502" y="336239"/>
                  </a:lnTo>
                  <a:lnTo>
                    <a:pt x="934684" y="335575"/>
                  </a:lnTo>
                  <a:lnTo>
                    <a:pt x="932320" y="334058"/>
                  </a:lnTo>
                  <a:lnTo>
                    <a:pt x="934618" y="343091"/>
                  </a:lnTo>
                  <a:lnTo>
                    <a:pt x="930265" y="345346"/>
                  </a:lnTo>
                  <a:lnTo>
                    <a:pt x="958634" y="364412"/>
                  </a:lnTo>
                  <a:cubicBezTo>
                    <a:pt x="971999" y="379496"/>
                    <a:pt x="972555" y="395458"/>
                    <a:pt x="958376" y="394711"/>
                  </a:cubicBezTo>
                  <a:lnTo>
                    <a:pt x="954216" y="393881"/>
                  </a:lnTo>
                  <a:lnTo>
                    <a:pt x="957775" y="400383"/>
                  </a:lnTo>
                  <a:lnTo>
                    <a:pt x="960768" y="397795"/>
                  </a:lnTo>
                  <a:cubicBezTo>
                    <a:pt x="967340" y="393351"/>
                    <a:pt x="974944" y="389367"/>
                    <a:pt x="983680" y="386100"/>
                  </a:cubicBezTo>
                  <a:lnTo>
                    <a:pt x="984105" y="386214"/>
                  </a:lnTo>
                  <a:cubicBezTo>
                    <a:pt x="996004" y="400577"/>
                    <a:pt x="1002551" y="415179"/>
                    <a:pt x="1005455" y="428620"/>
                  </a:cubicBezTo>
                  <a:lnTo>
                    <a:pt x="1005112" y="452776"/>
                  </a:lnTo>
                  <a:lnTo>
                    <a:pt x="1022492" y="437334"/>
                  </a:lnTo>
                  <a:lnTo>
                    <a:pt x="1022932" y="437337"/>
                  </a:lnTo>
                  <a:cubicBezTo>
                    <a:pt x="1038064" y="448241"/>
                    <a:pt x="1048075" y="460726"/>
                    <a:pt x="1054269" y="473003"/>
                  </a:cubicBezTo>
                  <a:lnTo>
                    <a:pt x="1059349" y="493739"/>
                  </a:lnTo>
                  <a:lnTo>
                    <a:pt x="1060967" y="492301"/>
                  </a:lnTo>
                  <a:lnTo>
                    <a:pt x="1061408" y="492304"/>
                  </a:lnTo>
                  <a:lnTo>
                    <a:pt x="1075993" y="505584"/>
                  </a:lnTo>
                  <a:lnTo>
                    <a:pt x="1070401" y="482935"/>
                  </a:lnTo>
                  <a:cubicBezTo>
                    <a:pt x="1070194" y="469185"/>
                    <a:pt x="1073273" y="453482"/>
                    <a:pt x="1081620" y="436803"/>
                  </a:cubicBezTo>
                  <a:lnTo>
                    <a:pt x="1082010" y="436595"/>
                  </a:lnTo>
                  <a:cubicBezTo>
                    <a:pt x="1155984" y="446264"/>
                    <a:pt x="1169856" y="517059"/>
                    <a:pt x="1142700" y="508751"/>
                  </a:cubicBezTo>
                  <a:lnTo>
                    <a:pt x="1138865" y="506940"/>
                  </a:lnTo>
                  <a:lnTo>
                    <a:pt x="1141043" y="515246"/>
                  </a:lnTo>
                  <a:cubicBezTo>
                    <a:pt x="1142830" y="525498"/>
                    <a:pt x="1140255" y="532124"/>
                    <a:pt x="1135179" y="533500"/>
                  </a:cubicBezTo>
                  <a:lnTo>
                    <a:pt x="1133254" y="533510"/>
                  </a:lnTo>
                  <a:lnTo>
                    <a:pt x="1132170" y="535099"/>
                  </a:lnTo>
                  <a:lnTo>
                    <a:pt x="1117250" y="530758"/>
                  </a:lnTo>
                  <a:lnTo>
                    <a:pt x="1126232" y="538935"/>
                  </a:lnTo>
                  <a:lnTo>
                    <a:pt x="1133044" y="551212"/>
                  </a:lnTo>
                  <a:lnTo>
                    <a:pt x="1164352" y="549405"/>
                  </a:lnTo>
                  <a:lnTo>
                    <a:pt x="1164506" y="549169"/>
                  </a:lnTo>
                  <a:cubicBezTo>
                    <a:pt x="1181883" y="542396"/>
                    <a:pt x="1197804" y="540778"/>
                    <a:pt x="1211476" y="542252"/>
                  </a:cubicBezTo>
                  <a:cubicBezTo>
                    <a:pt x="1252491" y="546673"/>
                    <a:pt x="1273269" y="578919"/>
                    <a:pt x="1252416" y="583249"/>
                  </a:cubicBezTo>
                  <a:lnTo>
                    <a:pt x="1248182" y="583505"/>
                  </a:lnTo>
                  <a:lnTo>
                    <a:pt x="1254086" y="589741"/>
                  </a:lnTo>
                  <a:cubicBezTo>
                    <a:pt x="1260584" y="597871"/>
                    <a:pt x="1261513" y="604919"/>
                    <a:pt x="1257722" y="608565"/>
                  </a:cubicBezTo>
                  <a:lnTo>
                    <a:pt x="1256039" y="609499"/>
                  </a:lnTo>
                  <a:lnTo>
                    <a:pt x="1255852" y="611415"/>
                  </a:lnTo>
                  <a:cubicBezTo>
                    <a:pt x="1254015" y="616343"/>
                    <a:pt x="1247180" y="618296"/>
                    <a:pt x="1237136" y="615570"/>
                  </a:cubicBezTo>
                  <a:lnTo>
                    <a:pt x="1229066" y="612637"/>
                  </a:lnTo>
                  <a:lnTo>
                    <a:pt x="1230516" y="616623"/>
                  </a:lnTo>
                  <a:cubicBezTo>
                    <a:pt x="1231238" y="620098"/>
                    <a:pt x="1230787" y="622821"/>
                    <a:pt x="1229441" y="624781"/>
                  </a:cubicBezTo>
                  <a:lnTo>
                    <a:pt x="1224900" y="627298"/>
                  </a:lnTo>
                  <a:lnTo>
                    <a:pt x="1228328" y="632404"/>
                  </a:lnTo>
                  <a:lnTo>
                    <a:pt x="1230191" y="640011"/>
                  </a:lnTo>
                  <a:lnTo>
                    <a:pt x="1271938" y="633862"/>
                  </a:lnTo>
                  <a:cubicBezTo>
                    <a:pt x="1312954" y="638284"/>
                    <a:pt x="1333732" y="670529"/>
                    <a:pt x="1312879" y="674859"/>
                  </a:cubicBezTo>
                  <a:lnTo>
                    <a:pt x="1308645" y="675115"/>
                  </a:lnTo>
                  <a:lnTo>
                    <a:pt x="1314548" y="681351"/>
                  </a:lnTo>
                  <a:cubicBezTo>
                    <a:pt x="1321046" y="689481"/>
                    <a:pt x="1321975" y="696528"/>
                    <a:pt x="1318185" y="700176"/>
                  </a:cubicBezTo>
                  <a:lnTo>
                    <a:pt x="1316501" y="701110"/>
                  </a:lnTo>
                  <a:lnTo>
                    <a:pt x="1316315" y="703025"/>
                  </a:lnTo>
                  <a:cubicBezTo>
                    <a:pt x="1314477" y="707954"/>
                    <a:pt x="1307642" y="709906"/>
                    <a:pt x="1297598" y="707181"/>
                  </a:cubicBezTo>
                  <a:lnTo>
                    <a:pt x="1289528" y="704246"/>
                  </a:lnTo>
                  <a:lnTo>
                    <a:pt x="1290979" y="708232"/>
                  </a:lnTo>
                  <a:lnTo>
                    <a:pt x="1288378" y="715566"/>
                  </a:lnTo>
                  <a:lnTo>
                    <a:pt x="1295757" y="714479"/>
                  </a:lnTo>
                  <a:cubicBezTo>
                    <a:pt x="1329936" y="718163"/>
                    <a:pt x="1350062" y="741171"/>
                    <a:pt x="1343753" y="751243"/>
                  </a:cubicBezTo>
                  <a:lnTo>
                    <a:pt x="1341992" y="752300"/>
                  </a:lnTo>
                  <a:lnTo>
                    <a:pt x="1367789" y="769621"/>
                  </a:lnTo>
                  <a:cubicBezTo>
                    <a:pt x="1381162" y="784700"/>
                    <a:pt x="1381725" y="800661"/>
                    <a:pt x="1367545" y="799920"/>
                  </a:cubicBezTo>
                  <a:lnTo>
                    <a:pt x="1363385" y="799091"/>
                  </a:lnTo>
                  <a:lnTo>
                    <a:pt x="1367510" y="806623"/>
                  </a:lnTo>
                  <a:cubicBezTo>
                    <a:pt x="1371729" y="816137"/>
                    <a:pt x="1370836" y="823189"/>
                    <a:pt x="1366243" y="825754"/>
                  </a:cubicBezTo>
                  <a:lnTo>
                    <a:pt x="1364378" y="826230"/>
                  </a:lnTo>
                  <a:lnTo>
                    <a:pt x="1363711" y="828034"/>
                  </a:lnTo>
                  <a:cubicBezTo>
                    <a:pt x="1360682" y="832334"/>
                    <a:pt x="1353575" y="832486"/>
                    <a:pt x="1344553" y="827298"/>
                  </a:cubicBezTo>
                  <a:lnTo>
                    <a:pt x="1337492" y="822409"/>
                  </a:lnTo>
                  <a:lnTo>
                    <a:pt x="1337882" y="826633"/>
                  </a:lnTo>
                  <a:cubicBezTo>
                    <a:pt x="1337140" y="840813"/>
                    <a:pt x="1321324" y="838587"/>
                    <a:pt x="1307724" y="823716"/>
                  </a:cubicBezTo>
                  <a:lnTo>
                    <a:pt x="1293185" y="796245"/>
                  </a:lnTo>
                  <a:lnTo>
                    <a:pt x="1284886" y="793691"/>
                  </a:lnTo>
                  <a:cubicBezTo>
                    <a:pt x="1276420" y="788226"/>
                    <a:pt x="1267686" y="779564"/>
                    <a:pt x="1260892" y="767608"/>
                  </a:cubicBezTo>
                  <a:lnTo>
                    <a:pt x="1255639" y="748106"/>
                  </a:lnTo>
                  <a:lnTo>
                    <a:pt x="1255183" y="775399"/>
                  </a:lnTo>
                  <a:lnTo>
                    <a:pt x="1250471" y="783168"/>
                  </a:lnTo>
                  <a:lnTo>
                    <a:pt x="1276063" y="792667"/>
                  </a:lnTo>
                  <a:lnTo>
                    <a:pt x="1277796" y="791897"/>
                  </a:lnTo>
                  <a:lnTo>
                    <a:pt x="1278198" y="792080"/>
                  </a:lnTo>
                  <a:lnTo>
                    <a:pt x="1280624" y="797623"/>
                  </a:lnTo>
                  <a:lnTo>
                    <a:pt x="1302443" y="821773"/>
                  </a:lnTo>
                  <a:cubicBezTo>
                    <a:pt x="1307592" y="831645"/>
                    <a:pt x="1309250" y="840897"/>
                    <a:pt x="1307745" y="847106"/>
                  </a:cubicBezTo>
                  <a:lnTo>
                    <a:pt x="1296334" y="853016"/>
                  </a:lnTo>
                  <a:lnTo>
                    <a:pt x="1312846" y="874726"/>
                  </a:lnTo>
                  <a:lnTo>
                    <a:pt x="1321444" y="870906"/>
                  </a:lnTo>
                  <a:lnTo>
                    <a:pt x="1321845" y="871088"/>
                  </a:lnTo>
                  <a:cubicBezTo>
                    <a:pt x="1326533" y="879149"/>
                    <a:pt x="1329892" y="887049"/>
                    <a:pt x="1332160" y="894651"/>
                  </a:cubicBezTo>
                  <a:lnTo>
                    <a:pt x="1332522" y="896735"/>
                  </a:lnTo>
                  <a:lnTo>
                    <a:pt x="1338793" y="895812"/>
                  </a:lnTo>
                  <a:lnTo>
                    <a:pt x="1326658" y="857884"/>
                  </a:lnTo>
                  <a:lnTo>
                    <a:pt x="1326882" y="857504"/>
                  </a:lnTo>
                  <a:cubicBezTo>
                    <a:pt x="1343925" y="849928"/>
                    <a:pt x="1359754" y="847571"/>
                    <a:pt x="1373480" y="848407"/>
                  </a:cubicBezTo>
                  <a:cubicBezTo>
                    <a:pt x="1414658" y="850914"/>
                    <a:pt x="1436914" y="882158"/>
                    <a:pt x="1416285" y="887455"/>
                  </a:cubicBezTo>
                  <a:lnTo>
                    <a:pt x="1412067" y="887907"/>
                  </a:lnTo>
                  <a:lnTo>
                    <a:pt x="1418255" y="893861"/>
                  </a:lnTo>
                  <a:cubicBezTo>
                    <a:pt x="1425124" y="901680"/>
                    <a:pt x="1426380" y="908676"/>
                    <a:pt x="1422764" y="912497"/>
                  </a:cubicBezTo>
                  <a:lnTo>
                    <a:pt x="1421126" y="913507"/>
                  </a:lnTo>
                  <a:lnTo>
                    <a:pt x="1421029" y="915430"/>
                  </a:lnTo>
                  <a:lnTo>
                    <a:pt x="1418593" y="917539"/>
                  </a:lnTo>
                  <a:lnTo>
                    <a:pt x="1423885" y="923721"/>
                  </a:lnTo>
                  <a:cubicBezTo>
                    <a:pt x="1425552" y="929890"/>
                    <a:pt x="1422982" y="934912"/>
                    <a:pt x="1415302" y="936507"/>
                  </a:cubicBezTo>
                  <a:lnTo>
                    <a:pt x="1410623" y="936789"/>
                  </a:lnTo>
                  <a:lnTo>
                    <a:pt x="1417146" y="943680"/>
                  </a:lnTo>
                  <a:cubicBezTo>
                    <a:pt x="1420737" y="948171"/>
                    <a:pt x="1422788" y="952364"/>
                    <a:pt x="1423419" y="955938"/>
                  </a:cubicBezTo>
                  <a:lnTo>
                    <a:pt x="1422543" y="959253"/>
                  </a:lnTo>
                  <a:lnTo>
                    <a:pt x="1427224" y="958339"/>
                  </a:lnTo>
                  <a:cubicBezTo>
                    <a:pt x="1468402" y="960846"/>
                    <a:pt x="1490659" y="992090"/>
                    <a:pt x="1470030" y="997387"/>
                  </a:cubicBezTo>
                  <a:lnTo>
                    <a:pt x="1465812" y="997839"/>
                  </a:lnTo>
                  <a:lnTo>
                    <a:pt x="1471999" y="1003793"/>
                  </a:lnTo>
                  <a:lnTo>
                    <a:pt x="1472601" y="1004846"/>
                  </a:lnTo>
                  <a:lnTo>
                    <a:pt x="1473865" y="1005285"/>
                  </a:lnTo>
                  <a:cubicBezTo>
                    <a:pt x="1492389" y="1017643"/>
                    <a:pt x="1497472" y="1034543"/>
                    <a:pt x="1482111" y="1037733"/>
                  </a:cubicBezTo>
                  <a:lnTo>
                    <a:pt x="1477432" y="1038015"/>
                  </a:lnTo>
                  <a:lnTo>
                    <a:pt x="1483956" y="1044905"/>
                  </a:lnTo>
                  <a:lnTo>
                    <a:pt x="1486089" y="1049075"/>
                  </a:lnTo>
                  <a:lnTo>
                    <a:pt x="1495623" y="1055603"/>
                  </a:lnTo>
                  <a:cubicBezTo>
                    <a:pt x="1503756" y="1064389"/>
                    <a:pt x="1504163" y="1073524"/>
                    <a:pt x="1493848" y="1076173"/>
                  </a:cubicBezTo>
                  <a:lnTo>
                    <a:pt x="1489630" y="1076625"/>
                  </a:lnTo>
                  <a:lnTo>
                    <a:pt x="1495817" y="1082579"/>
                  </a:lnTo>
                  <a:cubicBezTo>
                    <a:pt x="1499252" y="1086488"/>
                    <a:pt x="1501284" y="1090193"/>
                    <a:pt x="1502004" y="1093396"/>
                  </a:cubicBezTo>
                  <a:lnTo>
                    <a:pt x="1501473" y="1095872"/>
                  </a:lnTo>
                  <a:lnTo>
                    <a:pt x="1517013" y="1114027"/>
                  </a:lnTo>
                  <a:cubicBezTo>
                    <a:pt x="1517846" y="1117111"/>
                    <a:pt x="1517621" y="1119909"/>
                    <a:pt x="1516227" y="1122135"/>
                  </a:cubicBezTo>
                  <a:lnTo>
                    <a:pt x="1514536" y="1123150"/>
                  </a:lnTo>
                  <a:lnTo>
                    <a:pt x="1536585" y="1136279"/>
                  </a:lnTo>
                  <a:cubicBezTo>
                    <a:pt x="1557151" y="1154406"/>
                    <a:pt x="1560142" y="1176842"/>
                    <a:pt x="1542515" y="1175921"/>
                  </a:cubicBezTo>
                  <a:lnTo>
                    <a:pt x="1537919" y="1175006"/>
                  </a:lnTo>
                  <a:lnTo>
                    <a:pt x="1542478" y="1183328"/>
                  </a:lnTo>
                  <a:cubicBezTo>
                    <a:pt x="1547138" y="1193840"/>
                    <a:pt x="1546152" y="1201633"/>
                    <a:pt x="1541077" y="1204467"/>
                  </a:cubicBezTo>
                  <a:lnTo>
                    <a:pt x="1539017" y="1204993"/>
                  </a:lnTo>
                  <a:lnTo>
                    <a:pt x="1538280" y="1206986"/>
                  </a:lnTo>
                  <a:cubicBezTo>
                    <a:pt x="1534932" y="1211738"/>
                    <a:pt x="1527079" y="1211905"/>
                    <a:pt x="1517109" y="1206173"/>
                  </a:cubicBezTo>
                  <a:lnTo>
                    <a:pt x="1509309" y="1200771"/>
                  </a:lnTo>
                  <a:lnTo>
                    <a:pt x="1509740" y="1205439"/>
                  </a:lnTo>
                  <a:lnTo>
                    <a:pt x="1504257" y="1210481"/>
                  </a:lnTo>
                  <a:lnTo>
                    <a:pt x="1515289" y="1236093"/>
                  </a:lnTo>
                  <a:lnTo>
                    <a:pt x="1549074" y="1229498"/>
                  </a:lnTo>
                  <a:cubicBezTo>
                    <a:pt x="1594574" y="1232268"/>
                    <a:pt x="1619167" y="1266792"/>
                    <a:pt x="1596372" y="1272645"/>
                  </a:cubicBezTo>
                  <a:lnTo>
                    <a:pt x="1591712" y="1273145"/>
                  </a:lnTo>
                  <a:lnTo>
                    <a:pt x="1598549" y="1279723"/>
                  </a:lnTo>
                  <a:cubicBezTo>
                    <a:pt x="1606139" y="1288363"/>
                    <a:pt x="1607527" y="1296094"/>
                    <a:pt x="1603531" y="1300315"/>
                  </a:cubicBezTo>
                  <a:lnTo>
                    <a:pt x="1601722" y="1301432"/>
                  </a:lnTo>
                  <a:lnTo>
                    <a:pt x="1601614" y="1303556"/>
                  </a:lnTo>
                  <a:cubicBezTo>
                    <a:pt x="1599839" y="1309091"/>
                    <a:pt x="1592395" y="1311598"/>
                    <a:pt x="1581168" y="1309106"/>
                  </a:cubicBezTo>
                  <a:lnTo>
                    <a:pt x="1572110" y="1306283"/>
                  </a:lnTo>
                  <a:lnTo>
                    <a:pt x="1573916" y="1310608"/>
                  </a:lnTo>
                  <a:cubicBezTo>
                    <a:pt x="1575866" y="1318207"/>
                    <a:pt x="1572487" y="1322725"/>
                    <a:pt x="1566215" y="1323944"/>
                  </a:cubicBezTo>
                  <a:lnTo>
                    <a:pt x="1550032" y="1319777"/>
                  </a:lnTo>
                  <a:lnTo>
                    <a:pt x="1563729" y="1359703"/>
                  </a:lnTo>
                  <a:lnTo>
                    <a:pt x="1608460" y="1350970"/>
                  </a:lnTo>
                  <a:cubicBezTo>
                    <a:pt x="1653960" y="1353741"/>
                    <a:pt x="1678554" y="1388264"/>
                    <a:pt x="1655758" y="1394116"/>
                  </a:cubicBezTo>
                  <a:lnTo>
                    <a:pt x="1651098" y="1394616"/>
                  </a:lnTo>
                  <a:lnTo>
                    <a:pt x="1657935" y="1401196"/>
                  </a:lnTo>
                  <a:cubicBezTo>
                    <a:pt x="1665525" y="1409835"/>
                    <a:pt x="1666913" y="1417567"/>
                    <a:pt x="1662917" y="1421788"/>
                  </a:cubicBezTo>
                  <a:lnTo>
                    <a:pt x="1661108" y="1422905"/>
                  </a:lnTo>
                  <a:lnTo>
                    <a:pt x="1661000" y="1425028"/>
                  </a:lnTo>
                  <a:cubicBezTo>
                    <a:pt x="1659225" y="1430563"/>
                    <a:pt x="1651781" y="1433070"/>
                    <a:pt x="1640554" y="1430578"/>
                  </a:cubicBezTo>
                  <a:lnTo>
                    <a:pt x="1631496" y="1427755"/>
                  </a:lnTo>
                  <a:lnTo>
                    <a:pt x="1633302" y="1432080"/>
                  </a:lnTo>
                  <a:lnTo>
                    <a:pt x="1632765" y="1438418"/>
                  </a:lnTo>
                  <a:lnTo>
                    <a:pt x="1634779" y="1438025"/>
                  </a:lnTo>
                  <a:cubicBezTo>
                    <a:pt x="1680279" y="1440796"/>
                    <a:pt x="1704872" y="1475320"/>
                    <a:pt x="1682076" y="1481172"/>
                  </a:cubicBezTo>
                  <a:lnTo>
                    <a:pt x="1677417" y="1481672"/>
                  </a:lnTo>
                  <a:lnTo>
                    <a:pt x="1684254" y="1488251"/>
                  </a:lnTo>
                  <a:cubicBezTo>
                    <a:pt x="1691844" y="1496891"/>
                    <a:pt x="1693232" y="1504622"/>
                    <a:pt x="1689236" y="1508843"/>
                  </a:cubicBezTo>
                  <a:lnTo>
                    <a:pt x="1687427" y="1509960"/>
                  </a:lnTo>
                  <a:lnTo>
                    <a:pt x="1687319" y="1512083"/>
                  </a:lnTo>
                  <a:cubicBezTo>
                    <a:pt x="1685544" y="1517618"/>
                    <a:pt x="1678100" y="1520125"/>
                    <a:pt x="1666873" y="1517634"/>
                  </a:cubicBezTo>
                  <a:lnTo>
                    <a:pt x="1657815" y="1514810"/>
                  </a:lnTo>
                  <a:lnTo>
                    <a:pt x="1659621" y="1519135"/>
                  </a:lnTo>
                  <a:lnTo>
                    <a:pt x="1659297" y="1522952"/>
                  </a:lnTo>
                  <a:lnTo>
                    <a:pt x="1683957" y="1535586"/>
                  </a:lnTo>
                  <a:cubicBezTo>
                    <a:pt x="1705634" y="1552369"/>
                    <a:pt x="1710045" y="1574570"/>
                    <a:pt x="1692396" y="1574772"/>
                  </a:cubicBezTo>
                  <a:lnTo>
                    <a:pt x="1687750" y="1574151"/>
                  </a:lnTo>
                  <a:lnTo>
                    <a:pt x="1692829" y="1582166"/>
                  </a:lnTo>
                  <a:cubicBezTo>
                    <a:pt x="1698149" y="1592362"/>
                    <a:pt x="1697660" y="1600201"/>
                    <a:pt x="1692776" y="1603352"/>
                  </a:cubicBezTo>
                  <a:lnTo>
                    <a:pt x="1690753" y="1604007"/>
                  </a:lnTo>
                  <a:lnTo>
                    <a:pt x="1690144" y="1606044"/>
                  </a:lnTo>
                  <a:cubicBezTo>
                    <a:pt x="1687105" y="1610998"/>
                    <a:pt x="1679278" y="1611665"/>
                    <a:pt x="1668965" y="1606578"/>
                  </a:cubicBezTo>
                  <a:lnTo>
                    <a:pt x="1660836" y="1601683"/>
                  </a:lnTo>
                  <a:lnTo>
                    <a:pt x="1661563" y="1606314"/>
                  </a:lnTo>
                  <a:cubicBezTo>
                    <a:pt x="1661652" y="1614157"/>
                    <a:pt x="1657297" y="1617744"/>
                    <a:pt x="1650914" y="1617439"/>
                  </a:cubicBezTo>
                  <a:lnTo>
                    <a:pt x="1636227" y="1609568"/>
                  </a:lnTo>
                  <a:lnTo>
                    <a:pt x="1643018" y="1636040"/>
                  </a:lnTo>
                  <a:lnTo>
                    <a:pt x="1652408" y="1691313"/>
                  </a:lnTo>
                  <a:lnTo>
                    <a:pt x="1703266" y="1693709"/>
                  </a:lnTo>
                  <a:cubicBezTo>
                    <a:pt x="1746806" y="1707210"/>
                    <a:pt x="1762492" y="1746588"/>
                    <a:pt x="1738960" y="1746858"/>
                  </a:cubicBezTo>
                  <a:lnTo>
                    <a:pt x="1734314" y="1746236"/>
                  </a:lnTo>
                  <a:lnTo>
                    <a:pt x="1739392" y="1754251"/>
                  </a:lnTo>
                  <a:cubicBezTo>
                    <a:pt x="1744712" y="1764446"/>
                    <a:pt x="1744224" y="1772286"/>
                    <a:pt x="1739339" y="1775436"/>
                  </a:cubicBezTo>
                  <a:lnTo>
                    <a:pt x="1737316" y="1776092"/>
                  </a:lnTo>
                  <a:lnTo>
                    <a:pt x="1736707" y="1778129"/>
                  </a:lnTo>
                  <a:cubicBezTo>
                    <a:pt x="1733669" y="1783084"/>
                    <a:pt x="1725842" y="1783750"/>
                    <a:pt x="1715528" y="1778663"/>
                  </a:cubicBezTo>
                  <a:lnTo>
                    <a:pt x="1707400" y="1773768"/>
                  </a:lnTo>
                  <a:lnTo>
                    <a:pt x="1708127" y="1778399"/>
                  </a:lnTo>
                  <a:lnTo>
                    <a:pt x="1707457" y="1780389"/>
                  </a:lnTo>
                  <a:lnTo>
                    <a:pt x="1715414" y="1780763"/>
                  </a:lnTo>
                  <a:cubicBezTo>
                    <a:pt x="1758954" y="1794265"/>
                    <a:pt x="1774639" y="1833642"/>
                    <a:pt x="1751107" y="1833912"/>
                  </a:cubicBezTo>
                  <a:lnTo>
                    <a:pt x="1746461" y="1833291"/>
                  </a:lnTo>
                  <a:lnTo>
                    <a:pt x="1751540" y="1841306"/>
                  </a:lnTo>
                  <a:cubicBezTo>
                    <a:pt x="1756860" y="1851501"/>
                    <a:pt x="1756371" y="1859341"/>
                    <a:pt x="1751487" y="1862491"/>
                  </a:cubicBezTo>
                  <a:lnTo>
                    <a:pt x="1749464" y="1863146"/>
                  </a:lnTo>
                  <a:lnTo>
                    <a:pt x="1748855" y="1865184"/>
                  </a:lnTo>
                  <a:cubicBezTo>
                    <a:pt x="1745816" y="1870138"/>
                    <a:pt x="1737989" y="1870805"/>
                    <a:pt x="1727676" y="1865718"/>
                  </a:cubicBezTo>
                  <a:lnTo>
                    <a:pt x="1719547" y="1860822"/>
                  </a:lnTo>
                  <a:lnTo>
                    <a:pt x="1720274" y="1865453"/>
                  </a:lnTo>
                  <a:cubicBezTo>
                    <a:pt x="1720319" y="1869375"/>
                    <a:pt x="1719252" y="1872233"/>
                    <a:pt x="1717377" y="1874072"/>
                  </a:cubicBezTo>
                  <a:lnTo>
                    <a:pt x="1713692" y="1875263"/>
                  </a:lnTo>
                  <a:lnTo>
                    <a:pt x="1727561" y="1875916"/>
                  </a:lnTo>
                  <a:cubicBezTo>
                    <a:pt x="1771101" y="1889418"/>
                    <a:pt x="1786787" y="1928795"/>
                    <a:pt x="1763254" y="1929065"/>
                  </a:cubicBezTo>
                  <a:lnTo>
                    <a:pt x="1758608" y="1928444"/>
                  </a:lnTo>
                  <a:lnTo>
                    <a:pt x="1763687" y="1936459"/>
                  </a:lnTo>
                  <a:cubicBezTo>
                    <a:pt x="1769007" y="1946654"/>
                    <a:pt x="1768518" y="1954494"/>
                    <a:pt x="1763634" y="1957644"/>
                  </a:cubicBezTo>
                  <a:lnTo>
                    <a:pt x="1761612" y="1958299"/>
                  </a:lnTo>
                  <a:lnTo>
                    <a:pt x="1761002" y="1960337"/>
                  </a:lnTo>
                  <a:cubicBezTo>
                    <a:pt x="1757963" y="1965291"/>
                    <a:pt x="1750136" y="1965958"/>
                    <a:pt x="1739823" y="1960870"/>
                  </a:cubicBezTo>
                  <a:lnTo>
                    <a:pt x="1731695" y="1955975"/>
                  </a:lnTo>
                  <a:lnTo>
                    <a:pt x="1732421" y="1960606"/>
                  </a:lnTo>
                  <a:lnTo>
                    <a:pt x="1729822" y="1968338"/>
                  </a:lnTo>
                  <a:lnTo>
                    <a:pt x="1761395" y="1986739"/>
                  </a:lnTo>
                  <a:cubicBezTo>
                    <a:pt x="1777200" y="2002427"/>
                    <a:pt x="1778942" y="2019989"/>
                    <a:pt x="1763253" y="2020169"/>
                  </a:cubicBezTo>
                  <a:lnTo>
                    <a:pt x="1758608" y="2019547"/>
                  </a:lnTo>
                  <a:lnTo>
                    <a:pt x="1763686" y="2027562"/>
                  </a:lnTo>
                  <a:cubicBezTo>
                    <a:pt x="1769007" y="2037757"/>
                    <a:pt x="1768517" y="2045597"/>
                    <a:pt x="1763634" y="2048747"/>
                  </a:cubicBezTo>
                  <a:lnTo>
                    <a:pt x="1761611" y="2049403"/>
                  </a:lnTo>
                  <a:lnTo>
                    <a:pt x="1761002" y="2051440"/>
                  </a:lnTo>
                  <a:cubicBezTo>
                    <a:pt x="1757962" y="2056395"/>
                    <a:pt x="1750135" y="2057061"/>
                    <a:pt x="1739823" y="2051973"/>
                  </a:cubicBezTo>
                  <a:lnTo>
                    <a:pt x="1731695" y="2047079"/>
                  </a:lnTo>
                  <a:lnTo>
                    <a:pt x="1732422" y="2051710"/>
                  </a:lnTo>
                  <a:cubicBezTo>
                    <a:pt x="1732598" y="2067398"/>
                    <a:pt x="1715002" y="2066054"/>
                    <a:pt x="1698959" y="2050610"/>
                  </a:cubicBezTo>
                  <a:lnTo>
                    <a:pt x="1695290" y="2044631"/>
                  </a:lnTo>
                  <a:lnTo>
                    <a:pt x="1693341" y="2052454"/>
                  </a:lnTo>
                  <a:lnTo>
                    <a:pt x="1691389" y="2054737"/>
                  </a:lnTo>
                  <a:lnTo>
                    <a:pt x="1691723" y="2063961"/>
                  </a:lnTo>
                  <a:lnTo>
                    <a:pt x="1739707" y="2066221"/>
                  </a:lnTo>
                  <a:cubicBezTo>
                    <a:pt x="1783246" y="2079723"/>
                    <a:pt x="1798933" y="2119101"/>
                    <a:pt x="1775401" y="2119370"/>
                  </a:cubicBezTo>
                  <a:lnTo>
                    <a:pt x="1770755" y="2118748"/>
                  </a:lnTo>
                  <a:lnTo>
                    <a:pt x="1775833" y="2126763"/>
                  </a:lnTo>
                  <a:cubicBezTo>
                    <a:pt x="1781154" y="2136959"/>
                    <a:pt x="1780664" y="2144798"/>
                    <a:pt x="1775780" y="2147949"/>
                  </a:cubicBezTo>
                  <a:lnTo>
                    <a:pt x="1773758" y="2148605"/>
                  </a:lnTo>
                  <a:lnTo>
                    <a:pt x="1773148" y="2150641"/>
                  </a:lnTo>
                  <a:cubicBezTo>
                    <a:pt x="1770109" y="2155596"/>
                    <a:pt x="1762283" y="2156263"/>
                    <a:pt x="1751969" y="2151175"/>
                  </a:cubicBezTo>
                  <a:lnTo>
                    <a:pt x="1743841" y="2146281"/>
                  </a:lnTo>
                  <a:lnTo>
                    <a:pt x="1744568" y="2150911"/>
                  </a:lnTo>
                  <a:lnTo>
                    <a:pt x="1743581" y="2153844"/>
                  </a:lnTo>
                  <a:lnTo>
                    <a:pt x="1769492" y="2168946"/>
                  </a:lnTo>
                  <a:cubicBezTo>
                    <a:pt x="1785298" y="2184634"/>
                    <a:pt x="1787041" y="2202195"/>
                    <a:pt x="1771352" y="2202375"/>
                  </a:cubicBezTo>
                  <a:lnTo>
                    <a:pt x="1766706" y="2201754"/>
                  </a:lnTo>
                  <a:lnTo>
                    <a:pt x="1771784" y="2209769"/>
                  </a:lnTo>
                  <a:cubicBezTo>
                    <a:pt x="1777105" y="2219964"/>
                    <a:pt x="1776616" y="2227804"/>
                    <a:pt x="1771732" y="2230954"/>
                  </a:cubicBezTo>
                  <a:lnTo>
                    <a:pt x="1769709" y="2231609"/>
                  </a:lnTo>
                  <a:lnTo>
                    <a:pt x="1769100" y="2233647"/>
                  </a:lnTo>
                  <a:cubicBezTo>
                    <a:pt x="1766061" y="2238601"/>
                    <a:pt x="1758233" y="2239268"/>
                    <a:pt x="1747921" y="2234180"/>
                  </a:cubicBezTo>
                  <a:lnTo>
                    <a:pt x="1739792" y="2229286"/>
                  </a:lnTo>
                  <a:lnTo>
                    <a:pt x="1740519" y="2233916"/>
                  </a:lnTo>
                  <a:cubicBezTo>
                    <a:pt x="1740607" y="2241760"/>
                    <a:pt x="1736252" y="2245346"/>
                    <a:pt x="1729869" y="2245041"/>
                  </a:cubicBezTo>
                  <a:lnTo>
                    <a:pt x="1709220" y="2233976"/>
                  </a:lnTo>
                  <a:lnTo>
                    <a:pt x="1712444" y="2252569"/>
                  </a:lnTo>
                  <a:lnTo>
                    <a:pt x="1734271" y="2261437"/>
                  </a:lnTo>
                  <a:cubicBezTo>
                    <a:pt x="1762324" y="2282304"/>
                    <a:pt x="1763631" y="2314787"/>
                    <a:pt x="1746540" y="2308983"/>
                  </a:cubicBezTo>
                  <a:lnTo>
                    <a:pt x="1743338" y="2307348"/>
                  </a:lnTo>
                  <a:lnTo>
                    <a:pt x="1744968" y="2314441"/>
                  </a:lnTo>
                  <a:cubicBezTo>
                    <a:pt x="1746217" y="2323172"/>
                    <a:pt x="1743865" y="2328719"/>
                    <a:pt x="1739530" y="2329752"/>
                  </a:cubicBezTo>
                  <a:lnTo>
                    <a:pt x="1737899" y="2329711"/>
                  </a:lnTo>
                  <a:lnTo>
                    <a:pt x="1736938" y="2331029"/>
                  </a:lnTo>
                  <a:cubicBezTo>
                    <a:pt x="1733478" y="2333838"/>
                    <a:pt x="1727646" y="2332325"/>
                    <a:pt x="1721483" y="2326016"/>
                  </a:cubicBezTo>
                  <a:lnTo>
                    <a:pt x="1716851" y="2320403"/>
                  </a:lnTo>
                  <a:lnTo>
                    <a:pt x="1716196" y="2323937"/>
                  </a:lnTo>
                  <a:cubicBezTo>
                    <a:pt x="1712324" y="2335331"/>
                    <a:pt x="1699938" y="2329873"/>
                    <a:pt x="1692271" y="2314611"/>
                  </a:cubicBezTo>
                  <a:lnTo>
                    <a:pt x="1691739" y="2312132"/>
                  </a:lnTo>
                  <a:lnTo>
                    <a:pt x="1689354" y="2314920"/>
                  </a:lnTo>
                  <a:lnTo>
                    <a:pt x="1686726" y="2313695"/>
                  </a:lnTo>
                  <a:lnTo>
                    <a:pt x="1685004" y="2328446"/>
                  </a:lnTo>
                  <a:lnTo>
                    <a:pt x="1685997" y="2334089"/>
                  </a:lnTo>
                  <a:cubicBezTo>
                    <a:pt x="1688425" y="2381091"/>
                    <a:pt x="1649788" y="2405364"/>
                    <a:pt x="1647236" y="2384461"/>
                  </a:cubicBezTo>
                  <a:lnTo>
                    <a:pt x="1647319" y="2380867"/>
                  </a:lnTo>
                  <a:lnTo>
                    <a:pt x="1641637" y="2385413"/>
                  </a:lnTo>
                  <a:cubicBezTo>
                    <a:pt x="1634313" y="2390327"/>
                    <a:pt x="1628295" y="2390615"/>
                    <a:pt x="1625482" y="2387157"/>
                  </a:cubicBezTo>
                  <a:lnTo>
                    <a:pt x="1624811" y="2385670"/>
                  </a:lnTo>
                  <a:lnTo>
                    <a:pt x="1623208" y="2385377"/>
                  </a:lnTo>
                  <a:cubicBezTo>
                    <a:pt x="1619174" y="2383477"/>
                    <a:pt x="1618007" y="2377567"/>
                    <a:pt x="1621016" y="2369276"/>
                  </a:cubicBezTo>
                  <a:lnTo>
                    <a:pt x="1624064" y="2362667"/>
                  </a:lnTo>
                  <a:lnTo>
                    <a:pt x="1620595" y="2363611"/>
                  </a:lnTo>
                  <a:cubicBezTo>
                    <a:pt x="1602678" y="2365795"/>
                    <a:pt x="1610606" y="2334266"/>
                    <a:pt x="1642335" y="2319583"/>
                  </a:cubicBezTo>
                  <a:lnTo>
                    <a:pt x="1648600" y="2318445"/>
                  </a:lnTo>
                  <a:lnTo>
                    <a:pt x="1647357" y="2316849"/>
                  </a:lnTo>
                  <a:lnTo>
                    <a:pt x="1645234" y="2316972"/>
                  </a:lnTo>
                  <a:cubicBezTo>
                    <a:pt x="1639540" y="2315808"/>
                    <a:pt x="1636242" y="2308679"/>
                    <a:pt x="1637502" y="2297248"/>
                  </a:cubicBezTo>
                  <a:lnTo>
                    <a:pt x="1639328" y="2287938"/>
                  </a:lnTo>
                  <a:lnTo>
                    <a:pt x="1635224" y="2290201"/>
                  </a:lnTo>
                  <a:cubicBezTo>
                    <a:pt x="1609525" y="2299865"/>
                    <a:pt x="1614267" y="2240564"/>
                    <a:pt x="1670056" y="2215012"/>
                  </a:cubicBezTo>
                  <a:lnTo>
                    <a:pt x="1685760" y="2210035"/>
                  </a:lnTo>
                  <a:lnTo>
                    <a:pt x="1685115" y="2192223"/>
                  </a:lnTo>
                  <a:lnTo>
                    <a:pt x="1681735" y="2175505"/>
                  </a:lnTo>
                  <a:cubicBezTo>
                    <a:pt x="1681025" y="2166767"/>
                    <a:pt x="1681318" y="2157286"/>
                    <a:pt x="1682916" y="2147106"/>
                  </a:cubicBezTo>
                  <a:lnTo>
                    <a:pt x="1683256" y="2146757"/>
                  </a:lnTo>
                  <a:lnTo>
                    <a:pt x="1683468" y="2146768"/>
                  </a:lnTo>
                  <a:lnTo>
                    <a:pt x="1682843" y="2129526"/>
                  </a:lnTo>
                  <a:lnTo>
                    <a:pt x="1682198" y="2139187"/>
                  </a:lnTo>
                  <a:cubicBezTo>
                    <a:pt x="1673559" y="2183946"/>
                    <a:pt x="1636141" y="2203860"/>
                    <a:pt x="1633289" y="2180500"/>
                  </a:cubicBezTo>
                  <a:lnTo>
                    <a:pt x="1633397" y="2175814"/>
                  </a:lnTo>
                  <a:lnTo>
                    <a:pt x="1625988" y="2181741"/>
                  </a:lnTo>
                  <a:cubicBezTo>
                    <a:pt x="1616438" y="2188149"/>
                    <a:pt x="1608592" y="2188524"/>
                    <a:pt x="1604924" y="2184015"/>
                  </a:cubicBezTo>
                  <a:lnTo>
                    <a:pt x="1604050" y="2182076"/>
                  </a:lnTo>
                  <a:lnTo>
                    <a:pt x="1601959" y="2181694"/>
                  </a:lnTo>
                  <a:cubicBezTo>
                    <a:pt x="1596700" y="2179218"/>
                    <a:pt x="1595178" y="2171512"/>
                    <a:pt x="1599103" y="2160701"/>
                  </a:cubicBezTo>
                  <a:lnTo>
                    <a:pt x="1603076" y="2152085"/>
                  </a:lnTo>
                  <a:lnTo>
                    <a:pt x="1598553" y="2153316"/>
                  </a:lnTo>
                  <a:cubicBezTo>
                    <a:pt x="1567405" y="2157112"/>
                    <a:pt x="1596164" y="2082766"/>
                    <a:pt x="1678515" y="2086530"/>
                  </a:cubicBezTo>
                  <a:lnTo>
                    <a:pt x="1678898" y="2086830"/>
                  </a:lnTo>
                  <a:lnTo>
                    <a:pt x="1681918" y="2103986"/>
                  </a:lnTo>
                  <a:lnTo>
                    <a:pt x="1680591" y="2067356"/>
                  </a:lnTo>
                  <a:lnTo>
                    <a:pt x="1676515" y="2072120"/>
                  </a:lnTo>
                  <a:cubicBezTo>
                    <a:pt x="1670678" y="2074719"/>
                    <a:pt x="1665318" y="2072956"/>
                    <a:pt x="1662556" y="2065613"/>
                  </a:cubicBezTo>
                  <a:lnTo>
                    <a:pt x="1661554" y="2061035"/>
                  </a:lnTo>
                  <a:lnTo>
                    <a:pt x="1655756" y="2068544"/>
                  </a:lnTo>
                  <a:cubicBezTo>
                    <a:pt x="1647989" y="2077025"/>
                    <a:pt x="1640453" y="2079242"/>
                    <a:pt x="1635825" y="2075727"/>
                  </a:cubicBezTo>
                  <a:lnTo>
                    <a:pt x="1634518" y="2074049"/>
                  </a:lnTo>
                  <a:lnTo>
                    <a:pt x="1632396" y="2074172"/>
                  </a:lnTo>
                  <a:cubicBezTo>
                    <a:pt x="1626701" y="2073008"/>
                    <a:pt x="1623402" y="2065879"/>
                    <a:pt x="1624664" y="2054448"/>
                  </a:cubicBezTo>
                  <a:lnTo>
                    <a:pt x="1626489" y="2045138"/>
                  </a:lnTo>
                  <a:lnTo>
                    <a:pt x="1622385" y="2047402"/>
                  </a:lnTo>
                  <a:cubicBezTo>
                    <a:pt x="1609536" y="2052233"/>
                    <a:pt x="1604297" y="2039824"/>
                    <a:pt x="1609244" y="2023012"/>
                  </a:cubicBezTo>
                  <a:lnTo>
                    <a:pt x="1623984" y="1997220"/>
                  </a:lnTo>
                  <a:lnTo>
                    <a:pt x="1619629" y="1996770"/>
                  </a:lnTo>
                  <a:lnTo>
                    <a:pt x="1618322" y="1995093"/>
                  </a:lnTo>
                  <a:lnTo>
                    <a:pt x="1616199" y="1995215"/>
                  </a:lnTo>
                  <a:cubicBezTo>
                    <a:pt x="1610505" y="1994050"/>
                    <a:pt x="1607207" y="1986922"/>
                    <a:pt x="1608467" y="1975492"/>
                  </a:cubicBezTo>
                  <a:lnTo>
                    <a:pt x="1610293" y="1966181"/>
                  </a:lnTo>
                  <a:lnTo>
                    <a:pt x="1606189" y="1968444"/>
                  </a:lnTo>
                  <a:cubicBezTo>
                    <a:pt x="1580491" y="1978108"/>
                    <a:pt x="1585233" y="1918807"/>
                    <a:pt x="1641021" y="1893255"/>
                  </a:cubicBezTo>
                  <a:lnTo>
                    <a:pt x="1643168" y="1892574"/>
                  </a:lnTo>
                  <a:lnTo>
                    <a:pt x="1632188" y="1887457"/>
                  </a:lnTo>
                  <a:lnTo>
                    <a:pt x="1631186" y="1882878"/>
                  </a:lnTo>
                  <a:lnTo>
                    <a:pt x="1625386" y="1890387"/>
                  </a:lnTo>
                  <a:cubicBezTo>
                    <a:pt x="1617620" y="1898868"/>
                    <a:pt x="1610084" y="1901085"/>
                    <a:pt x="1605456" y="1897570"/>
                  </a:cubicBezTo>
                  <a:lnTo>
                    <a:pt x="1604149" y="1895892"/>
                  </a:lnTo>
                  <a:lnTo>
                    <a:pt x="1602027" y="1896015"/>
                  </a:lnTo>
                  <a:cubicBezTo>
                    <a:pt x="1596332" y="1894850"/>
                    <a:pt x="1593034" y="1887721"/>
                    <a:pt x="1594295" y="1876291"/>
                  </a:cubicBezTo>
                  <a:lnTo>
                    <a:pt x="1596120" y="1866981"/>
                  </a:lnTo>
                  <a:lnTo>
                    <a:pt x="1592016" y="1869244"/>
                  </a:lnTo>
                  <a:cubicBezTo>
                    <a:pt x="1572742" y="1876492"/>
                    <a:pt x="1570591" y="1844947"/>
                    <a:pt x="1594256" y="1817941"/>
                  </a:cubicBezTo>
                  <a:lnTo>
                    <a:pt x="1597929" y="1815250"/>
                  </a:lnTo>
                  <a:lnTo>
                    <a:pt x="1591286" y="1814564"/>
                  </a:lnTo>
                  <a:lnTo>
                    <a:pt x="1589979" y="1812886"/>
                  </a:lnTo>
                  <a:lnTo>
                    <a:pt x="1587856" y="1813009"/>
                  </a:lnTo>
                  <a:cubicBezTo>
                    <a:pt x="1582162" y="1811845"/>
                    <a:pt x="1578864" y="1804716"/>
                    <a:pt x="1580124" y="1793285"/>
                  </a:cubicBezTo>
                  <a:lnTo>
                    <a:pt x="1581950" y="1783976"/>
                  </a:lnTo>
                  <a:lnTo>
                    <a:pt x="1577846" y="1786239"/>
                  </a:lnTo>
                  <a:cubicBezTo>
                    <a:pt x="1570504" y="1789000"/>
                    <a:pt x="1565646" y="1786131"/>
                    <a:pt x="1563754" y="1780029"/>
                  </a:cubicBezTo>
                  <a:lnTo>
                    <a:pt x="1566614" y="1760235"/>
                  </a:lnTo>
                  <a:lnTo>
                    <a:pt x="1565489" y="1760814"/>
                  </a:lnTo>
                  <a:cubicBezTo>
                    <a:pt x="1562208" y="1760949"/>
                    <a:pt x="1558103" y="1759949"/>
                    <a:pt x="1553436" y="1757647"/>
                  </a:cubicBezTo>
                  <a:lnTo>
                    <a:pt x="1546080" y="1753217"/>
                  </a:lnTo>
                  <a:lnTo>
                    <a:pt x="1546738" y="1757407"/>
                  </a:lnTo>
                  <a:cubicBezTo>
                    <a:pt x="1546818" y="1764506"/>
                    <a:pt x="1542877" y="1767752"/>
                    <a:pt x="1537100" y="1767476"/>
                  </a:cubicBezTo>
                  <a:lnTo>
                    <a:pt x="1518413" y="1757462"/>
                  </a:lnTo>
                  <a:lnTo>
                    <a:pt x="1521330" y="1774289"/>
                  </a:lnTo>
                  <a:lnTo>
                    <a:pt x="1541084" y="1782315"/>
                  </a:lnTo>
                  <a:cubicBezTo>
                    <a:pt x="1566471" y="1801199"/>
                    <a:pt x="1567655" y="1830596"/>
                    <a:pt x="1552187" y="1825343"/>
                  </a:cubicBezTo>
                  <a:lnTo>
                    <a:pt x="1549289" y="1823864"/>
                  </a:lnTo>
                  <a:lnTo>
                    <a:pt x="1550765" y="1830283"/>
                  </a:lnTo>
                  <a:cubicBezTo>
                    <a:pt x="1551895" y="1838185"/>
                    <a:pt x="1549767" y="1843204"/>
                    <a:pt x="1545842" y="1844140"/>
                  </a:cubicBezTo>
                  <a:lnTo>
                    <a:pt x="1544366" y="1844102"/>
                  </a:lnTo>
                  <a:lnTo>
                    <a:pt x="1543498" y="1845295"/>
                  </a:lnTo>
                  <a:cubicBezTo>
                    <a:pt x="1540365" y="1847838"/>
                    <a:pt x="1535088" y="1846468"/>
                    <a:pt x="1529510" y="1840758"/>
                  </a:cubicBezTo>
                  <a:lnTo>
                    <a:pt x="1525319" y="1835679"/>
                  </a:lnTo>
                  <a:lnTo>
                    <a:pt x="1524726" y="1838877"/>
                  </a:lnTo>
                  <a:cubicBezTo>
                    <a:pt x="1521222" y="1849188"/>
                    <a:pt x="1510012" y="1844249"/>
                    <a:pt x="1503073" y="1830437"/>
                  </a:cubicBezTo>
                  <a:lnTo>
                    <a:pt x="1502592" y="1828194"/>
                  </a:lnTo>
                  <a:lnTo>
                    <a:pt x="1500433" y="1830716"/>
                  </a:lnTo>
                  <a:cubicBezTo>
                    <a:pt x="1495151" y="1833069"/>
                    <a:pt x="1490301" y="1831473"/>
                    <a:pt x="1487801" y="1824828"/>
                  </a:cubicBezTo>
                  <a:lnTo>
                    <a:pt x="1486894" y="1820685"/>
                  </a:lnTo>
                  <a:lnTo>
                    <a:pt x="1484161" y="1824224"/>
                  </a:lnTo>
                  <a:lnTo>
                    <a:pt x="1488196" y="1829427"/>
                  </a:lnTo>
                  <a:lnTo>
                    <a:pt x="1493709" y="1828425"/>
                  </a:lnTo>
                  <a:lnTo>
                    <a:pt x="1493975" y="1828633"/>
                  </a:lnTo>
                  <a:lnTo>
                    <a:pt x="1494758" y="1841056"/>
                  </a:lnTo>
                  <a:lnTo>
                    <a:pt x="1496900" y="1847477"/>
                  </a:lnTo>
                  <a:lnTo>
                    <a:pt x="1495466" y="1852285"/>
                  </a:lnTo>
                  <a:lnTo>
                    <a:pt x="1496266" y="1864975"/>
                  </a:lnTo>
                  <a:lnTo>
                    <a:pt x="1489039" y="1881258"/>
                  </a:lnTo>
                  <a:lnTo>
                    <a:pt x="1489465" y="1882741"/>
                  </a:lnTo>
                  <a:cubicBezTo>
                    <a:pt x="1489389" y="1886799"/>
                    <a:pt x="1487886" y="1889873"/>
                    <a:pt x="1485155" y="1891635"/>
                  </a:cubicBezTo>
                  <a:lnTo>
                    <a:pt x="1482893" y="1892368"/>
                  </a:lnTo>
                  <a:lnTo>
                    <a:pt x="1482211" y="1894647"/>
                  </a:lnTo>
                  <a:cubicBezTo>
                    <a:pt x="1480512" y="1897418"/>
                    <a:pt x="1477473" y="1898990"/>
                    <a:pt x="1473418" y="1899157"/>
                  </a:cubicBezTo>
                  <a:lnTo>
                    <a:pt x="1472591" y="1898940"/>
                  </a:lnTo>
                  <a:lnTo>
                    <a:pt x="1470666" y="1900327"/>
                  </a:lnTo>
                  <a:lnTo>
                    <a:pt x="1467141" y="1897508"/>
                  </a:lnTo>
                  <a:lnTo>
                    <a:pt x="1458521" y="1895243"/>
                  </a:lnTo>
                  <a:lnTo>
                    <a:pt x="1457274" y="1894493"/>
                  </a:lnTo>
                  <a:lnTo>
                    <a:pt x="1457250" y="1894512"/>
                  </a:lnTo>
                  <a:lnTo>
                    <a:pt x="1450131" y="1895280"/>
                  </a:lnTo>
                  <a:lnTo>
                    <a:pt x="1447335" y="1903597"/>
                  </a:lnTo>
                  <a:lnTo>
                    <a:pt x="1482649" y="1924180"/>
                  </a:lnTo>
                  <a:cubicBezTo>
                    <a:pt x="1500328" y="1941727"/>
                    <a:pt x="1502277" y="1961371"/>
                    <a:pt x="1484729" y="1961572"/>
                  </a:cubicBezTo>
                  <a:lnTo>
                    <a:pt x="1479532" y="1960876"/>
                  </a:lnTo>
                  <a:lnTo>
                    <a:pt x="1485212" y="1969841"/>
                  </a:lnTo>
                  <a:cubicBezTo>
                    <a:pt x="1491163" y="1981245"/>
                    <a:pt x="1490617" y="1990014"/>
                    <a:pt x="1485153" y="1993539"/>
                  </a:cubicBezTo>
                  <a:lnTo>
                    <a:pt x="1482891" y="1994271"/>
                  </a:lnTo>
                  <a:lnTo>
                    <a:pt x="1482209" y="1996550"/>
                  </a:lnTo>
                  <a:cubicBezTo>
                    <a:pt x="1478810" y="2002091"/>
                    <a:pt x="1470055" y="2002837"/>
                    <a:pt x="1458519" y="1997146"/>
                  </a:cubicBezTo>
                  <a:lnTo>
                    <a:pt x="1449427" y="1991672"/>
                  </a:lnTo>
                  <a:lnTo>
                    <a:pt x="1450241" y="1996851"/>
                  </a:lnTo>
                  <a:cubicBezTo>
                    <a:pt x="1450439" y="2014399"/>
                    <a:pt x="1430756" y="2012897"/>
                    <a:pt x="1412812" y="1995621"/>
                  </a:cubicBezTo>
                  <a:lnTo>
                    <a:pt x="1408251" y="1988189"/>
                  </a:lnTo>
                  <a:lnTo>
                    <a:pt x="1406529" y="1997686"/>
                  </a:lnTo>
                  <a:cubicBezTo>
                    <a:pt x="1396072" y="2020292"/>
                    <a:pt x="1378275" y="2028829"/>
                    <a:pt x="1372095" y="2012405"/>
                  </a:cubicBezTo>
                  <a:lnTo>
                    <a:pt x="1370974" y="2007283"/>
                  </a:lnTo>
                  <a:lnTo>
                    <a:pt x="1364488" y="2015683"/>
                  </a:lnTo>
                  <a:cubicBezTo>
                    <a:pt x="1355800" y="2025169"/>
                    <a:pt x="1347372" y="2027649"/>
                    <a:pt x="1342194" y="2023717"/>
                  </a:cubicBezTo>
                  <a:lnTo>
                    <a:pt x="1340733" y="2021841"/>
                  </a:lnTo>
                  <a:lnTo>
                    <a:pt x="1338358" y="2021978"/>
                  </a:lnTo>
                  <a:cubicBezTo>
                    <a:pt x="1331989" y="2020675"/>
                    <a:pt x="1328300" y="2012701"/>
                    <a:pt x="1329711" y="1999916"/>
                  </a:cubicBezTo>
                  <a:lnTo>
                    <a:pt x="1331752" y="1989501"/>
                  </a:lnTo>
                  <a:lnTo>
                    <a:pt x="1327161" y="1992034"/>
                  </a:lnTo>
                  <a:cubicBezTo>
                    <a:pt x="1306629" y="1999754"/>
                    <a:pt x="1303469" y="1968118"/>
                    <a:pt x="1326081" y="1938994"/>
                  </a:cubicBezTo>
                  <a:lnTo>
                    <a:pt x="1329133" y="1935921"/>
                  </a:lnTo>
                  <a:lnTo>
                    <a:pt x="1324077" y="1935400"/>
                  </a:lnTo>
                  <a:lnTo>
                    <a:pt x="1322616" y="1933523"/>
                  </a:lnTo>
                  <a:lnTo>
                    <a:pt x="1320242" y="1933661"/>
                  </a:lnTo>
                  <a:cubicBezTo>
                    <a:pt x="1313872" y="1932358"/>
                    <a:pt x="1310183" y="1924384"/>
                    <a:pt x="1311594" y="1911599"/>
                  </a:cubicBezTo>
                  <a:lnTo>
                    <a:pt x="1313635" y="1901185"/>
                  </a:lnTo>
                  <a:lnTo>
                    <a:pt x="1309044" y="1903716"/>
                  </a:lnTo>
                  <a:cubicBezTo>
                    <a:pt x="1284406" y="1912981"/>
                    <a:pt x="1284783" y="1865572"/>
                    <a:pt x="1324692" y="1833839"/>
                  </a:cubicBezTo>
                  <a:lnTo>
                    <a:pt x="1345966" y="1820858"/>
                  </a:lnTo>
                  <a:lnTo>
                    <a:pt x="1344643" y="1820935"/>
                  </a:lnTo>
                  <a:cubicBezTo>
                    <a:pt x="1341941" y="1819779"/>
                    <a:pt x="1339670" y="1817233"/>
                    <a:pt x="1338126" y="1813127"/>
                  </a:cubicBezTo>
                  <a:lnTo>
                    <a:pt x="1337005" y="1808006"/>
                  </a:lnTo>
                  <a:lnTo>
                    <a:pt x="1330518" y="1816404"/>
                  </a:lnTo>
                  <a:cubicBezTo>
                    <a:pt x="1321831" y="1825892"/>
                    <a:pt x="1313402" y="1828371"/>
                    <a:pt x="1308225" y="1824439"/>
                  </a:cubicBezTo>
                  <a:lnTo>
                    <a:pt x="1306764" y="1822563"/>
                  </a:lnTo>
                  <a:lnTo>
                    <a:pt x="1304389" y="1822700"/>
                  </a:lnTo>
                  <a:cubicBezTo>
                    <a:pt x="1298019" y="1821397"/>
                    <a:pt x="1294330" y="1813423"/>
                    <a:pt x="1295740" y="1800638"/>
                  </a:cubicBezTo>
                  <a:lnTo>
                    <a:pt x="1297782" y="1790224"/>
                  </a:lnTo>
                  <a:lnTo>
                    <a:pt x="1293192" y="1792756"/>
                  </a:lnTo>
                  <a:cubicBezTo>
                    <a:pt x="1272659" y="1800476"/>
                    <a:pt x="1269500" y="1768841"/>
                    <a:pt x="1292111" y="1739717"/>
                  </a:cubicBezTo>
                  <a:lnTo>
                    <a:pt x="1299454" y="1732325"/>
                  </a:lnTo>
                  <a:lnTo>
                    <a:pt x="1292374" y="1731595"/>
                  </a:lnTo>
                  <a:lnTo>
                    <a:pt x="1290913" y="1729718"/>
                  </a:lnTo>
                  <a:lnTo>
                    <a:pt x="1288539" y="1729856"/>
                  </a:lnTo>
                  <a:cubicBezTo>
                    <a:pt x="1282170" y="1728553"/>
                    <a:pt x="1278480" y="1720579"/>
                    <a:pt x="1279891" y="1707794"/>
                  </a:cubicBezTo>
                  <a:lnTo>
                    <a:pt x="1281932" y="1697379"/>
                  </a:lnTo>
                  <a:lnTo>
                    <a:pt x="1277341" y="1699911"/>
                  </a:lnTo>
                  <a:cubicBezTo>
                    <a:pt x="1260916" y="1706088"/>
                    <a:pt x="1255609" y="1687075"/>
                    <a:pt x="1265720" y="1664313"/>
                  </a:cubicBezTo>
                  <a:lnTo>
                    <a:pt x="1275612" y="1647946"/>
                  </a:lnTo>
                  <a:lnTo>
                    <a:pt x="1274257" y="1647806"/>
                  </a:lnTo>
                  <a:lnTo>
                    <a:pt x="1272797" y="1645930"/>
                  </a:lnTo>
                  <a:lnTo>
                    <a:pt x="1270422" y="1646068"/>
                  </a:lnTo>
                  <a:cubicBezTo>
                    <a:pt x="1264053" y="1644765"/>
                    <a:pt x="1260364" y="1636790"/>
                    <a:pt x="1261774" y="1624005"/>
                  </a:cubicBezTo>
                  <a:lnTo>
                    <a:pt x="1263816" y="1613591"/>
                  </a:lnTo>
                  <a:lnTo>
                    <a:pt x="1259225" y="1616123"/>
                  </a:lnTo>
                  <a:cubicBezTo>
                    <a:pt x="1234586" y="1625388"/>
                    <a:pt x="1234964" y="1577979"/>
                    <a:pt x="1274872" y="1546245"/>
                  </a:cubicBezTo>
                  <a:lnTo>
                    <a:pt x="1277706" y="1544516"/>
                  </a:lnTo>
                  <a:lnTo>
                    <a:pt x="1276983" y="1543649"/>
                  </a:lnTo>
                  <a:lnTo>
                    <a:pt x="1275863" y="1538528"/>
                  </a:lnTo>
                  <a:lnTo>
                    <a:pt x="1269375" y="1546926"/>
                  </a:lnTo>
                  <a:cubicBezTo>
                    <a:pt x="1260688" y="1556413"/>
                    <a:pt x="1252260" y="1558893"/>
                    <a:pt x="1247082" y="1554961"/>
                  </a:cubicBezTo>
                  <a:lnTo>
                    <a:pt x="1245621" y="1553084"/>
                  </a:lnTo>
                  <a:lnTo>
                    <a:pt x="1243247" y="1553222"/>
                  </a:lnTo>
                  <a:cubicBezTo>
                    <a:pt x="1236877" y="1551919"/>
                    <a:pt x="1233187" y="1543945"/>
                    <a:pt x="1234598" y="1531160"/>
                  </a:cubicBezTo>
                  <a:lnTo>
                    <a:pt x="1236640" y="1520745"/>
                  </a:lnTo>
                  <a:lnTo>
                    <a:pt x="1232049" y="1523277"/>
                  </a:lnTo>
                  <a:cubicBezTo>
                    <a:pt x="1223836" y="1526366"/>
                    <a:pt x="1218403" y="1523157"/>
                    <a:pt x="1216287" y="1516330"/>
                  </a:cubicBezTo>
                  <a:lnTo>
                    <a:pt x="1217788" y="1505944"/>
                  </a:lnTo>
                  <a:lnTo>
                    <a:pt x="1213488" y="1510251"/>
                  </a:lnTo>
                  <a:lnTo>
                    <a:pt x="1209284" y="1509689"/>
                  </a:lnTo>
                  <a:lnTo>
                    <a:pt x="1213880" y="1516942"/>
                  </a:lnTo>
                  <a:cubicBezTo>
                    <a:pt x="1218695" y="1526169"/>
                    <a:pt x="1218253" y="1533264"/>
                    <a:pt x="1213833" y="1536115"/>
                  </a:cubicBezTo>
                  <a:lnTo>
                    <a:pt x="1212002" y="1536708"/>
                  </a:lnTo>
                  <a:lnTo>
                    <a:pt x="1211451" y="1538552"/>
                  </a:lnTo>
                  <a:cubicBezTo>
                    <a:pt x="1208700" y="1543036"/>
                    <a:pt x="1201617" y="1543639"/>
                    <a:pt x="1192283" y="1539035"/>
                  </a:cubicBezTo>
                  <a:lnTo>
                    <a:pt x="1184927" y="1534605"/>
                  </a:lnTo>
                  <a:lnTo>
                    <a:pt x="1185585" y="1538795"/>
                  </a:lnTo>
                  <a:lnTo>
                    <a:pt x="1183909" y="1540547"/>
                  </a:lnTo>
                  <a:lnTo>
                    <a:pt x="1192180" y="1540936"/>
                  </a:lnTo>
                  <a:cubicBezTo>
                    <a:pt x="1231583" y="1553155"/>
                    <a:pt x="1245779" y="1588791"/>
                    <a:pt x="1224481" y="1589036"/>
                  </a:cubicBezTo>
                  <a:lnTo>
                    <a:pt x="1220278" y="1588473"/>
                  </a:lnTo>
                  <a:lnTo>
                    <a:pt x="1224873" y="1595727"/>
                  </a:lnTo>
                  <a:cubicBezTo>
                    <a:pt x="1229688" y="1604953"/>
                    <a:pt x="1229246" y="1612049"/>
                    <a:pt x="1224825" y="1614900"/>
                  </a:cubicBezTo>
                  <a:lnTo>
                    <a:pt x="1222994" y="1615493"/>
                  </a:lnTo>
                  <a:lnTo>
                    <a:pt x="1222443" y="1617337"/>
                  </a:lnTo>
                  <a:cubicBezTo>
                    <a:pt x="1219694" y="1621821"/>
                    <a:pt x="1212610" y="1622424"/>
                    <a:pt x="1203276" y="1617820"/>
                  </a:cubicBezTo>
                  <a:lnTo>
                    <a:pt x="1195921" y="1613390"/>
                  </a:lnTo>
                  <a:lnTo>
                    <a:pt x="1196578" y="1617581"/>
                  </a:lnTo>
                  <a:lnTo>
                    <a:pt x="1188189" y="1626344"/>
                  </a:lnTo>
                  <a:lnTo>
                    <a:pt x="1203174" y="1627050"/>
                  </a:lnTo>
                  <a:cubicBezTo>
                    <a:pt x="1242576" y="1639268"/>
                    <a:pt x="1256773" y="1674905"/>
                    <a:pt x="1235476" y="1675149"/>
                  </a:cubicBezTo>
                  <a:lnTo>
                    <a:pt x="1231272" y="1674587"/>
                  </a:lnTo>
                  <a:lnTo>
                    <a:pt x="1235867" y="1681841"/>
                  </a:lnTo>
                  <a:cubicBezTo>
                    <a:pt x="1240683" y="1691067"/>
                    <a:pt x="1240240" y="1698162"/>
                    <a:pt x="1235819" y="1701013"/>
                  </a:cubicBezTo>
                  <a:lnTo>
                    <a:pt x="1233988" y="1701606"/>
                  </a:lnTo>
                  <a:lnTo>
                    <a:pt x="1233437" y="1703450"/>
                  </a:lnTo>
                  <a:cubicBezTo>
                    <a:pt x="1230688" y="1707934"/>
                    <a:pt x="1223604" y="1708538"/>
                    <a:pt x="1214270" y="1703933"/>
                  </a:cubicBezTo>
                  <a:lnTo>
                    <a:pt x="1206914" y="1699504"/>
                  </a:lnTo>
                  <a:lnTo>
                    <a:pt x="1207571" y="1703694"/>
                  </a:lnTo>
                  <a:lnTo>
                    <a:pt x="1202066" y="1709446"/>
                  </a:lnTo>
                  <a:lnTo>
                    <a:pt x="1203173" y="1709498"/>
                  </a:lnTo>
                  <a:cubicBezTo>
                    <a:pt x="1242576" y="1721717"/>
                    <a:pt x="1256772" y="1757354"/>
                    <a:pt x="1235474" y="1757598"/>
                  </a:cubicBezTo>
                  <a:lnTo>
                    <a:pt x="1231271" y="1757035"/>
                  </a:lnTo>
                  <a:lnTo>
                    <a:pt x="1235866" y="1764289"/>
                  </a:lnTo>
                  <a:cubicBezTo>
                    <a:pt x="1240682" y="1773515"/>
                    <a:pt x="1240239" y="1780611"/>
                    <a:pt x="1235818" y="1783461"/>
                  </a:cubicBezTo>
                  <a:lnTo>
                    <a:pt x="1233987" y="1784055"/>
                  </a:lnTo>
                  <a:lnTo>
                    <a:pt x="1233436" y="1785898"/>
                  </a:lnTo>
                  <a:cubicBezTo>
                    <a:pt x="1230687" y="1790383"/>
                    <a:pt x="1223603" y="1790986"/>
                    <a:pt x="1214269" y="1786382"/>
                  </a:cubicBezTo>
                  <a:lnTo>
                    <a:pt x="1206914" y="1781952"/>
                  </a:lnTo>
                  <a:lnTo>
                    <a:pt x="1207571" y="1786143"/>
                  </a:lnTo>
                  <a:cubicBezTo>
                    <a:pt x="1207731" y="1800340"/>
                    <a:pt x="1191806" y="1799125"/>
                    <a:pt x="1177288" y="1785147"/>
                  </a:cubicBezTo>
                  <a:lnTo>
                    <a:pt x="1173597" y="1779134"/>
                  </a:lnTo>
                  <a:lnTo>
                    <a:pt x="1172204" y="1786818"/>
                  </a:lnTo>
                  <a:cubicBezTo>
                    <a:pt x="1163744" y="1805108"/>
                    <a:pt x="1149344" y="1812016"/>
                    <a:pt x="1144344" y="1798727"/>
                  </a:cubicBezTo>
                  <a:lnTo>
                    <a:pt x="1143438" y="1794583"/>
                  </a:lnTo>
                  <a:lnTo>
                    <a:pt x="1138189" y="1801379"/>
                  </a:lnTo>
                  <a:cubicBezTo>
                    <a:pt x="1131160" y="1809054"/>
                    <a:pt x="1124340" y="1811061"/>
                    <a:pt x="1120151" y="1807879"/>
                  </a:cubicBezTo>
                  <a:lnTo>
                    <a:pt x="1118969" y="1806361"/>
                  </a:lnTo>
                  <a:lnTo>
                    <a:pt x="1117048" y="1806472"/>
                  </a:lnTo>
                  <a:cubicBezTo>
                    <a:pt x="1111895" y="1805418"/>
                    <a:pt x="1108910" y="1798966"/>
                    <a:pt x="1110051" y="1788622"/>
                  </a:cubicBezTo>
                  <a:lnTo>
                    <a:pt x="1111702" y="1780196"/>
                  </a:lnTo>
                  <a:lnTo>
                    <a:pt x="1107989" y="1782245"/>
                  </a:lnTo>
                  <a:cubicBezTo>
                    <a:pt x="1094699" y="1787242"/>
                    <a:pt x="1090404" y="1771860"/>
                    <a:pt x="1098586" y="1753442"/>
                  </a:cubicBezTo>
                  <a:lnTo>
                    <a:pt x="1114789" y="1733073"/>
                  </a:lnTo>
                  <a:lnTo>
                    <a:pt x="1105493" y="1736423"/>
                  </a:lnTo>
                  <a:lnTo>
                    <a:pt x="1104311" y="1734904"/>
                  </a:lnTo>
                  <a:lnTo>
                    <a:pt x="1102390" y="1735016"/>
                  </a:lnTo>
                  <a:cubicBezTo>
                    <a:pt x="1097236" y="1733962"/>
                    <a:pt x="1094251" y="1727510"/>
                    <a:pt x="1095393" y="1717166"/>
                  </a:cubicBezTo>
                  <a:lnTo>
                    <a:pt x="1097044" y="1708739"/>
                  </a:lnTo>
                  <a:lnTo>
                    <a:pt x="1093331" y="1710788"/>
                  </a:lnTo>
                  <a:cubicBezTo>
                    <a:pt x="1066750" y="1720783"/>
                    <a:pt x="1076154" y="1649259"/>
                    <a:pt x="1149375" y="1634972"/>
                  </a:cubicBezTo>
                  <a:lnTo>
                    <a:pt x="1149776" y="1635153"/>
                  </a:lnTo>
                  <a:lnTo>
                    <a:pt x="1154569" y="1646103"/>
                  </a:lnTo>
                  <a:lnTo>
                    <a:pt x="1155441" y="1625130"/>
                  </a:lnTo>
                  <a:lnTo>
                    <a:pt x="1155749" y="1624816"/>
                  </a:lnTo>
                  <a:lnTo>
                    <a:pt x="1184150" y="1626154"/>
                  </a:lnTo>
                  <a:lnTo>
                    <a:pt x="1166294" y="1616585"/>
                  </a:lnTo>
                  <a:lnTo>
                    <a:pt x="1150898" y="1591497"/>
                  </a:lnTo>
                  <a:lnTo>
                    <a:pt x="1144720" y="1625585"/>
                  </a:lnTo>
                  <a:cubicBezTo>
                    <a:pt x="1136259" y="1643876"/>
                    <a:pt x="1121859" y="1650783"/>
                    <a:pt x="1116860" y="1637494"/>
                  </a:cubicBezTo>
                  <a:lnTo>
                    <a:pt x="1115954" y="1633350"/>
                  </a:lnTo>
                  <a:lnTo>
                    <a:pt x="1110704" y="1640145"/>
                  </a:lnTo>
                  <a:cubicBezTo>
                    <a:pt x="1103675" y="1647821"/>
                    <a:pt x="1096856" y="1649827"/>
                    <a:pt x="1092667" y="1646646"/>
                  </a:cubicBezTo>
                  <a:lnTo>
                    <a:pt x="1091485" y="1645127"/>
                  </a:lnTo>
                  <a:lnTo>
                    <a:pt x="1089564" y="1645239"/>
                  </a:lnTo>
                  <a:cubicBezTo>
                    <a:pt x="1084410" y="1644185"/>
                    <a:pt x="1081425" y="1637733"/>
                    <a:pt x="1082566" y="1627389"/>
                  </a:cubicBezTo>
                  <a:lnTo>
                    <a:pt x="1084218" y="1618962"/>
                  </a:lnTo>
                  <a:lnTo>
                    <a:pt x="1080504" y="1621012"/>
                  </a:lnTo>
                  <a:cubicBezTo>
                    <a:pt x="1067215" y="1626008"/>
                    <a:pt x="1062920" y="1610626"/>
                    <a:pt x="1071101" y="1592209"/>
                  </a:cubicBezTo>
                  <a:lnTo>
                    <a:pt x="1090653" y="1567630"/>
                  </a:lnTo>
                  <a:lnTo>
                    <a:pt x="1079843" y="1571526"/>
                  </a:lnTo>
                  <a:lnTo>
                    <a:pt x="1078661" y="1570008"/>
                  </a:lnTo>
                  <a:lnTo>
                    <a:pt x="1076739" y="1570119"/>
                  </a:lnTo>
                  <a:cubicBezTo>
                    <a:pt x="1071586" y="1569065"/>
                    <a:pt x="1068601" y="1562614"/>
                    <a:pt x="1069742" y="1552268"/>
                  </a:cubicBezTo>
                  <a:lnTo>
                    <a:pt x="1071394" y="1543843"/>
                  </a:lnTo>
                  <a:lnTo>
                    <a:pt x="1067680" y="1545891"/>
                  </a:lnTo>
                  <a:cubicBezTo>
                    <a:pt x="1054390" y="1550889"/>
                    <a:pt x="1050095" y="1535506"/>
                    <a:pt x="1058277" y="1517089"/>
                  </a:cubicBezTo>
                  <a:lnTo>
                    <a:pt x="1070394" y="1501857"/>
                  </a:lnTo>
                  <a:lnTo>
                    <a:pt x="1065185" y="1503734"/>
                  </a:lnTo>
                  <a:lnTo>
                    <a:pt x="1064003" y="1502216"/>
                  </a:lnTo>
                  <a:lnTo>
                    <a:pt x="1062081" y="1502327"/>
                  </a:lnTo>
                  <a:cubicBezTo>
                    <a:pt x="1056928" y="1501273"/>
                    <a:pt x="1053943" y="1494822"/>
                    <a:pt x="1055084" y="1484477"/>
                  </a:cubicBezTo>
                  <a:lnTo>
                    <a:pt x="1056736" y="1476051"/>
                  </a:lnTo>
                  <a:lnTo>
                    <a:pt x="1053022" y="1478099"/>
                  </a:lnTo>
                  <a:cubicBezTo>
                    <a:pt x="1033087" y="1485595"/>
                    <a:pt x="1033392" y="1447237"/>
                    <a:pt x="1065681" y="1421563"/>
                  </a:cubicBezTo>
                  <a:lnTo>
                    <a:pt x="1068863" y="1420148"/>
                  </a:lnTo>
                  <a:lnTo>
                    <a:pt x="1067391" y="1419462"/>
                  </a:lnTo>
                  <a:lnTo>
                    <a:pt x="1066484" y="1415318"/>
                  </a:lnTo>
                  <a:lnTo>
                    <a:pt x="1061235" y="1422114"/>
                  </a:lnTo>
                  <a:cubicBezTo>
                    <a:pt x="1054207" y="1429789"/>
                    <a:pt x="1047386" y="1431796"/>
                    <a:pt x="1043198" y="1428614"/>
                  </a:cubicBezTo>
                  <a:lnTo>
                    <a:pt x="1042016" y="1427096"/>
                  </a:lnTo>
                  <a:lnTo>
                    <a:pt x="1040094" y="1427207"/>
                  </a:lnTo>
                  <a:cubicBezTo>
                    <a:pt x="1034941" y="1426154"/>
                    <a:pt x="1031956" y="1419702"/>
                    <a:pt x="1033097" y="1409357"/>
                  </a:cubicBezTo>
                  <a:lnTo>
                    <a:pt x="1034749" y="1400931"/>
                  </a:lnTo>
                  <a:lnTo>
                    <a:pt x="1031035" y="1402980"/>
                  </a:lnTo>
                  <a:cubicBezTo>
                    <a:pt x="1011100" y="1410476"/>
                    <a:pt x="1011405" y="1372118"/>
                    <a:pt x="1043694" y="1346442"/>
                  </a:cubicBezTo>
                  <a:lnTo>
                    <a:pt x="1051039" y="1343180"/>
                  </a:lnTo>
                  <a:lnTo>
                    <a:pt x="1041741" y="1338845"/>
                  </a:lnTo>
                  <a:lnTo>
                    <a:pt x="1040834" y="1334702"/>
                  </a:lnTo>
                  <a:lnTo>
                    <a:pt x="1035585" y="1341497"/>
                  </a:lnTo>
                  <a:cubicBezTo>
                    <a:pt x="1028556" y="1349172"/>
                    <a:pt x="1021736" y="1351179"/>
                    <a:pt x="1017547" y="1347998"/>
                  </a:cubicBezTo>
                  <a:lnTo>
                    <a:pt x="1016365" y="1346479"/>
                  </a:lnTo>
                  <a:lnTo>
                    <a:pt x="1014444" y="1346590"/>
                  </a:lnTo>
                  <a:cubicBezTo>
                    <a:pt x="1009291" y="1345536"/>
                    <a:pt x="1006306" y="1339084"/>
                    <a:pt x="1007447" y="1328740"/>
                  </a:cubicBezTo>
                  <a:lnTo>
                    <a:pt x="1009098" y="1320314"/>
                  </a:lnTo>
                  <a:lnTo>
                    <a:pt x="1005385" y="1322363"/>
                  </a:lnTo>
                  <a:cubicBezTo>
                    <a:pt x="978805" y="1332358"/>
                    <a:pt x="988208" y="1260833"/>
                    <a:pt x="1061429" y="1246546"/>
                  </a:cubicBezTo>
                  <a:lnTo>
                    <a:pt x="1061830" y="1246728"/>
                  </a:lnTo>
                  <a:cubicBezTo>
                    <a:pt x="1080584" y="1278972"/>
                    <a:pt x="1078062" y="1308646"/>
                    <a:pt x="1069600" y="1326936"/>
                  </a:cubicBezTo>
                  <a:lnTo>
                    <a:pt x="1058563" y="1339835"/>
                  </a:lnTo>
                  <a:lnTo>
                    <a:pt x="1087080" y="1327164"/>
                  </a:lnTo>
                  <a:lnTo>
                    <a:pt x="1087481" y="1327345"/>
                  </a:lnTo>
                  <a:lnTo>
                    <a:pt x="1091547" y="1336635"/>
                  </a:lnTo>
                  <a:lnTo>
                    <a:pt x="1090246" y="1330196"/>
                  </a:lnTo>
                  <a:cubicBezTo>
                    <a:pt x="1089603" y="1322288"/>
                    <a:pt x="1089868" y="1313707"/>
                    <a:pt x="1091314" y="1304495"/>
                  </a:cubicBezTo>
                  <a:lnTo>
                    <a:pt x="1091622" y="1304180"/>
                  </a:lnTo>
                  <a:lnTo>
                    <a:pt x="1106468" y="1304879"/>
                  </a:lnTo>
                  <a:lnTo>
                    <a:pt x="1086851" y="1285453"/>
                  </a:lnTo>
                  <a:cubicBezTo>
                    <a:pt x="1079508" y="1273826"/>
                    <a:pt x="1073951" y="1258819"/>
                    <a:pt x="1072383" y="1240234"/>
                  </a:cubicBezTo>
                  <a:lnTo>
                    <a:pt x="1072607" y="1239854"/>
                  </a:lnTo>
                  <a:lnTo>
                    <a:pt x="1099706" y="1234564"/>
                  </a:lnTo>
                  <a:lnTo>
                    <a:pt x="1088216" y="1231605"/>
                  </a:lnTo>
                  <a:cubicBezTo>
                    <a:pt x="1070792" y="1221477"/>
                    <a:pt x="1051702" y="1198618"/>
                    <a:pt x="1048564" y="1161448"/>
                  </a:cubicBezTo>
                  <a:lnTo>
                    <a:pt x="1048789" y="1161069"/>
                  </a:lnTo>
                  <a:cubicBezTo>
                    <a:pt x="1065832" y="1153493"/>
                    <a:pt x="1081660" y="1151136"/>
                    <a:pt x="1095386" y="1151971"/>
                  </a:cubicBezTo>
                  <a:lnTo>
                    <a:pt x="1105253" y="1154319"/>
                  </a:lnTo>
                  <a:lnTo>
                    <a:pt x="1110495" y="1145645"/>
                  </a:lnTo>
                  <a:cubicBezTo>
                    <a:pt x="1124063" y="1128171"/>
                    <a:pt x="1146907" y="1111601"/>
                    <a:pt x="1180844" y="1104978"/>
                  </a:cubicBezTo>
                  <a:lnTo>
                    <a:pt x="1181340" y="1105203"/>
                  </a:lnTo>
                  <a:cubicBezTo>
                    <a:pt x="1227697" y="1184907"/>
                    <a:pt x="1168868" y="1251906"/>
                    <a:pt x="1156508" y="1219056"/>
                  </a:cubicBezTo>
                  <a:lnTo>
                    <a:pt x="1155388" y="1213935"/>
                  </a:lnTo>
                  <a:lnTo>
                    <a:pt x="1148901" y="1222333"/>
                  </a:lnTo>
                  <a:cubicBezTo>
                    <a:pt x="1140214" y="1231821"/>
                    <a:pt x="1131785" y="1234300"/>
                    <a:pt x="1126608" y="1230368"/>
                  </a:cubicBezTo>
                  <a:lnTo>
                    <a:pt x="1125146" y="1228491"/>
                  </a:lnTo>
                  <a:lnTo>
                    <a:pt x="1122773" y="1228629"/>
                  </a:lnTo>
                  <a:lnTo>
                    <a:pt x="1116980" y="1223250"/>
                  </a:lnTo>
                  <a:lnTo>
                    <a:pt x="1117868" y="1225376"/>
                  </a:lnTo>
                  <a:lnTo>
                    <a:pt x="1117382" y="1231113"/>
                  </a:lnTo>
                  <a:lnTo>
                    <a:pt x="1119205" y="1230757"/>
                  </a:lnTo>
                  <a:cubicBezTo>
                    <a:pt x="1129499" y="1231384"/>
                    <a:pt x="1138611" y="1233807"/>
                    <a:pt x="1146166" y="1237172"/>
                  </a:cubicBezTo>
                  <a:lnTo>
                    <a:pt x="1158987" y="1245950"/>
                  </a:lnTo>
                  <a:lnTo>
                    <a:pt x="1168473" y="1236401"/>
                  </a:lnTo>
                  <a:cubicBezTo>
                    <a:pt x="1181776" y="1225823"/>
                    <a:pt x="1199471" y="1216988"/>
                    <a:pt x="1222095" y="1212573"/>
                  </a:cubicBezTo>
                  <a:lnTo>
                    <a:pt x="1222591" y="1212798"/>
                  </a:lnTo>
                  <a:cubicBezTo>
                    <a:pt x="1268948" y="1292502"/>
                    <a:pt x="1210119" y="1359500"/>
                    <a:pt x="1197760" y="1326651"/>
                  </a:cubicBezTo>
                  <a:lnTo>
                    <a:pt x="1196640" y="1321529"/>
                  </a:lnTo>
                  <a:lnTo>
                    <a:pt x="1190152" y="1329928"/>
                  </a:lnTo>
                  <a:lnTo>
                    <a:pt x="1177902" y="1338824"/>
                  </a:lnTo>
                  <a:lnTo>
                    <a:pt x="1181196" y="1344650"/>
                  </a:lnTo>
                  <a:cubicBezTo>
                    <a:pt x="1181603" y="1350418"/>
                    <a:pt x="1178447" y="1354432"/>
                    <a:pt x="1171349" y="1354514"/>
                  </a:cubicBezTo>
                  <a:lnTo>
                    <a:pt x="1167144" y="1353950"/>
                  </a:lnTo>
                  <a:lnTo>
                    <a:pt x="1171740" y="1361204"/>
                  </a:lnTo>
                  <a:cubicBezTo>
                    <a:pt x="1176555" y="1370431"/>
                    <a:pt x="1176112" y="1377526"/>
                    <a:pt x="1171692" y="1380378"/>
                  </a:cubicBezTo>
                  <a:lnTo>
                    <a:pt x="1169862" y="1380971"/>
                  </a:lnTo>
                  <a:lnTo>
                    <a:pt x="1169311" y="1382814"/>
                  </a:lnTo>
                  <a:cubicBezTo>
                    <a:pt x="1166560" y="1387298"/>
                    <a:pt x="1159477" y="1387901"/>
                    <a:pt x="1150143" y="1383297"/>
                  </a:cubicBezTo>
                  <a:lnTo>
                    <a:pt x="1142787" y="1378867"/>
                  </a:lnTo>
                  <a:lnTo>
                    <a:pt x="1143445" y="1383058"/>
                  </a:lnTo>
                  <a:cubicBezTo>
                    <a:pt x="1143604" y="1397256"/>
                    <a:pt x="1127680" y="1396040"/>
                    <a:pt x="1113161" y="1382063"/>
                  </a:cubicBezTo>
                  <a:lnTo>
                    <a:pt x="1099274" y="1359434"/>
                  </a:lnTo>
                  <a:lnTo>
                    <a:pt x="1101572" y="1372682"/>
                  </a:lnTo>
                  <a:cubicBezTo>
                    <a:pt x="1102227" y="1386417"/>
                    <a:pt x="1099481" y="1398408"/>
                    <a:pt x="1095251" y="1407554"/>
                  </a:cubicBezTo>
                  <a:lnTo>
                    <a:pt x="1094051" y="1408955"/>
                  </a:lnTo>
                  <a:lnTo>
                    <a:pt x="1109066" y="1402283"/>
                  </a:lnTo>
                  <a:lnTo>
                    <a:pt x="1109468" y="1402465"/>
                  </a:lnTo>
                  <a:cubicBezTo>
                    <a:pt x="1118844" y="1418587"/>
                    <a:pt x="1122902" y="1434066"/>
                    <a:pt x="1123558" y="1447802"/>
                  </a:cubicBezTo>
                  <a:lnTo>
                    <a:pt x="1119152" y="1472106"/>
                  </a:lnTo>
                  <a:lnTo>
                    <a:pt x="1123725" y="1470075"/>
                  </a:lnTo>
                  <a:lnTo>
                    <a:pt x="1124126" y="1470257"/>
                  </a:lnTo>
                  <a:lnTo>
                    <a:pt x="1133584" y="1491863"/>
                  </a:lnTo>
                  <a:lnTo>
                    <a:pt x="1132386" y="1485933"/>
                  </a:lnTo>
                  <a:cubicBezTo>
                    <a:pt x="1131743" y="1478026"/>
                    <a:pt x="1132007" y="1469445"/>
                    <a:pt x="1133454" y="1460232"/>
                  </a:cubicBezTo>
                  <a:lnTo>
                    <a:pt x="1133763" y="1459917"/>
                  </a:lnTo>
                  <a:cubicBezTo>
                    <a:pt x="1170472" y="1453299"/>
                    <a:pt x="1197503" y="1465800"/>
                    <a:pt x="1211807" y="1479998"/>
                  </a:cubicBezTo>
                  <a:lnTo>
                    <a:pt x="1219557" y="1493704"/>
                  </a:lnTo>
                  <a:lnTo>
                    <a:pt x="1220427" y="1487679"/>
                  </a:lnTo>
                  <a:cubicBezTo>
                    <a:pt x="1225483" y="1476297"/>
                    <a:pt x="1234394" y="1463977"/>
                    <a:pt x="1247696" y="1453400"/>
                  </a:cubicBezTo>
                  <a:lnTo>
                    <a:pt x="1251288" y="1451208"/>
                  </a:lnTo>
                  <a:lnTo>
                    <a:pt x="1245280" y="1444011"/>
                  </a:lnTo>
                  <a:lnTo>
                    <a:pt x="1244159" y="1438889"/>
                  </a:lnTo>
                  <a:lnTo>
                    <a:pt x="1237672" y="1447288"/>
                  </a:lnTo>
                  <a:cubicBezTo>
                    <a:pt x="1228986" y="1456775"/>
                    <a:pt x="1220557" y="1459254"/>
                    <a:pt x="1215379" y="1455323"/>
                  </a:cubicBezTo>
                  <a:lnTo>
                    <a:pt x="1213918" y="1453446"/>
                  </a:lnTo>
                  <a:lnTo>
                    <a:pt x="1211544" y="1453583"/>
                  </a:lnTo>
                  <a:cubicBezTo>
                    <a:pt x="1205174" y="1452281"/>
                    <a:pt x="1201485" y="1444307"/>
                    <a:pt x="1202895" y="1431521"/>
                  </a:cubicBezTo>
                  <a:lnTo>
                    <a:pt x="1204937" y="1421107"/>
                  </a:lnTo>
                  <a:lnTo>
                    <a:pt x="1200347" y="1423639"/>
                  </a:lnTo>
                  <a:cubicBezTo>
                    <a:pt x="1167495" y="1435992"/>
                    <a:pt x="1179117" y="1347592"/>
                    <a:pt x="1269615" y="1329933"/>
                  </a:cubicBezTo>
                  <a:lnTo>
                    <a:pt x="1270111" y="1330158"/>
                  </a:lnTo>
                  <a:cubicBezTo>
                    <a:pt x="1293290" y="1370009"/>
                    <a:pt x="1290172" y="1406685"/>
                    <a:pt x="1279714" y="1429292"/>
                  </a:cubicBezTo>
                  <a:lnTo>
                    <a:pt x="1271350" y="1439067"/>
                  </a:lnTo>
                  <a:lnTo>
                    <a:pt x="1301318" y="1429571"/>
                  </a:lnTo>
                  <a:lnTo>
                    <a:pt x="1301814" y="1429796"/>
                  </a:lnTo>
                  <a:lnTo>
                    <a:pt x="1306840" y="1441276"/>
                  </a:lnTo>
                  <a:lnTo>
                    <a:pt x="1305232" y="1433320"/>
                  </a:lnTo>
                  <a:cubicBezTo>
                    <a:pt x="1304437" y="1423547"/>
                    <a:pt x="1304765" y="1412941"/>
                    <a:pt x="1306551" y="1401555"/>
                  </a:cubicBezTo>
                  <a:lnTo>
                    <a:pt x="1306931" y="1401165"/>
                  </a:lnTo>
                  <a:lnTo>
                    <a:pt x="1325283" y="1402030"/>
                  </a:lnTo>
                  <a:lnTo>
                    <a:pt x="1301036" y="1378019"/>
                  </a:lnTo>
                  <a:cubicBezTo>
                    <a:pt x="1291961" y="1363650"/>
                    <a:pt x="1285093" y="1345101"/>
                    <a:pt x="1283154" y="1322131"/>
                  </a:cubicBezTo>
                  <a:lnTo>
                    <a:pt x="1283431" y="1321662"/>
                  </a:lnTo>
                  <a:lnTo>
                    <a:pt x="1309972" y="1313332"/>
                  </a:lnTo>
                  <a:lnTo>
                    <a:pt x="1302723" y="1311465"/>
                  </a:lnTo>
                  <a:cubicBezTo>
                    <a:pt x="1281187" y="1298947"/>
                    <a:pt x="1257593" y="1270695"/>
                    <a:pt x="1253715" y="1224755"/>
                  </a:cubicBezTo>
                  <a:lnTo>
                    <a:pt x="1253992" y="1224285"/>
                  </a:lnTo>
                  <a:cubicBezTo>
                    <a:pt x="1306654" y="1200878"/>
                    <a:pt x="1349931" y="1217781"/>
                    <a:pt x="1366684" y="1235880"/>
                  </a:cubicBezTo>
                  <a:lnTo>
                    <a:pt x="1368234" y="1238343"/>
                  </a:lnTo>
                  <a:lnTo>
                    <a:pt x="1369734" y="1227965"/>
                  </a:lnTo>
                  <a:lnTo>
                    <a:pt x="1364935" y="1215725"/>
                  </a:lnTo>
                  <a:lnTo>
                    <a:pt x="1366588" y="1207299"/>
                  </a:lnTo>
                  <a:lnTo>
                    <a:pt x="1362873" y="1209348"/>
                  </a:lnTo>
                  <a:cubicBezTo>
                    <a:pt x="1352906" y="1213096"/>
                    <a:pt x="1347998" y="1205380"/>
                    <a:pt x="1349618" y="1193518"/>
                  </a:cubicBezTo>
                  <a:lnTo>
                    <a:pt x="1356065" y="1176364"/>
                  </a:lnTo>
                  <a:lnTo>
                    <a:pt x="1354370" y="1175239"/>
                  </a:lnTo>
                  <a:cubicBezTo>
                    <a:pt x="1352466" y="1172150"/>
                    <a:pt x="1351212" y="1167654"/>
                    <a:pt x="1350909" y="1161912"/>
                  </a:cubicBezTo>
                  <a:lnTo>
                    <a:pt x="1351163" y="1153724"/>
                  </a:lnTo>
                  <a:lnTo>
                    <a:pt x="1349386" y="1154365"/>
                  </a:lnTo>
                  <a:lnTo>
                    <a:pt x="1349141" y="1154050"/>
                  </a:lnTo>
                  <a:lnTo>
                    <a:pt x="1347519" y="1155326"/>
                  </a:lnTo>
                  <a:cubicBezTo>
                    <a:pt x="1340721" y="1159240"/>
                    <a:pt x="1335463" y="1157195"/>
                    <a:pt x="1332608" y="1151479"/>
                  </a:cubicBezTo>
                  <a:lnTo>
                    <a:pt x="1332155" y="1127778"/>
                  </a:lnTo>
                  <a:lnTo>
                    <a:pt x="1326250" y="1126670"/>
                  </a:lnTo>
                  <a:cubicBezTo>
                    <a:pt x="1321142" y="1120047"/>
                    <a:pt x="1323367" y="1103547"/>
                    <a:pt x="1335015" y="1087587"/>
                  </a:cubicBezTo>
                  <a:lnTo>
                    <a:pt x="1338752" y="1083718"/>
                  </a:lnTo>
                  <a:lnTo>
                    <a:pt x="1334757" y="1081759"/>
                  </a:lnTo>
                  <a:lnTo>
                    <a:pt x="1331977" y="1077986"/>
                  </a:lnTo>
                  <a:lnTo>
                    <a:pt x="1329738" y="1087206"/>
                  </a:lnTo>
                  <a:cubicBezTo>
                    <a:pt x="1326100" y="1098115"/>
                    <a:pt x="1320121" y="1103210"/>
                    <a:pt x="1314462" y="1101885"/>
                  </a:cubicBezTo>
                  <a:lnTo>
                    <a:pt x="1312586" y="1100886"/>
                  </a:lnTo>
                  <a:lnTo>
                    <a:pt x="1310697" y="1101862"/>
                  </a:lnTo>
                  <a:cubicBezTo>
                    <a:pt x="1305022" y="1103118"/>
                    <a:pt x="1299106" y="1097951"/>
                    <a:pt x="1295601" y="1086998"/>
                  </a:cubicBezTo>
                  <a:lnTo>
                    <a:pt x="1293476" y="1077751"/>
                  </a:lnTo>
                  <a:lnTo>
                    <a:pt x="1290649" y="1081491"/>
                  </a:lnTo>
                  <a:cubicBezTo>
                    <a:pt x="1271115" y="1100784"/>
                    <a:pt x="1251291" y="1044693"/>
                    <a:pt x="1291834" y="998630"/>
                  </a:cubicBezTo>
                  <a:lnTo>
                    <a:pt x="1300646" y="990801"/>
                  </a:lnTo>
                  <a:lnTo>
                    <a:pt x="1306551" y="983378"/>
                  </a:lnTo>
                  <a:lnTo>
                    <a:pt x="1293633" y="966566"/>
                  </a:lnTo>
                  <a:lnTo>
                    <a:pt x="1292542" y="966959"/>
                  </a:lnTo>
                  <a:lnTo>
                    <a:pt x="1291442" y="970666"/>
                  </a:lnTo>
                  <a:cubicBezTo>
                    <a:pt x="1289306" y="973042"/>
                    <a:pt x="1286835" y="974374"/>
                    <a:pt x="1284208" y="974413"/>
                  </a:cubicBezTo>
                  <a:lnTo>
                    <a:pt x="1278976" y="971848"/>
                  </a:lnTo>
                  <a:lnTo>
                    <a:pt x="1277562" y="972357"/>
                  </a:lnTo>
                  <a:lnTo>
                    <a:pt x="1276380" y="970839"/>
                  </a:lnTo>
                  <a:lnTo>
                    <a:pt x="1274459" y="970950"/>
                  </a:lnTo>
                  <a:lnTo>
                    <a:pt x="1273075" y="967418"/>
                  </a:lnTo>
                  <a:lnTo>
                    <a:pt x="1271026" y="975857"/>
                  </a:lnTo>
                  <a:cubicBezTo>
                    <a:pt x="1267388" y="986766"/>
                    <a:pt x="1261409" y="991861"/>
                    <a:pt x="1255750" y="990536"/>
                  </a:cubicBezTo>
                  <a:lnTo>
                    <a:pt x="1253873" y="989537"/>
                  </a:lnTo>
                  <a:lnTo>
                    <a:pt x="1251984" y="990513"/>
                  </a:lnTo>
                  <a:cubicBezTo>
                    <a:pt x="1246309" y="991769"/>
                    <a:pt x="1240393" y="986602"/>
                    <a:pt x="1236888" y="975649"/>
                  </a:cubicBezTo>
                  <a:lnTo>
                    <a:pt x="1234763" y="966402"/>
                  </a:lnTo>
                  <a:lnTo>
                    <a:pt x="1231937" y="970142"/>
                  </a:lnTo>
                  <a:lnTo>
                    <a:pt x="1225893" y="971581"/>
                  </a:lnTo>
                  <a:lnTo>
                    <a:pt x="1238125" y="979795"/>
                  </a:lnTo>
                  <a:cubicBezTo>
                    <a:pt x="1254652" y="998431"/>
                    <a:pt x="1255349" y="1018158"/>
                    <a:pt x="1237823" y="1017243"/>
                  </a:cubicBezTo>
                  <a:lnTo>
                    <a:pt x="1232681" y="1016218"/>
                  </a:lnTo>
                  <a:lnTo>
                    <a:pt x="1237780" y="1025526"/>
                  </a:lnTo>
                  <a:cubicBezTo>
                    <a:pt x="1242994" y="1037286"/>
                    <a:pt x="1241891" y="1046002"/>
                    <a:pt x="1236214" y="1049172"/>
                  </a:cubicBezTo>
                  <a:lnTo>
                    <a:pt x="1233910" y="1049759"/>
                  </a:lnTo>
                  <a:lnTo>
                    <a:pt x="1233085" y="1051990"/>
                  </a:lnTo>
                  <a:cubicBezTo>
                    <a:pt x="1229340" y="1057304"/>
                    <a:pt x="1220557" y="1057493"/>
                    <a:pt x="1209405" y="1051080"/>
                  </a:cubicBezTo>
                  <a:lnTo>
                    <a:pt x="1200680" y="1045038"/>
                  </a:lnTo>
                  <a:lnTo>
                    <a:pt x="1201162" y="1050258"/>
                  </a:lnTo>
                  <a:cubicBezTo>
                    <a:pt x="1200244" y="1067784"/>
                    <a:pt x="1180697" y="1065033"/>
                    <a:pt x="1163887" y="1046652"/>
                  </a:cubicBezTo>
                  <a:lnTo>
                    <a:pt x="1145917" y="1012700"/>
                  </a:lnTo>
                  <a:lnTo>
                    <a:pt x="1135661" y="1009543"/>
                  </a:lnTo>
                  <a:cubicBezTo>
                    <a:pt x="1125198" y="1002790"/>
                    <a:pt x="1114401" y="992083"/>
                    <a:pt x="1106005" y="977306"/>
                  </a:cubicBezTo>
                  <a:lnTo>
                    <a:pt x="1101828" y="967223"/>
                  </a:lnTo>
                  <a:lnTo>
                    <a:pt x="1098949" y="986934"/>
                  </a:lnTo>
                  <a:cubicBezTo>
                    <a:pt x="1092290" y="1010936"/>
                    <a:pt x="1076109" y="1022242"/>
                    <a:pt x="1067351" y="1007034"/>
                  </a:cubicBezTo>
                  <a:lnTo>
                    <a:pt x="1065417" y="1002162"/>
                  </a:lnTo>
                  <a:lnTo>
                    <a:pt x="1060374" y="1011501"/>
                  </a:lnTo>
                  <a:cubicBezTo>
                    <a:pt x="1053338" y="1022268"/>
                    <a:pt x="1045422" y="1026080"/>
                    <a:pt x="1039676" y="1023038"/>
                  </a:cubicBezTo>
                  <a:lnTo>
                    <a:pt x="1037930" y="1021423"/>
                  </a:lnTo>
                  <a:lnTo>
                    <a:pt x="1035609" y="1021943"/>
                  </a:lnTo>
                  <a:lnTo>
                    <a:pt x="1032527" y="1019898"/>
                  </a:lnTo>
                  <a:lnTo>
                    <a:pt x="1031873" y="1021666"/>
                  </a:lnTo>
                  <a:cubicBezTo>
                    <a:pt x="1028843" y="1025967"/>
                    <a:pt x="1021737" y="1026118"/>
                    <a:pt x="1012714" y="1020930"/>
                  </a:cubicBezTo>
                  <a:lnTo>
                    <a:pt x="1005654" y="1016042"/>
                  </a:lnTo>
                  <a:lnTo>
                    <a:pt x="1006044" y="1020265"/>
                  </a:lnTo>
                  <a:cubicBezTo>
                    <a:pt x="1005301" y="1034445"/>
                    <a:pt x="989486" y="1032220"/>
                    <a:pt x="975886" y="1017347"/>
                  </a:cubicBezTo>
                  <a:lnTo>
                    <a:pt x="961346" y="989877"/>
                  </a:lnTo>
                  <a:lnTo>
                    <a:pt x="953048" y="987323"/>
                  </a:lnTo>
                  <a:cubicBezTo>
                    <a:pt x="944581" y="981859"/>
                    <a:pt x="935847" y="973197"/>
                    <a:pt x="929054" y="961240"/>
                  </a:cubicBezTo>
                  <a:lnTo>
                    <a:pt x="923801" y="941738"/>
                  </a:lnTo>
                  <a:lnTo>
                    <a:pt x="923345" y="969031"/>
                  </a:lnTo>
                  <a:cubicBezTo>
                    <a:pt x="917957" y="988450"/>
                    <a:pt x="904864" y="997598"/>
                    <a:pt x="897779" y="985293"/>
                  </a:cubicBezTo>
                  <a:lnTo>
                    <a:pt x="896214" y="981351"/>
                  </a:lnTo>
                  <a:lnTo>
                    <a:pt x="892134" y="988907"/>
                  </a:lnTo>
                  <a:cubicBezTo>
                    <a:pt x="886441" y="997619"/>
                    <a:pt x="880037" y="1000703"/>
                    <a:pt x="875387" y="998242"/>
                  </a:cubicBezTo>
                  <a:lnTo>
                    <a:pt x="873975" y="996936"/>
                  </a:lnTo>
                  <a:lnTo>
                    <a:pt x="872097" y="997356"/>
                  </a:lnTo>
                  <a:cubicBezTo>
                    <a:pt x="866841" y="997150"/>
                    <a:pt x="862850" y="991266"/>
                    <a:pt x="862301" y="980874"/>
                  </a:cubicBezTo>
                  <a:lnTo>
                    <a:pt x="862568" y="972291"/>
                  </a:lnTo>
                  <a:lnTo>
                    <a:pt x="859235" y="974914"/>
                  </a:lnTo>
                  <a:cubicBezTo>
                    <a:pt x="834622" y="989080"/>
                    <a:pt x="832322" y="916976"/>
                    <a:pt x="902266" y="891021"/>
                  </a:cubicBezTo>
                  <a:lnTo>
                    <a:pt x="902692" y="891137"/>
                  </a:lnTo>
                  <a:cubicBezTo>
                    <a:pt x="908624" y="898332"/>
                    <a:pt x="913217" y="905585"/>
                    <a:pt x="916687" y="912719"/>
                  </a:cubicBezTo>
                  <a:lnTo>
                    <a:pt x="917463" y="914954"/>
                  </a:lnTo>
                  <a:lnTo>
                    <a:pt x="939031" y="911777"/>
                  </a:lnTo>
                  <a:lnTo>
                    <a:pt x="938874" y="911693"/>
                  </a:lnTo>
                  <a:lnTo>
                    <a:pt x="938660" y="910936"/>
                  </a:lnTo>
                  <a:lnTo>
                    <a:pt x="922865" y="902007"/>
                  </a:lnTo>
                  <a:cubicBezTo>
                    <a:pt x="916517" y="896705"/>
                    <a:pt x="910330" y="889590"/>
                    <a:pt x="905235" y="880624"/>
                  </a:cubicBezTo>
                  <a:lnTo>
                    <a:pt x="902240" y="869503"/>
                  </a:lnTo>
                  <a:lnTo>
                    <a:pt x="898263" y="882917"/>
                  </a:lnTo>
                  <a:cubicBezTo>
                    <a:pt x="894397" y="887217"/>
                    <a:pt x="889317" y="887736"/>
                    <a:pt x="884328" y="882685"/>
                  </a:cubicBezTo>
                  <a:lnTo>
                    <a:pt x="881811" y="879270"/>
                  </a:lnTo>
                  <a:lnTo>
                    <a:pt x="879786" y="887615"/>
                  </a:lnTo>
                  <a:cubicBezTo>
                    <a:pt x="876494" y="897488"/>
                    <a:pt x="871083" y="902098"/>
                    <a:pt x="865961" y="900899"/>
                  </a:cubicBezTo>
                  <a:lnTo>
                    <a:pt x="864262" y="899994"/>
                  </a:lnTo>
                  <a:lnTo>
                    <a:pt x="864144" y="900056"/>
                  </a:lnTo>
                  <a:lnTo>
                    <a:pt x="861619" y="908568"/>
                  </a:lnTo>
                  <a:cubicBezTo>
                    <a:pt x="857753" y="912868"/>
                    <a:pt x="852674" y="913386"/>
                    <a:pt x="847684" y="908337"/>
                  </a:cubicBezTo>
                  <a:lnTo>
                    <a:pt x="845168" y="904922"/>
                  </a:lnTo>
                  <a:lnTo>
                    <a:pt x="843143" y="913266"/>
                  </a:lnTo>
                  <a:cubicBezTo>
                    <a:pt x="839850" y="923139"/>
                    <a:pt x="834439" y="927750"/>
                    <a:pt x="829317" y="926550"/>
                  </a:cubicBezTo>
                  <a:lnTo>
                    <a:pt x="827620" y="925645"/>
                  </a:lnTo>
                  <a:lnTo>
                    <a:pt x="825910" y="926529"/>
                  </a:lnTo>
                  <a:cubicBezTo>
                    <a:pt x="820775" y="927666"/>
                    <a:pt x="815420" y="922990"/>
                    <a:pt x="812248" y="913077"/>
                  </a:cubicBezTo>
                  <a:lnTo>
                    <a:pt x="810324" y="904709"/>
                  </a:lnTo>
                  <a:lnTo>
                    <a:pt x="807767" y="908093"/>
                  </a:lnTo>
                  <a:cubicBezTo>
                    <a:pt x="790089" y="925553"/>
                    <a:pt x="772147" y="874791"/>
                    <a:pt x="808839" y="833104"/>
                  </a:cubicBezTo>
                  <a:lnTo>
                    <a:pt x="823056" y="820472"/>
                  </a:lnTo>
                  <a:lnTo>
                    <a:pt x="809746" y="803146"/>
                  </a:lnTo>
                  <a:lnTo>
                    <a:pt x="806980" y="809228"/>
                  </a:lnTo>
                  <a:cubicBezTo>
                    <a:pt x="803349" y="812139"/>
                    <a:pt x="798915" y="811983"/>
                    <a:pt x="794549" y="807565"/>
                  </a:cubicBezTo>
                  <a:lnTo>
                    <a:pt x="792033" y="804150"/>
                  </a:lnTo>
                  <a:lnTo>
                    <a:pt x="790007" y="812494"/>
                  </a:lnTo>
                  <a:cubicBezTo>
                    <a:pt x="786714" y="822367"/>
                    <a:pt x="781304" y="826978"/>
                    <a:pt x="776182" y="825778"/>
                  </a:cubicBezTo>
                  <a:lnTo>
                    <a:pt x="774484" y="824874"/>
                  </a:lnTo>
                  <a:lnTo>
                    <a:pt x="772775" y="825757"/>
                  </a:lnTo>
                  <a:cubicBezTo>
                    <a:pt x="767639" y="826894"/>
                    <a:pt x="762284" y="822218"/>
                    <a:pt x="759113" y="812305"/>
                  </a:cubicBezTo>
                  <a:lnTo>
                    <a:pt x="757189" y="803937"/>
                  </a:lnTo>
                  <a:lnTo>
                    <a:pt x="754632" y="807321"/>
                  </a:lnTo>
                  <a:cubicBezTo>
                    <a:pt x="750212" y="811686"/>
                    <a:pt x="745776" y="811787"/>
                    <a:pt x="742181" y="808832"/>
                  </a:cubicBezTo>
                  <a:lnTo>
                    <a:pt x="734849" y="792168"/>
                  </a:lnTo>
                  <a:lnTo>
                    <a:pt x="730378" y="796465"/>
                  </a:lnTo>
                  <a:lnTo>
                    <a:pt x="728680" y="795560"/>
                  </a:lnTo>
                  <a:lnTo>
                    <a:pt x="726970" y="796444"/>
                  </a:lnTo>
                  <a:cubicBezTo>
                    <a:pt x="721835" y="797581"/>
                    <a:pt x="716480" y="792904"/>
                    <a:pt x="713308" y="782992"/>
                  </a:cubicBezTo>
                  <a:lnTo>
                    <a:pt x="711385" y="774623"/>
                  </a:lnTo>
                  <a:lnTo>
                    <a:pt x="708828" y="778007"/>
                  </a:lnTo>
                  <a:cubicBezTo>
                    <a:pt x="698726" y="787985"/>
                    <a:pt x="688537" y="775685"/>
                    <a:pt x="688507" y="755532"/>
                  </a:cubicBezTo>
                  <a:lnTo>
                    <a:pt x="692200" y="741211"/>
                  </a:lnTo>
                  <a:lnTo>
                    <a:pt x="691902" y="741498"/>
                  </a:lnTo>
                  <a:lnTo>
                    <a:pt x="690204" y="740593"/>
                  </a:lnTo>
                  <a:lnTo>
                    <a:pt x="688495" y="741477"/>
                  </a:lnTo>
                  <a:cubicBezTo>
                    <a:pt x="683359" y="742614"/>
                    <a:pt x="678005" y="737937"/>
                    <a:pt x="674833" y="728025"/>
                  </a:cubicBezTo>
                  <a:lnTo>
                    <a:pt x="672909" y="719656"/>
                  </a:lnTo>
                  <a:lnTo>
                    <a:pt x="670352" y="723040"/>
                  </a:lnTo>
                  <a:cubicBezTo>
                    <a:pt x="660250" y="733018"/>
                    <a:pt x="650062" y="720719"/>
                    <a:pt x="650031" y="700565"/>
                  </a:cubicBezTo>
                  <a:lnTo>
                    <a:pt x="656257" y="676425"/>
                  </a:lnTo>
                  <a:lnTo>
                    <a:pt x="647587" y="674016"/>
                  </a:lnTo>
                  <a:lnTo>
                    <a:pt x="646012" y="670078"/>
                  </a:lnTo>
                  <a:lnTo>
                    <a:pt x="641951" y="677643"/>
                  </a:lnTo>
                  <a:cubicBezTo>
                    <a:pt x="636279" y="686370"/>
                    <a:pt x="629883" y="689470"/>
                    <a:pt x="625228" y="687020"/>
                  </a:cubicBezTo>
                  <a:lnTo>
                    <a:pt x="623811" y="685717"/>
                  </a:lnTo>
                  <a:lnTo>
                    <a:pt x="621935" y="686142"/>
                  </a:lnTo>
                  <a:cubicBezTo>
                    <a:pt x="616678" y="685949"/>
                    <a:pt x="612673" y="680075"/>
                    <a:pt x="612098" y="669684"/>
                  </a:cubicBezTo>
                  <a:lnTo>
                    <a:pt x="612344" y="661100"/>
                  </a:lnTo>
                  <a:lnTo>
                    <a:pt x="609017" y="663732"/>
                  </a:lnTo>
                  <a:cubicBezTo>
                    <a:pt x="596728" y="670846"/>
                    <a:pt x="589964" y="656378"/>
                    <a:pt x="595008" y="636866"/>
                  </a:cubicBezTo>
                  <a:lnTo>
                    <a:pt x="606687" y="615833"/>
                  </a:lnTo>
                  <a:lnTo>
                    <a:pt x="603533" y="615711"/>
                  </a:lnTo>
                  <a:lnTo>
                    <a:pt x="596475" y="610820"/>
                  </a:lnTo>
                  <a:lnTo>
                    <a:pt x="596864" y="615044"/>
                  </a:lnTo>
                  <a:cubicBezTo>
                    <a:pt x="595740" y="636313"/>
                    <a:pt x="560720" y="620656"/>
                    <a:pt x="550140" y="580781"/>
                  </a:cubicBezTo>
                  <a:lnTo>
                    <a:pt x="548088" y="565713"/>
                  </a:lnTo>
                  <a:lnTo>
                    <a:pt x="542915" y="568532"/>
                  </a:lnTo>
                  <a:lnTo>
                    <a:pt x="535987" y="562589"/>
                  </a:lnTo>
                  <a:lnTo>
                    <a:pt x="528740" y="573891"/>
                  </a:lnTo>
                  <a:lnTo>
                    <a:pt x="526878" y="573406"/>
                  </a:lnTo>
                  <a:lnTo>
                    <a:pt x="525422" y="574664"/>
                  </a:lnTo>
                  <a:cubicBezTo>
                    <a:pt x="520693" y="576966"/>
                    <a:pt x="514396" y="573666"/>
                    <a:pt x="509002" y="564765"/>
                  </a:cubicBezTo>
                  <a:lnTo>
                    <a:pt x="505181" y="557075"/>
                  </a:lnTo>
                  <a:lnTo>
                    <a:pt x="503483" y="560962"/>
                  </a:lnTo>
                  <a:cubicBezTo>
                    <a:pt x="495984" y="573019"/>
                    <a:pt x="483210" y="563432"/>
                    <a:pt x="478485" y="543841"/>
                  </a:cubicBezTo>
                  <a:lnTo>
                    <a:pt x="478692" y="531881"/>
                  </a:lnTo>
                  <a:lnTo>
                    <a:pt x="477289" y="531938"/>
                  </a:lnTo>
                  <a:lnTo>
                    <a:pt x="476261" y="533565"/>
                  </a:lnTo>
                  <a:cubicBezTo>
                    <a:pt x="472406" y="537144"/>
                    <a:pt x="465422" y="535817"/>
                    <a:pt x="457672" y="528870"/>
                  </a:cubicBezTo>
                  <a:lnTo>
                    <a:pt x="451781" y="522623"/>
                  </a:lnTo>
                  <a:lnTo>
                    <a:pt x="451286" y="526837"/>
                  </a:lnTo>
                  <a:cubicBezTo>
                    <a:pt x="447617" y="540553"/>
                    <a:pt x="432608" y="535096"/>
                    <a:pt x="422388" y="517725"/>
                  </a:cubicBezTo>
                  <a:lnTo>
                    <a:pt x="418895" y="505476"/>
                  </a:lnTo>
                  <a:lnTo>
                    <a:pt x="402707" y="501388"/>
                  </a:lnTo>
                  <a:lnTo>
                    <a:pt x="396815" y="495141"/>
                  </a:lnTo>
                  <a:lnTo>
                    <a:pt x="396320" y="499354"/>
                  </a:lnTo>
                  <a:cubicBezTo>
                    <a:pt x="392651" y="513071"/>
                    <a:pt x="377642" y="507613"/>
                    <a:pt x="367423" y="490243"/>
                  </a:cubicBezTo>
                  <a:lnTo>
                    <a:pt x="359169" y="461303"/>
                  </a:lnTo>
                  <a:lnTo>
                    <a:pt x="358161" y="465729"/>
                  </a:lnTo>
                  <a:cubicBezTo>
                    <a:pt x="354579" y="470269"/>
                    <a:pt x="349543" y="471112"/>
                    <a:pt x="344240" y="466393"/>
                  </a:cubicBezTo>
                  <a:lnTo>
                    <a:pt x="341509" y="463146"/>
                  </a:lnTo>
                  <a:lnTo>
                    <a:pt x="340023" y="471603"/>
                  </a:lnTo>
                  <a:cubicBezTo>
                    <a:pt x="337372" y="481668"/>
                    <a:pt x="332268" y="486616"/>
                    <a:pt x="327080" y="485748"/>
                  </a:cubicBezTo>
                  <a:lnTo>
                    <a:pt x="325327" y="484954"/>
                  </a:lnTo>
                  <a:lnTo>
                    <a:pt x="323678" y="485946"/>
                  </a:lnTo>
                  <a:cubicBezTo>
                    <a:pt x="318626" y="487410"/>
                    <a:pt x="312983" y="483087"/>
                    <a:pt x="309181" y="473399"/>
                  </a:cubicBezTo>
                  <a:lnTo>
                    <a:pt x="306724" y="465171"/>
                  </a:lnTo>
                  <a:lnTo>
                    <a:pt x="304389" y="468712"/>
                  </a:lnTo>
                  <a:cubicBezTo>
                    <a:pt x="294949" y="479318"/>
                    <a:pt x="283992" y="467698"/>
                    <a:pt x="282667" y="447588"/>
                  </a:cubicBezTo>
                  <a:lnTo>
                    <a:pt x="285875" y="430742"/>
                  </a:lnTo>
                  <a:lnTo>
                    <a:pt x="275778" y="441776"/>
                  </a:lnTo>
                  <a:lnTo>
                    <a:pt x="274026" y="440982"/>
                  </a:lnTo>
                  <a:lnTo>
                    <a:pt x="272377" y="441973"/>
                  </a:lnTo>
                  <a:cubicBezTo>
                    <a:pt x="267324" y="443438"/>
                    <a:pt x="261681" y="439114"/>
                    <a:pt x="257880" y="429426"/>
                  </a:cubicBezTo>
                  <a:lnTo>
                    <a:pt x="255423" y="421199"/>
                  </a:lnTo>
                  <a:lnTo>
                    <a:pt x="253088" y="424740"/>
                  </a:lnTo>
                  <a:cubicBezTo>
                    <a:pt x="243647" y="435345"/>
                    <a:pt x="232690" y="423725"/>
                    <a:pt x="231366" y="403615"/>
                  </a:cubicBezTo>
                  <a:lnTo>
                    <a:pt x="234147" y="389011"/>
                  </a:lnTo>
                  <a:lnTo>
                    <a:pt x="225146" y="389440"/>
                  </a:lnTo>
                  <a:lnTo>
                    <a:pt x="222416" y="386193"/>
                  </a:lnTo>
                  <a:lnTo>
                    <a:pt x="220930" y="394651"/>
                  </a:lnTo>
                  <a:cubicBezTo>
                    <a:pt x="218278" y="404715"/>
                    <a:pt x="213175" y="409663"/>
                    <a:pt x="207986" y="408795"/>
                  </a:cubicBezTo>
                  <a:lnTo>
                    <a:pt x="206234" y="408002"/>
                  </a:lnTo>
                  <a:lnTo>
                    <a:pt x="204585" y="408993"/>
                  </a:lnTo>
                  <a:cubicBezTo>
                    <a:pt x="199533" y="410457"/>
                    <a:pt x="193889" y="406134"/>
                    <a:pt x="190088" y="396447"/>
                  </a:cubicBezTo>
                  <a:lnTo>
                    <a:pt x="187631" y="388218"/>
                  </a:lnTo>
                  <a:lnTo>
                    <a:pt x="185296" y="391759"/>
                  </a:lnTo>
                  <a:cubicBezTo>
                    <a:pt x="171134" y="407668"/>
                    <a:pt x="153563" y="373569"/>
                    <a:pt x="170204" y="335821"/>
                  </a:cubicBezTo>
                  <a:lnTo>
                    <a:pt x="171669" y="333372"/>
                  </a:lnTo>
                  <a:lnTo>
                    <a:pt x="150817" y="330703"/>
                  </a:lnTo>
                  <a:lnTo>
                    <a:pt x="150311" y="330313"/>
                  </a:lnTo>
                  <a:lnTo>
                    <a:pt x="156324" y="349449"/>
                  </a:lnTo>
                  <a:cubicBezTo>
                    <a:pt x="157342" y="369577"/>
                    <a:pt x="147808" y="382389"/>
                    <a:pt x="137200" y="372950"/>
                  </a:cubicBezTo>
                  <a:lnTo>
                    <a:pt x="134471" y="369704"/>
                  </a:lnTo>
                  <a:lnTo>
                    <a:pt x="132985" y="378161"/>
                  </a:lnTo>
                  <a:cubicBezTo>
                    <a:pt x="130333" y="388226"/>
                    <a:pt x="125229" y="393174"/>
                    <a:pt x="120041" y="392306"/>
                  </a:cubicBezTo>
                  <a:lnTo>
                    <a:pt x="118288" y="391512"/>
                  </a:lnTo>
                  <a:lnTo>
                    <a:pt x="116639" y="392504"/>
                  </a:lnTo>
                  <a:cubicBezTo>
                    <a:pt x="111587" y="393968"/>
                    <a:pt x="105943" y="389645"/>
                    <a:pt x="102142" y="379957"/>
                  </a:cubicBezTo>
                  <a:lnTo>
                    <a:pt x="99685" y="371729"/>
                  </a:lnTo>
                  <a:lnTo>
                    <a:pt x="97350" y="375271"/>
                  </a:lnTo>
                  <a:cubicBezTo>
                    <a:pt x="80828" y="393830"/>
                    <a:pt x="59665" y="344324"/>
                    <a:pt x="93605" y="300367"/>
                  </a:cubicBezTo>
                  <a:lnTo>
                    <a:pt x="102640" y="291236"/>
                  </a:lnTo>
                  <a:lnTo>
                    <a:pt x="82271" y="288629"/>
                  </a:lnTo>
                  <a:cubicBezTo>
                    <a:pt x="63723" y="280748"/>
                    <a:pt x="41937" y="260443"/>
                    <a:pt x="34198" y="223952"/>
                  </a:cubicBezTo>
                  <a:lnTo>
                    <a:pt x="34375" y="223548"/>
                  </a:lnTo>
                  <a:lnTo>
                    <a:pt x="51752" y="217836"/>
                  </a:lnTo>
                  <a:lnTo>
                    <a:pt x="52425" y="206618"/>
                  </a:lnTo>
                  <a:cubicBezTo>
                    <a:pt x="54366" y="195728"/>
                    <a:pt x="58466" y="183960"/>
                    <a:pt x="65450" y="172207"/>
                  </a:cubicBezTo>
                  <a:lnTo>
                    <a:pt x="85662" y="149345"/>
                  </a:lnTo>
                  <a:lnTo>
                    <a:pt x="59416" y="145986"/>
                  </a:lnTo>
                  <a:cubicBezTo>
                    <a:pt x="36490" y="136246"/>
                    <a:pt x="9564" y="111149"/>
                    <a:pt x="0" y="66048"/>
                  </a:cubicBezTo>
                  <a:lnTo>
                    <a:pt x="217" y="65548"/>
                  </a:lnTo>
                  <a:cubicBezTo>
                    <a:pt x="79160" y="17902"/>
                    <a:pt x="147108" y="75638"/>
                    <a:pt x="114462" y="88529"/>
                  </a:cubicBezTo>
                  <a:lnTo>
                    <a:pt x="109360" y="89732"/>
                  </a:lnTo>
                  <a:lnTo>
                    <a:pt x="117864" y="96082"/>
                  </a:lnTo>
                  <a:lnTo>
                    <a:pt x="122783" y="102630"/>
                  </a:lnTo>
                  <a:lnTo>
                    <a:pt x="140683" y="99227"/>
                  </a:lnTo>
                  <a:cubicBezTo>
                    <a:pt x="191567" y="95969"/>
                    <a:pt x="223666" y="130862"/>
                    <a:pt x="199182" y="140529"/>
                  </a:cubicBezTo>
                  <a:lnTo>
                    <a:pt x="194080" y="141734"/>
                  </a:lnTo>
                  <a:lnTo>
                    <a:pt x="202584" y="148083"/>
                  </a:lnTo>
                  <a:cubicBezTo>
                    <a:pt x="207397" y="152350"/>
                    <a:pt x="210458" y="156580"/>
                    <a:pt x="211834" y="160398"/>
                  </a:cubicBezTo>
                  <a:lnTo>
                    <a:pt x="211516" y="164057"/>
                  </a:lnTo>
                  <a:lnTo>
                    <a:pt x="239139" y="188804"/>
                  </a:lnTo>
                  <a:lnTo>
                    <a:pt x="245297" y="200687"/>
                  </a:lnTo>
                  <a:lnTo>
                    <a:pt x="259895" y="194012"/>
                  </a:lnTo>
                  <a:lnTo>
                    <a:pt x="236231" y="175807"/>
                  </a:lnTo>
                  <a:cubicBezTo>
                    <a:pt x="225438" y="162678"/>
                    <a:pt x="216316" y="145128"/>
                    <a:pt x="211533" y="122578"/>
                  </a:cubicBezTo>
                  <a:lnTo>
                    <a:pt x="211751" y="122078"/>
                  </a:lnTo>
                  <a:cubicBezTo>
                    <a:pt x="251222" y="98255"/>
                    <a:pt x="287945" y="100778"/>
                    <a:pt x="310719" y="110868"/>
                  </a:cubicBezTo>
                  <a:lnTo>
                    <a:pt x="315460" y="113752"/>
                  </a:lnTo>
                  <a:lnTo>
                    <a:pt x="319943" y="110206"/>
                  </a:lnTo>
                  <a:cubicBezTo>
                    <a:pt x="378582" y="74530"/>
                    <a:pt x="436498" y="107298"/>
                    <a:pt x="411439" y="125053"/>
                  </a:cubicBezTo>
                  <a:lnTo>
                    <a:pt x="406770" y="127437"/>
                  </a:lnTo>
                  <a:lnTo>
                    <a:pt x="413858" y="130442"/>
                  </a:lnTo>
                  <a:lnTo>
                    <a:pt x="425443" y="106734"/>
                  </a:lnTo>
                  <a:lnTo>
                    <a:pt x="434478" y="97604"/>
                  </a:lnTo>
                  <a:lnTo>
                    <a:pt x="414110" y="94997"/>
                  </a:lnTo>
                  <a:cubicBezTo>
                    <a:pt x="395561" y="87116"/>
                    <a:pt x="373775" y="66811"/>
                    <a:pt x="366037" y="30319"/>
                  </a:cubicBezTo>
                  <a:lnTo>
                    <a:pt x="366213" y="29916"/>
                  </a:lnTo>
                  <a:cubicBezTo>
                    <a:pt x="382180" y="20278"/>
                    <a:pt x="397592" y="15969"/>
                    <a:pt x="411316" y="15090"/>
                  </a:cubicBezTo>
                  <a:cubicBezTo>
                    <a:pt x="452485" y="12454"/>
                    <a:pt x="478457" y="40685"/>
                    <a:pt x="458647" y="48509"/>
                  </a:cubicBezTo>
                  <a:lnTo>
                    <a:pt x="454519" y="49482"/>
                  </a:lnTo>
                  <a:lnTo>
                    <a:pt x="461398" y="54620"/>
                  </a:lnTo>
                  <a:lnTo>
                    <a:pt x="466587" y="61527"/>
                  </a:lnTo>
                  <a:lnTo>
                    <a:pt x="479862" y="57164"/>
                  </a:lnTo>
                  <a:lnTo>
                    <a:pt x="504501" y="59855"/>
                  </a:lnTo>
                  <a:lnTo>
                    <a:pt x="480061" y="29306"/>
                  </a:lnTo>
                  <a:lnTo>
                    <a:pt x="480134" y="28872"/>
                  </a:lnTo>
                  <a:cubicBezTo>
                    <a:pt x="506564" y="2549"/>
                    <a:pt x="535908" y="-2542"/>
                    <a:pt x="555748" y="100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AA0FBE7-3505-45C4-B21D-57CE612C3B68}"/>
                </a:ext>
              </a:extLst>
            </p:cNvPr>
            <p:cNvSpPr/>
            <p:nvPr/>
          </p:nvSpPr>
          <p:spPr>
            <a:xfrm>
              <a:off x="1794273" y="2114512"/>
              <a:ext cx="1321207" cy="1747854"/>
            </a:xfrm>
            <a:custGeom>
              <a:avLst/>
              <a:gdLst>
                <a:gd name="connsiteX0" fmla="*/ 1690920 w 1786319"/>
                <a:gd name="connsiteY0" fmla="*/ 2369788 h 2455878"/>
                <a:gd name="connsiteX1" fmla="*/ 1740467 w 1786319"/>
                <a:gd name="connsiteY1" fmla="*/ 2432479 h 2455878"/>
                <a:gd name="connsiteX2" fmla="*/ 1737265 w 1786319"/>
                <a:gd name="connsiteY2" fmla="*/ 2430846 h 2455878"/>
                <a:gd name="connsiteX3" fmla="*/ 1738894 w 1786319"/>
                <a:gd name="connsiteY3" fmla="*/ 2437937 h 2455878"/>
                <a:gd name="connsiteX4" fmla="*/ 1733455 w 1786319"/>
                <a:gd name="connsiteY4" fmla="*/ 2453249 h 2455878"/>
                <a:gd name="connsiteX5" fmla="*/ 1731825 w 1786319"/>
                <a:gd name="connsiteY5" fmla="*/ 2453207 h 2455878"/>
                <a:gd name="connsiteX6" fmla="*/ 1730865 w 1786319"/>
                <a:gd name="connsiteY6" fmla="*/ 2454526 h 2455878"/>
                <a:gd name="connsiteX7" fmla="*/ 1715409 w 1786319"/>
                <a:gd name="connsiteY7" fmla="*/ 2449512 h 2455878"/>
                <a:gd name="connsiteX8" fmla="*/ 1710777 w 1786319"/>
                <a:gd name="connsiteY8" fmla="*/ 2443899 h 2455878"/>
                <a:gd name="connsiteX9" fmla="*/ 1710123 w 1786319"/>
                <a:gd name="connsiteY9" fmla="*/ 2447434 h 2455878"/>
                <a:gd name="connsiteX10" fmla="*/ 1690586 w 1786319"/>
                <a:gd name="connsiteY10" fmla="*/ 2369953 h 2455878"/>
                <a:gd name="connsiteX11" fmla="*/ 1403821 w 1786319"/>
                <a:gd name="connsiteY11" fmla="*/ 2352637 h 2455878"/>
                <a:gd name="connsiteX12" fmla="*/ 1459240 w 1786319"/>
                <a:gd name="connsiteY12" fmla="*/ 2422760 h 2455878"/>
                <a:gd name="connsiteX13" fmla="*/ 1455659 w 1786319"/>
                <a:gd name="connsiteY13" fmla="*/ 2420932 h 2455878"/>
                <a:gd name="connsiteX14" fmla="*/ 1457481 w 1786319"/>
                <a:gd name="connsiteY14" fmla="*/ 2428865 h 2455878"/>
                <a:gd name="connsiteX15" fmla="*/ 1451398 w 1786319"/>
                <a:gd name="connsiteY15" fmla="*/ 2445992 h 2455878"/>
                <a:gd name="connsiteX16" fmla="*/ 1449575 w 1786319"/>
                <a:gd name="connsiteY16" fmla="*/ 2445945 h 2455878"/>
                <a:gd name="connsiteX17" fmla="*/ 1448501 w 1786319"/>
                <a:gd name="connsiteY17" fmla="*/ 2447420 h 2455878"/>
                <a:gd name="connsiteX18" fmla="*/ 1431212 w 1786319"/>
                <a:gd name="connsiteY18" fmla="*/ 2441812 h 2455878"/>
                <a:gd name="connsiteX19" fmla="*/ 1426031 w 1786319"/>
                <a:gd name="connsiteY19" fmla="*/ 2435534 h 2455878"/>
                <a:gd name="connsiteX20" fmla="*/ 1425300 w 1786319"/>
                <a:gd name="connsiteY20" fmla="*/ 2439488 h 2455878"/>
                <a:gd name="connsiteX21" fmla="*/ 1403447 w 1786319"/>
                <a:gd name="connsiteY21" fmla="*/ 2352822 h 2455878"/>
                <a:gd name="connsiteX22" fmla="*/ 1674394 w 1786319"/>
                <a:gd name="connsiteY22" fmla="*/ 2303835 h 2455878"/>
                <a:gd name="connsiteX23" fmla="*/ 1668594 w 1786319"/>
                <a:gd name="connsiteY23" fmla="*/ 2311344 h 2455878"/>
                <a:gd name="connsiteX24" fmla="*/ 1662225 w 1786319"/>
                <a:gd name="connsiteY24" fmla="*/ 2315968 h 2455878"/>
                <a:gd name="connsiteX25" fmla="*/ 1681923 w 1786319"/>
                <a:gd name="connsiteY25" fmla="*/ 2312388 h 2455878"/>
                <a:gd name="connsiteX26" fmla="*/ 1682217 w 1786319"/>
                <a:gd name="connsiteY26" fmla="*/ 2312618 h 2455878"/>
                <a:gd name="connsiteX27" fmla="*/ 1683814 w 1786319"/>
                <a:gd name="connsiteY27" fmla="*/ 2321685 h 2455878"/>
                <a:gd name="connsiteX28" fmla="*/ 1684081 w 1786319"/>
                <a:gd name="connsiteY28" fmla="*/ 2312462 h 2455878"/>
                <a:gd name="connsiteX29" fmla="*/ 1675395 w 1786319"/>
                <a:gd name="connsiteY29" fmla="*/ 2308414 h 2455878"/>
                <a:gd name="connsiteX30" fmla="*/ 1385335 w 1786319"/>
                <a:gd name="connsiteY30" fmla="*/ 2278866 h 2455878"/>
                <a:gd name="connsiteX31" fmla="*/ 1378848 w 1786319"/>
                <a:gd name="connsiteY31" fmla="*/ 2287265 h 2455878"/>
                <a:gd name="connsiteX32" fmla="*/ 1371724 w 1786319"/>
                <a:gd name="connsiteY32" fmla="*/ 2292438 h 2455878"/>
                <a:gd name="connsiteX33" fmla="*/ 1390639 w 1786319"/>
                <a:gd name="connsiteY33" fmla="*/ 2289000 h 2455878"/>
                <a:gd name="connsiteX34" fmla="*/ 1386456 w 1786319"/>
                <a:gd name="connsiteY34" fmla="*/ 2283988 h 2455878"/>
                <a:gd name="connsiteX35" fmla="*/ 1690901 w 1786319"/>
                <a:gd name="connsiteY35" fmla="*/ 2206491 h 2455878"/>
                <a:gd name="connsiteX36" fmla="*/ 1690827 w 1786319"/>
                <a:gd name="connsiteY36" fmla="*/ 2208431 h 2455878"/>
                <a:gd name="connsiteX37" fmla="*/ 1691886 w 1786319"/>
                <a:gd name="connsiteY37" fmla="*/ 2208095 h 2455878"/>
                <a:gd name="connsiteX38" fmla="*/ 1693813 w 1786319"/>
                <a:gd name="connsiteY38" fmla="*/ 2121632 h 2455878"/>
                <a:gd name="connsiteX39" fmla="*/ 1693990 w 1786319"/>
                <a:gd name="connsiteY39" fmla="*/ 2126540 h 2455878"/>
                <a:gd name="connsiteX40" fmla="*/ 1693191 w 1786319"/>
                <a:gd name="connsiteY40" fmla="*/ 2147226 h 2455878"/>
                <a:gd name="connsiteX41" fmla="*/ 1710005 w 1786319"/>
                <a:gd name="connsiteY41" fmla="*/ 2148018 h 2455878"/>
                <a:gd name="connsiteX42" fmla="*/ 1170013 w 1786319"/>
                <a:gd name="connsiteY42" fmla="*/ 2074005 h 2455878"/>
                <a:gd name="connsiteX43" fmla="*/ 1214852 w 1786319"/>
                <a:gd name="connsiteY43" fmla="*/ 2130740 h 2455878"/>
                <a:gd name="connsiteX44" fmla="*/ 1211954 w 1786319"/>
                <a:gd name="connsiteY44" fmla="*/ 2129262 h 2455878"/>
                <a:gd name="connsiteX45" fmla="*/ 1213429 w 1786319"/>
                <a:gd name="connsiteY45" fmla="*/ 2135680 h 2455878"/>
                <a:gd name="connsiteX46" fmla="*/ 1208506 w 1786319"/>
                <a:gd name="connsiteY46" fmla="*/ 2149537 h 2455878"/>
                <a:gd name="connsiteX47" fmla="*/ 1207031 w 1786319"/>
                <a:gd name="connsiteY47" fmla="*/ 2149499 h 2455878"/>
                <a:gd name="connsiteX48" fmla="*/ 1206162 w 1786319"/>
                <a:gd name="connsiteY48" fmla="*/ 2150692 h 2455878"/>
                <a:gd name="connsiteX49" fmla="*/ 1192175 w 1786319"/>
                <a:gd name="connsiteY49" fmla="*/ 2146156 h 2455878"/>
                <a:gd name="connsiteX50" fmla="*/ 1187983 w 1786319"/>
                <a:gd name="connsiteY50" fmla="*/ 2141076 h 2455878"/>
                <a:gd name="connsiteX51" fmla="*/ 1187390 w 1786319"/>
                <a:gd name="connsiteY51" fmla="*/ 2144275 h 2455878"/>
                <a:gd name="connsiteX52" fmla="*/ 1169710 w 1786319"/>
                <a:gd name="connsiteY52" fmla="*/ 2074154 h 2455878"/>
                <a:gd name="connsiteX53" fmla="*/ 1389944 w 1786319"/>
                <a:gd name="connsiteY53" fmla="*/ 2035800 h 2455878"/>
                <a:gd name="connsiteX54" fmla="*/ 1390373 w 1786319"/>
                <a:gd name="connsiteY54" fmla="*/ 2036135 h 2455878"/>
                <a:gd name="connsiteX55" fmla="*/ 1339358 w 1786319"/>
                <a:gd name="connsiteY55" fmla="*/ 2140909 h 2455878"/>
                <a:gd name="connsiteX56" fmla="*/ 1339478 w 1786319"/>
                <a:gd name="connsiteY56" fmla="*/ 2135668 h 2455878"/>
                <a:gd name="connsiteX57" fmla="*/ 1331191 w 1786319"/>
                <a:gd name="connsiteY57" fmla="*/ 2142298 h 2455878"/>
                <a:gd name="connsiteX58" fmla="*/ 1307630 w 1786319"/>
                <a:gd name="connsiteY58" fmla="*/ 2144840 h 2455878"/>
                <a:gd name="connsiteX59" fmla="*/ 1306653 w 1786319"/>
                <a:gd name="connsiteY59" fmla="*/ 2142673 h 2455878"/>
                <a:gd name="connsiteX60" fmla="*/ 1304313 w 1786319"/>
                <a:gd name="connsiteY60" fmla="*/ 2142245 h 2455878"/>
                <a:gd name="connsiteX61" fmla="*/ 1301119 w 1786319"/>
                <a:gd name="connsiteY61" fmla="*/ 2118764 h 2455878"/>
                <a:gd name="connsiteX62" fmla="*/ 1305562 w 1786319"/>
                <a:gd name="connsiteY62" fmla="*/ 2109126 h 2455878"/>
                <a:gd name="connsiteX63" fmla="*/ 1300504 w 1786319"/>
                <a:gd name="connsiteY63" fmla="*/ 2110503 h 2455878"/>
                <a:gd name="connsiteX64" fmla="*/ 1389944 w 1786319"/>
                <a:gd name="connsiteY64" fmla="*/ 2035800 h 2455878"/>
                <a:gd name="connsiteX65" fmla="*/ 1431504 w 1786319"/>
                <a:gd name="connsiteY65" fmla="*/ 2008281 h 2455878"/>
                <a:gd name="connsiteX66" fmla="*/ 1498316 w 1786319"/>
                <a:gd name="connsiteY66" fmla="*/ 2072532 h 2455878"/>
                <a:gd name="connsiteX67" fmla="*/ 1493119 w 1786319"/>
                <a:gd name="connsiteY67" fmla="*/ 2071837 h 2455878"/>
                <a:gd name="connsiteX68" fmla="*/ 1498799 w 1786319"/>
                <a:gd name="connsiteY68" fmla="*/ 2080803 h 2455878"/>
                <a:gd name="connsiteX69" fmla="*/ 1498741 w 1786319"/>
                <a:gd name="connsiteY69" fmla="*/ 2104500 h 2455878"/>
                <a:gd name="connsiteX70" fmla="*/ 1496478 w 1786319"/>
                <a:gd name="connsiteY70" fmla="*/ 2105233 h 2455878"/>
                <a:gd name="connsiteX71" fmla="*/ 1495796 w 1786319"/>
                <a:gd name="connsiteY71" fmla="*/ 2107511 h 2455878"/>
                <a:gd name="connsiteX72" fmla="*/ 1472107 w 1786319"/>
                <a:gd name="connsiteY72" fmla="*/ 2108108 h 2455878"/>
                <a:gd name="connsiteX73" fmla="*/ 1463015 w 1786319"/>
                <a:gd name="connsiteY73" fmla="*/ 2102633 h 2455878"/>
                <a:gd name="connsiteX74" fmla="*/ 1463828 w 1786319"/>
                <a:gd name="connsiteY74" fmla="*/ 2107812 h 2455878"/>
                <a:gd name="connsiteX75" fmla="*/ 1462725 w 1786319"/>
                <a:gd name="connsiteY75" fmla="*/ 2111094 h 2455878"/>
                <a:gd name="connsiteX76" fmla="*/ 1491707 w 1786319"/>
                <a:gd name="connsiteY76" fmla="*/ 2127987 h 2455878"/>
                <a:gd name="connsiteX77" fmla="*/ 1493787 w 1786319"/>
                <a:gd name="connsiteY77" fmla="*/ 2165378 h 2455878"/>
                <a:gd name="connsiteX78" fmla="*/ 1488591 w 1786319"/>
                <a:gd name="connsiteY78" fmla="*/ 2164683 h 2455878"/>
                <a:gd name="connsiteX79" fmla="*/ 1494271 w 1786319"/>
                <a:gd name="connsiteY79" fmla="*/ 2173648 h 2455878"/>
                <a:gd name="connsiteX80" fmla="*/ 1494212 w 1786319"/>
                <a:gd name="connsiteY80" fmla="*/ 2197345 h 2455878"/>
                <a:gd name="connsiteX81" fmla="*/ 1491949 w 1786319"/>
                <a:gd name="connsiteY81" fmla="*/ 2198078 h 2455878"/>
                <a:gd name="connsiteX82" fmla="*/ 1491268 w 1786319"/>
                <a:gd name="connsiteY82" fmla="*/ 2200356 h 2455878"/>
                <a:gd name="connsiteX83" fmla="*/ 1467579 w 1786319"/>
                <a:gd name="connsiteY83" fmla="*/ 2200953 h 2455878"/>
                <a:gd name="connsiteX84" fmla="*/ 1458487 w 1786319"/>
                <a:gd name="connsiteY84" fmla="*/ 2195479 h 2455878"/>
                <a:gd name="connsiteX85" fmla="*/ 1459299 w 1786319"/>
                <a:gd name="connsiteY85" fmla="*/ 2200658 h 2455878"/>
                <a:gd name="connsiteX86" fmla="*/ 1447389 w 1786319"/>
                <a:gd name="connsiteY86" fmla="*/ 2213102 h 2455878"/>
                <a:gd name="connsiteX87" fmla="*/ 1424290 w 1786319"/>
                <a:gd name="connsiteY87" fmla="*/ 2200725 h 2455878"/>
                <a:gd name="connsiteX88" fmla="*/ 1427896 w 1786319"/>
                <a:gd name="connsiteY88" fmla="*/ 2221521 h 2455878"/>
                <a:gd name="connsiteX89" fmla="*/ 1452311 w 1786319"/>
                <a:gd name="connsiteY89" fmla="*/ 2231441 h 2455878"/>
                <a:gd name="connsiteX90" fmla="*/ 1466035 w 1786319"/>
                <a:gd name="connsiteY90" fmla="*/ 2284623 h 2455878"/>
                <a:gd name="connsiteX91" fmla="*/ 1462452 w 1786319"/>
                <a:gd name="connsiteY91" fmla="*/ 2282795 h 2455878"/>
                <a:gd name="connsiteX92" fmla="*/ 1464276 w 1786319"/>
                <a:gd name="connsiteY92" fmla="*/ 2290728 h 2455878"/>
                <a:gd name="connsiteX93" fmla="*/ 1458192 w 1786319"/>
                <a:gd name="connsiteY93" fmla="*/ 2307855 h 2455878"/>
                <a:gd name="connsiteX94" fmla="*/ 1456368 w 1786319"/>
                <a:gd name="connsiteY94" fmla="*/ 2307809 h 2455878"/>
                <a:gd name="connsiteX95" fmla="*/ 1455295 w 1786319"/>
                <a:gd name="connsiteY95" fmla="*/ 2309283 h 2455878"/>
                <a:gd name="connsiteX96" fmla="*/ 1438006 w 1786319"/>
                <a:gd name="connsiteY96" fmla="*/ 2303676 h 2455878"/>
                <a:gd name="connsiteX97" fmla="*/ 1432826 w 1786319"/>
                <a:gd name="connsiteY97" fmla="*/ 2297397 h 2455878"/>
                <a:gd name="connsiteX98" fmla="*/ 1432093 w 1786319"/>
                <a:gd name="connsiteY98" fmla="*/ 2301351 h 2455878"/>
                <a:gd name="connsiteX99" fmla="*/ 1405332 w 1786319"/>
                <a:gd name="connsiteY99" fmla="*/ 2290919 h 2455878"/>
                <a:gd name="connsiteX100" fmla="*/ 1404736 w 1786319"/>
                <a:gd name="connsiteY100" fmla="*/ 2288146 h 2455878"/>
                <a:gd name="connsiteX101" fmla="*/ 1402068 w 1786319"/>
                <a:gd name="connsiteY101" fmla="*/ 2291264 h 2455878"/>
                <a:gd name="connsiteX102" fmla="*/ 1394616 w 1786319"/>
                <a:gd name="connsiteY102" fmla="*/ 2291700 h 2455878"/>
                <a:gd name="connsiteX103" fmla="*/ 1398314 w 1786319"/>
                <a:gd name="connsiteY103" fmla="*/ 2312706 h 2455878"/>
                <a:gd name="connsiteX104" fmla="*/ 1354959 w 1786319"/>
                <a:gd name="connsiteY104" fmla="*/ 2369049 h 2455878"/>
                <a:gd name="connsiteX105" fmla="*/ 1355051 w 1786319"/>
                <a:gd name="connsiteY105" fmla="*/ 2365029 h 2455878"/>
                <a:gd name="connsiteX106" fmla="*/ 1348695 w 1786319"/>
                <a:gd name="connsiteY106" fmla="*/ 2370114 h 2455878"/>
                <a:gd name="connsiteX107" fmla="*/ 1330625 w 1786319"/>
                <a:gd name="connsiteY107" fmla="*/ 2372065 h 2455878"/>
                <a:gd name="connsiteX108" fmla="*/ 1329875 w 1786319"/>
                <a:gd name="connsiteY108" fmla="*/ 2370401 h 2455878"/>
                <a:gd name="connsiteX109" fmla="*/ 1328081 w 1786319"/>
                <a:gd name="connsiteY109" fmla="*/ 2370074 h 2455878"/>
                <a:gd name="connsiteX110" fmla="*/ 1325630 w 1786319"/>
                <a:gd name="connsiteY110" fmla="*/ 2352065 h 2455878"/>
                <a:gd name="connsiteX111" fmla="*/ 1329039 w 1786319"/>
                <a:gd name="connsiteY111" fmla="*/ 2344672 h 2455878"/>
                <a:gd name="connsiteX112" fmla="*/ 1325159 w 1786319"/>
                <a:gd name="connsiteY112" fmla="*/ 2345728 h 2455878"/>
                <a:gd name="connsiteX113" fmla="*/ 1349477 w 1786319"/>
                <a:gd name="connsiteY113" fmla="*/ 2296481 h 2455878"/>
                <a:gd name="connsiteX114" fmla="*/ 1356484 w 1786319"/>
                <a:gd name="connsiteY114" fmla="*/ 2295208 h 2455878"/>
                <a:gd name="connsiteX115" fmla="*/ 1355094 w 1786319"/>
                <a:gd name="connsiteY115" fmla="*/ 2293423 h 2455878"/>
                <a:gd name="connsiteX116" fmla="*/ 1352719 w 1786319"/>
                <a:gd name="connsiteY116" fmla="*/ 2293560 h 2455878"/>
                <a:gd name="connsiteX117" fmla="*/ 1344071 w 1786319"/>
                <a:gd name="connsiteY117" fmla="*/ 2271498 h 2455878"/>
                <a:gd name="connsiteX118" fmla="*/ 1346113 w 1786319"/>
                <a:gd name="connsiteY118" fmla="*/ 2261084 h 2455878"/>
                <a:gd name="connsiteX119" fmla="*/ 1341522 w 1786319"/>
                <a:gd name="connsiteY119" fmla="*/ 2263616 h 2455878"/>
                <a:gd name="connsiteX120" fmla="*/ 1380484 w 1786319"/>
                <a:gd name="connsiteY120" fmla="*/ 2179513 h 2455878"/>
                <a:gd name="connsiteX121" fmla="*/ 1404901 w 1786319"/>
                <a:gd name="connsiteY121" fmla="*/ 2171776 h 2455878"/>
                <a:gd name="connsiteX122" fmla="*/ 1398960 w 1786319"/>
                <a:gd name="connsiteY122" fmla="*/ 2162094 h 2455878"/>
                <a:gd name="connsiteX123" fmla="*/ 1394868 w 1786319"/>
                <a:gd name="connsiteY123" fmla="*/ 2103557 h 2455878"/>
                <a:gd name="connsiteX124" fmla="*/ 1395248 w 1786319"/>
                <a:gd name="connsiteY124" fmla="*/ 2103168 h 2455878"/>
                <a:gd name="connsiteX125" fmla="*/ 1425169 w 1786319"/>
                <a:gd name="connsiteY125" fmla="*/ 2104577 h 2455878"/>
                <a:gd name="connsiteX126" fmla="*/ 1403487 w 1786319"/>
                <a:gd name="connsiteY126" fmla="*/ 2069249 h 2455878"/>
                <a:gd name="connsiteX127" fmla="*/ 1399396 w 1786319"/>
                <a:gd name="connsiteY127" fmla="*/ 2010712 h 2455878"/>
                <a:gd name="connsiteX128" fmla="*/ 1399776 w 1786319"/>
                <a:gd name="connsiteY128" fmla="*/ 2010322 h 2455878"/>
                <a:gd name="connsiteX129" fmla="*/ 1431504 w 1786319"/>
                <a:gd name="connsiteY129" fmla="*/ 2008281 h 2455878"/>
                <a:gd name="connsiteX130" fmla="*/ 1686413 w 1786319"/>
                <a:gd name="connsiteY130" fmla="*/ 1939061 h 2455878"/>
                <a:gd name="connsiteX131" fmla="*/ 1687642 w 1786319"/>
                <a:gd name="connsiteY131" fmla="*/ 1951327 h 2455878"/>
                <a:gd name="connsiteX132" fmla="*/ 1688144 w 1786319"/>
                <a:gd name="connsiteY132" fmla="*/ 1965163 h 2455878"/>
                <a:gd name="connsiteX133" fmla="*/ 1711575 w 1786319"/>
                <a:gd name="connsiteY133" fmla="*/ 1966267 h 2455878"/>
                <a:gd name="connsiteX134" fmla="*/ 1698959 w 1786319"/>
                <a:gd name="connsiteY134" fmla="*/ 1959506 h 2455878"/>
                <a:gd name="connsiteX135" fmla="*/ 1501851 w 1786319"/>
                <a:gd name="connsiteY135" fmla="*/ 1880372 h 2455878"/>
                <a:gd name="connsiteX136" fmla="*/ 1546690 w 1786319"/>
                <a:gd name="connsiteY136" fmla="*/ 1937108 h 2455878"/>
                <a:gd name="connsiteX137" fmla="*/ 1543792 w 1786319"/>
                <a:gd name="connsiteY137" fmla="*/ 1935629 h 2455878"/>
                <a:gd name="connsiteX138" fmla="*/ 1545267 w 1786319"/>
                <a:gd name="connsiteY138" fmla="*/ 1942047 h 2455878"/>
                <a:gd name="connsiteX139" fmla="*/ 1540345 w 1786319"/>
                <a:gd name="connsiteY139" fmla="*/ 1955905 h 2455878"/>
                <a:gd name="connsiteX140" fmla="*/ 1538869 w 1786319"/>
                <a:gd name="connsiteY140" fmla="*/ 1955867 h 2455878"/>
                <a:gd name="connsiteX141" fmla="*/ 1538000 w 1786319"/>
                <a:gd name="connsiteY141" fmla="*/ 1957060 h 2455878"/>
                <a:gd name="connsiteX142" fmla="*/ 1524013 w 1786319"/>
                <a:gd name="connsiteY142" fmla="*/ 1952523 h 2455878"/>
                <a:gd name="connsiteX143" fmla="*/ 1519821 w 1786319"/>
                <a:gd name="connsiteY143" fmla="*/ 1947443 h 2455878"/>
                <a:gd name="connsiteX144" fmla="*/ 1519228 w 1786319"/>
                <a:gd name="connsiteY144" fmla="*/ 1950642 h 2455878"/>
                <a:gd name="connsiteX145" fmla="*/ 1501548 w 1786319"/>
                <a:gd name="connsiteY145" fmla="*/ 1880522 h 2455878"/>
                <a:gd name="connsiteX146" fmla="*/ 1659187 w 1786319"/>
                <a:gd name="connsiteY146" fmla="*/ 1878721 h 2455878"/>
                <a:gd name="connsiteX147" fmla="*/ 1648883 w 1786319"/>
                <a:gd name="connsiteY147" fmla="*/ 1890764 h 2455878"/>
                <a:gd name="connsiteX148" fmla="*/ 1660602 w 1786319"/>
                <a:gd name="connsiteY148" fmla="*/ 1887051 h 2455878"/>
                <a:gd name="connsiteX149" fmla="*/ 1396186 w 1786319"/>
                <a:gd name="connsiteY149" fmla="*/ 1866478 h 2455878"/>
                <a:gd name="connsiteX150" fmla="*/ 1390192 w 1786319"/>
                <a:gd name="connsiteY150" fmla="*/ 1899549 h 2455878"/>
                <a:gd name="connsiteX151" fmla="*/ 1392264 w 1786319"/>
                <a:gd name="connsiteY151" fmla="*/ 1899647 h 2455878"/>
                <a:gd name="connsiteX152" fmla="*/ 1396430 w 1786319"/>
                <a:gd name="connsiteY152" fmla="*/ 1898327 h 2455878"/>
                <a:gd name="connsiteX153" fmla="*/ 1396926 w 1786319"/>
                <a:gd name="connsiteY153" fmla="*/ 1898552 h 2455878"/>
                <a:gd name="connsiteX154" fmla="*/ 1397514 w 1786319"/>
                <a:gd name="connsiteY154" fmla="*/ 1899894 h 2455878"/>
                <a:gd name="connsiteX155" fmla="*/ 1424467 w 1786319"/>
                <a:gd name="connsiteY155" fmla="*/ 1901164 h 2455878"/>
                <a:gd name="connsiteX156" fmla="*/ 1406208 w 1786319"/>
                <a:gd name="connsiteY156" fmla="*/ 1886507 h 2455878"/>
                <a:gd name="connsiteX157" fmla="*/ 1677382 w 1786319"/>
                <a:gd name="connsiteY157" fmla="*/ 1848987 h 2455878"/>
                <a:gd name="connsiteX158" fmla="*/ 1679856 w 1786319"/>
                <a:gd name="connsiteY158" fmla="*/ 1873668 h 2455878"/>
                <a:gd name="connsiteX159" fmla="*/ 1706542 w 1786319"/>
                <a:gd name="connsiteY159" fmla="*/ 1874927 h 2455878"/>
                <a:gd name="connsiteX160" fmla="*/ 1686812 w 1786319"/>
                <a:gd name="connsiteY160" fmla="*/ 1864354 h 2455878"/>
                <a:gd name="connsiteX161" fmla="*/ 1158785 w 1786319"/>
                <a:gd name="connsiteY161" fmla="*/ 1817655 h 2455878"/>
                <a:gd name="connsiteX162" fmla="*/ 1159132 w 1786319"/>
                <a:gd name="connsiteY162" fmla="*/ 1817926 h 2455878"/>
                <a:gd name="connsiteX163" fmla="*/ 1117857 w 1786319"/>
                <a:gd name="connsiteY163" fmla="*/ 1902698 h 2455878"/>
                <a:gd name="connsiteX164" fmla="*/ 1117954 w 1786319"/>
                <a:gd name="connsiteY164" fmla="*/ 1898457 h 2455878"/>
                <a:gd name="connsiteX165" fmla="*/ 1111248 w 1786319"/>
                <a:gd name="connsiteY165" fmla="*/ 1903822 h 2455878"/>
                <a:gd name="connsiteX166" fmla="*/ 1092186 w 1786319"/>
                <a:gd name="connsiteY166" fmla="*/ 1905879 h 2455878"/>
                <a:gd name="connsiteX167" fmla="*/ 1091395 w 1786319"/>
                <a:gd name="connsiteY167" fmla="*/ 1904124 h 2455878"/>
                <a:gd name="connsiteX168" fmla="*/ 1089502 w 1786319"/>
                <a:gd name="connsiteY168" fmla="*/ 1903779 h 2455878"/>
                <a:gd name="connsiteX169" fmla="*/ 1086918 w 1786319"/>
                <a:gd name="connsiteY169" fmla="*/ 1884781 h 2455878"/>
                <a:gd name="connsiteX170" fmla="*/ 1090514 w 1786319"/>
                <a:gd name="connsiteY170" fmla="*/ 1876982 h 2455878"/>
                <a:gd name="connsiteX171" fmla="*/ 1086420 w 1786319"/>
                <a:gd name="connsiteY171" fmla="*/ 1878096 h 2455878"/>
                <a:gd name="connsiteX172" fmla="*/ 1158785 w 1786319"/>
                <a:gd name="connsiteY172" fmla="*/ 1817655 h 2455878"/>
                <a:gd name="connsiteX173" fmla="*/ 1617016 w 1786319"/>
                <a:gd name="connsiteY173" fmla="*/ 1799873 h 2455878"/>
                <a:gd name="connsiteX174" fmla="*/ 1614544 w 1786319"/>
                <a:gd name="connsiteY174" fmla="*/ 1803072 h 2455878"/>
                <a:gd name="connsiteX175" fmla="*/ 1617278 w 1786319"/>
                <a:gd name="connsiteY175" fmla="*/ 1801069 h 2455878"/>
                <a:gd name="connsiteX176" fmla="*/ 1166742 w 1786319"/>
                <a:gd name="connsiteY176" fmla="*/ 1797042 h 2455878"/>
                <a:gd name="connsiteX177" fmla="*/ 1246467 w 1786319"/>
                <a:gd name="connsiteY177" fmla="*/ 1847375 h 2455878"/>
                <a:gd name="connsiteX178" fmla="*/ 1242263 w 1786319"/>
                <a:gd name="connsiteY178" fmla="*/ 1846813 h 2455878"/>
                <a:gd name="connsiteX179" fmla="*/ 1246859 w 1786319"/>
                <a:gd name="connsiteY179" fmla="*/ 1854067 h 2455878"/>
                <a:gd name="connsiteX180" fmla="*/ 1246811 w 1786319"/>
                <a:gd name="connsiteY180" fmla="*/ 1873240 h 2455878"/>
                <a:gd name="connsiteX181" fmla="*/ 1244981 w 1786319"/>
                <a:gd name="connsiteY181" fmla="*/ 1873833 h 2455878"/>
                <a:gd name="connsiteX182" fmla="*/ 1244430 w 1786319"/>
                <a:gd name="connsiteY182" fmla="*/ 1875677 h 2455878"/>
                <a:gd name="connsiteX183" fmla="*/ 1225262 w 1786319"/>
                <a:gd name="connsiteY183" fmla="*/ 1876159 h 2455878"/>
                <a:gd name="connsiteX184" fmla="*/ 1217906 w 1786319"/>
                <a:gd name="connsiteY184" fmla="*/ 1871729 h 2455878"/>
                <a:gd name="connsiteX185" fmla="*/ 1218564 w 1786319"/>
                <a:gd name="connsiteY185" fmla="*/ 1875921 h 2455878"/>
                <a:gd name="connsiteX186" fmla="*/ 1216614 w 1786319"/>
                <a:gd name="connsiteY186" fmla="*/ 1877958 h 2455878"/>
                <a:gd name="connsiteX187" fmla="*/ 1241121 w 1786319"/>
                <a:gd name="connsiteY187" fmla="*/ 1892243 h 2455878"/>
                <a:gd name="connsiteX188" fmla="*/ 1242804 w 1786319"/>
                <a:gd name="connsiteY188" fmla="*/ 1922495 h 2455878"/>
                <a:gd name="connsiteX189" fmla="*/ 1238599 w 1786319"/>
                <a:gd name="connsiteY189" fmla="*/ 1921933 h 2455878"/>
                <a:gd name="connsiteX190" fmla="*/ 1243195 w 1786319"/>
                <a:gd name="connsiteY190" fmla="*/ 1929186 h 2455878"/>
                <a:gd name="connsiteX191" fmla="*/ 1243147 w 1786319"/>
                <a:gd name="connsiteY191" fmla="*/ 1948359 h 2455878"/>
                <a:gd name="connsiteX192" fmla="*/ 1241316 w 1786319"/>
                <a:gd name="connsiteY192" fmla="*/ 1948952 h 2455878"/>
                <a:gd name="connsiteX193" fmla="*/ 1240765 w 1786319"/>
                <a:gd name="connsiteY193" fmla="*/ 1950796 h 2455878"/>
                <a:gd name="connsiteX194" fmla="*/ 1221598 w 1786319"/>
                <a:gd name="connsiteY194" fmla="*/ 1951280 h 2455878"/>
                <a:gd name="connsiteX195" fmla="*/ 1214242 w 1786319"/>
                <a:gd name="connsiteY195" fmla="*/ 1946850 h 2455878"/>
                <a:gd name="connsiteX196" fmla="*/ 1214899 w 1786319"/>
                <a:gd name="connsiteY196" fmla="*/ 1951040 h 2455878"/>
                <a:gd name="connsiteX197" fmla="*/ 1205262 w 1786319"/>
                <a:gd name="connsiteY197" fmla="*/ 1961109 h 2455878"/>
                <a:gd name="connsiteX198" fmla="*/ 1186574 w 1786319"/>
                <a:gd name="connsiteY198" fmla="*/ 1951094 h 2455878"/>
                <a:gd name="connsiteX199" fmla="*/ 1189492 w 1786319"/>
                <a:gd name="connsiteY199" fmla="*/ 1967921 h 2455878"/>
                <a:gd name="connsiteX200" fmla="*/ 1209246 w 1786319"/>
                <a:gd name="connsiteY200" fmla="*/ 1975947 h 2455878"/>
                <a:gd name="connsiteX201" fmla="*/ 1220349 w 1786319"/>
                <a:gd name="connsiteY201" fmla="*/ 2018975 h 2455878"/>
                <a:gd name="connsiteX202" fmla="*/ 1217451 w 1786319"/>
                <a:gd name="connsiteY202" fmla="*/ 2017497 h 2455878"/>
                <a:gd name="connsiteX203" fmla="*/ 1218926 w 1786319"/>
                <a:gd name="connsiteY203" fmla="*/ 2023915 h 2455878"/>
                <a:gd name="connsiteX204" fmla="*/ 1214004 w 1786319"/>
                <a:gd name="connsiteY204" fmla="*/ 2037772 h 2455878"/>
                <a:gd name="connsiteX205" fmla="*/ 1212528 w 1786319"/>
                <a:gd name="connsiteY205" fmla="*/ 2037734 h 2455878"/>
                <a:gd name="connsiteX206" fmla="*/ 1211659 w 1786319"/>
                <a:gd name="connsiteY206" fmla="*/ 2038928 h 2455878"/>
                <a:gd name="connsiteX207" fmla="*/ 1197672 w 1786319"/>
                <a:gd name="connsiteY207" fmla="*/ 2034391 h 2455878"/>
                <a:gd name="connsiteX208" fmla="*/ 1193481 w 1786319"/>
                <a:gd name="connsiteY208" fmla="*/ 2029311 h 2455878"/>
                <a:gd name="connsiteX209" fmla="*/ 1192887 w 1786319"/>
                <a:gd name="connsiteY209" fmla="*/ 2032510 h 2455878"/>
                <a:gd name="connsiteX210" fmla="*/ 1171235 w 1786319"/>
                <a:gd name="connsiteY210" fmla="*/ 2024070 h 2455878"/>
                <a:gd name="connsiteX211" fmla="*/ 1170754 w 1786319"/>
                <a:gd name="connsiteY211" fmla="*/ 2021826 h 2455878"/>
                <a:gd name="connsiteX212" fmla="*/ 1168595 w 1786319"/>
                <a:gd name="connsiteY212" fmla="*/ 2024349 h 2455878"/>
                <a:gd name="connsiteX213" fmla="*/ 1155963 w 1786319"/>
                <a:gd name="connsiteY213" fmla="*/ 2018461 h 2455878"/>
                <a:gd name="connsiteX214" fmla="*/ 1155056 w 1786319"/>
                <a:gd name="connsiteY214" fmla="*/ 2014318 h 2455878"/>
                <a:gd name="connsiteX215" fmla="*/ 1149807 w 1786319"/>
                <a:gd name="connsiteY215" fmla="*/ 2021112 h 2455878"/>
                <a:gd name="connsiteX216" fmla="*/ 1132246 w 1786319"/>
                <a:gd name="connsiteY216" fmla="*/ 2027442 h 2455878"/>
                <a:gd name="connsiteX217" fmla="*/ 1161870 w 1786319"/>
                <a:gd name="connsiteY217" fmla="*/ 2022057 h 2455878"/>
                <a:gd name="connsiteX218" fmla="*/ 1162137 w 1786319"/>
                <a:gd name="connsiteY218" fmla="*/ 2022266 h 2455878"/>
                <a:gd name="connsiteX219" fmla="*/ 1130479 w 1786319"/>
                <a:gd name="connsiteY219" fmla="*/ 2087283 h 2455878"/>
                <a:gd name="connsiteX220" fmla="*/ 1130554 w 1786319"/>
                <a:gd name="connsiteY220" fmla="*/ 2084030 h 2455878"/>
                <a:gd name="connsiteX221" fmla="*/ 1125411 w 1786319"/>
                <a:gd name="connsiteY221" fmla="*/ 2088145 h 2455878"/>
                <a:gd name="connsiteX222" fmla="*/ 1110791 w 1786319"/>
                <a:gd name="connsiteY222" fmla="*/ 2089723 h 2455878"/>
                <a:gd name="connsiteX223" fmla="*/ 1110185 w 1786319"/>
                <a:gd name="connsiteY223" fmla="*/ 2088378 h 2455878"/>
                <a:gd name="connsiteX224" fmla="*/ 1108732 w 1786319"/>
                <a:gd name="connsiteY224" fmla="*/ 2088112 h 2455878"/>
                <a:gd name="connsiteX225" fmla="*/ 1106750 w 1786319"/>
                <a:gd name="connsiteY225" fmla="*/ 2073541 h 2455878"/>
                <a:gd name="connsiteX226" fmla="*/ 1109507 w 1786319"/>
                <a:gd name="connsiteY226" fmla="*/ 2067560 h 2455878"/>
                <a:gd name="connsiteX227" fmla="*/ 1106368 w 1786319"/>
                <a:gd name="connsiteY227" fmla="*/ 2068414 h 2455878"/>
                <a:gd name="connsiteX228" fmla="*/ 1126043 w 1786319"/>
                <a:gd name="connsiteY228" fmla="*/ 2028569 h 2455878"/>
                <a:gd name="connsiteX229" fmla="*/ 1131712 w 1786319"/>
                <a:gd name="connsiteY229" fmla="*/ 2027539 h 2455878"/>
                <a:gd name="connsiteX230" fmla="*/ 1130588 w 1786319"/>
                <a:gd name="connsiteY230" fmla="*/ 2026095 h 2455878"/>
                <a:gd name="connsiteX231" fmla="*/ 1128667 w 1786319"/>
                <a:gd name="connsiteY231" fmla="*/ 2026206 h 2455878"/>
                <a:gd name="connsiteX232" fmla="*/ 1121669 w 1786319"/>
                <a:gd name="connsiteY232" fmla="*/ 2008356 h 2455878"/>
                <a:gd name="connsiteX233" fmla="*/ 1123322 w 1786319"/>
                <a:gd name="connsiteY233" fmla="*/ 1999930 h 2455878"/>
                <a:gd name="connsiteX234" fmla="*/ 1119607 w 1786319"/>
                <a:gd name="connsiteY234" fmla="*/ 2001979 h 2455878"/>
                <a:gd name="connsiteX235" fmla="*/ 1132266 w 1786319"/>
                <a:gd name="connsiteY235" fmla="*/ 1945441 h 2455878"/>
                <a:gd name="connsiteX236" fmla="*/ 1171179 w 1786319"/>
                <a:gd name="connsiteY236" fmla="*/ 1928149 h 2455878"/>
                <a:gd name="connsiteX237" fmla="*/ 1166079 w 1786319"/>
                <a:gd name="connsiteY237" fmla="*/ 1919838 h 2455878"/>
                <a:gd name="connsiteX238" fmla="*/ 1162768 w 1786319"/>
                <a:gd name="connsiteY238" fmla="*/ 1872477 h 2455878"/>
                <a:gd name="connsiteX239" fmla="*/ 1163077 w 1786319"/>
                <a:gd name="connsiteY239" fmla="*/ 1872162 h 2455878"/>
                <a:gd name="connsiteX240" fmla="*/ 1187285 w 1786319"/>
                <a:gd name="connsiteY240" fmla="*/ 1873302 h 2455878"/>
                <a:gd name="connsiteX241" fmla="*/ 1169743 w 1786319"/>
                <a:gd name="connsiteY241" fmla="*/ 1844719 h 2455878"/>
                <a:gd name="connsiteX242" fmla="*/ 1166433 w 1786319"/>
                <a:gd name="connsiteY242" fmla="*/ 1797357 h 2455878"/>
                <a:gd name="connsiteX243" fmla="*/ 1435841 w 1786319"/>
                <a:gd name="connsiteY243" fmla="*/ 1783337 h 2455878"/>
                <a:gd name="connsiteX244" fmla="*/ 1436655 w 1786319"/>
                <a:gd name="connsiteY244" fmla="*/ 1788516 h 2455878"/>
                <a:gd name="connsiteX245" fmla="*/ 1433413 w 1786319"/>
                <a:gd name="connsiteY245" fmla="*/ 1798156 h 2455878"/>
                <a:gd name="connsiteX246" fmla="*/ 1429294 w 1786319"/>
                <a:gd name="connsiteY246" fmla="*/ 1799488 h 2455878"/>
                <a:gd name="connsiteX247" fmla="*/ 1439426 w 1786319"/>
                <a:gd name="connsiteY247" fmla="*/ 1799965 h 2455878"/>
                <a:gd name="connsiteX248" fmla="*/ 1438191 w 1786319"/>
                <a:gd name="connsiteY248" fmla="*/ 1792517 h 2455878"/>
                <a:gd name="connsiteX249" fmla="*/ 1440571 w 1786319"/>
                <a:gd name="connsiteY249" fmla="*/ 1786184 h 2455878"/>
                <a:gd name="connsiteX250" fmla="*/ 1664088 w 1786319"/>
                <a:gd name="connsiteY250" fmla="*/ 1760064 h 2455878"/>
                <a:gd name="connsiteX251" fmla="*/ 1667218 w 1786319"/>
                <a:gd name="connsiteY251" fmla="*/ 1778493 h 2455878"/>
                <a:gd name="connsiteX252" fmla="*/ 1677825 w 1786319"/>
                <a:gd name="connsiteY252" fmla="*/ 1778993 h 2455878"/>
                <a:gd name="connsiteX253" fmla="*/ 1674665 w 1786319"/>
                <a:gd name="connsiteY253" fmla="*/ 1777299 h 2455878"/>
                <a:gd name="connsiteX254" fmla="*/ 1380196 w 1786319"/>
                <a:gd name="connsiteY254" fmla="*/ 1756277 h 2455878"/>
                <a:gd name="connsiteX255" fmla="*/ 1372559 w 1786319"/>
                <a:gd name="connsiteY255" fmla="*/ 1798408 h 2455878"/>
                <a:gd name="connsiteX256" fmla="*/ 1356800 w 1786319"/>
                <a:gd name="connsiteY256" fmla="*/ 1816827 h 2455878"/>
                <a:gd name="connsiteX257" fmla="*/ 1378313 w 1786319"/>
                <a:gd name="connsiteY257" fmla="*/ 1810009 h 2455878"/>
                <a:gd name="connsiteX258" fmla="*/ 1378810 w 1786319"/>
                <a:gd name="connsiteY258" fmla="*/ 1810234 h 2455878"/>
                <a:gd name="connsiteX259" fmla="*/ 1384407 w 1786319"/>
                <a:gd name="connsiteY259" fmla="*/ 1823021 h 2455878"/>
                <a:gd name="connsiteX260" fmla="*/ 1385811 w 1786319"/>
                <a:gd name="connsiteY260" fmla="*/ 1797847 h 2455878"/>
                <a:gd name="connsiteX261" fmla="*/ 1386191 w 1786319"/>
                <a:gd name="connsiteY261" fmla="*/ 1797457 h 2455878"/>
                <a:gd name="connsiteX262" fmla="*/ 1421294 w 1786319"/>
                <a:gd name="connsiteY262" fmla="*/ 1799111 h 2455878"/>
                <a:gd name="connsiteX263" fmla="*/ 1399226 w 1786319"/>
                <a:gd name="connsiteY263" fmla="*/ 1787285 h 2455878"/>
                <a:gd name="connsiteX264" fmla="*/ 1576246 w 1786319"/>
                <a:gd name="connsiteY264" fmla="*/ 1739775 h 2455878"/>
                <a:gd name="connsiteX265" fmla="*/ 1577002 w 1786319"/>
                <a:gd name="connsiteY265" fmla="*/ 1742412 h 2455878"/>
                <a:gd name="connsiteX266" fmla="*/ 1578883 w 1786319"/>
                <a:gd name="connsiteY266" fmla="*/ 1740048 h 2455878"/>
                <a:gd name="connsiteX267" fmla="*/ 1321155 w 1786319"/>
                <a:gd name="connsiteY267" fmla="*/ 1715162 h 2455878"/>
                <a:gd name="connsiteX268" fmla="*/ 1320859 w 1786319"/>
                <a:gd name="connsiteY268" fmla="*/ 1715544 h 2455878"/>
                <a:gd name="connsiteX269" fmla="*/ 1321194 w 1786319"/>
                <a:gd name="connsiteY269" fmla="*/ 1715340 h 2455878"/>
                <a:gd name="connsiteX270" fmla="*/ 1163819 w 1786319"/>
                <a:gd name="connsiteY270" fmla="*/ 1680751 h 2455878"/>
                <a:gd name="connsiteX271" fmla="*/ 1158987 w 1786319"/>
                <a:gd name="connsiteY271" fmla="*/ 1707417 h 2455878"/>
                <a:gd name="connsiteX272" fmla="*/ 1161537 w 1786319"/>
                <a:gd name="connsiteY272" fmla="*/ 1707536 h 2455878"/>
                <a:gd name="connsiteX273" fmla="*/ 1164033 w 1786319"/>
                <a:gd name="connsiteY273" fmla="*/ 1706428 h 2455878"/>
                <a:gd name="connsiteX274" fmla="*/ 1164434 w 1786319"/>
                <a:gd name="connsiteY274" fmla="*/ 1706610 h 2455878"/>
                <a:gd name="connsiteX275" fmla="*/ 1164909 w 1786319"/>
                <a:gd name="connsiteY275" fmla="*/ 1707696 h 2455878"/>
                <a:gd name="connsiteX276" fmla="*/ 1188705 w 1786319"/>
                <a:gd name="connsiteY276" fmla="*/ 1708816 h 2455878"/>
                <a:gd name="connsiteX277" fmla="*/ 1177289 w 1786319"/>
                <a:gd name="connsiteY277" fmla="*/ 1702699 h 2455878"/>
                <a:gd name="connsiteX278" fmla="*/ 1549744 w 1786319"/>
                <a:gd name="connsiteY278" fmla="*/ 1678097 h 2455878"/>
                <a:gd name="connsiteX279" fmla="*/ 1550402 w 1786319"/>
                <a:gd name="connsiteY279" fmla="*/ 1682288 h 2455878"/>
                <a:gd name="connsiteX280" fmla="*/ 1548452 w 1786319"/>
                <a:gd name="connsiteY280" fmla="*/ 1684325 h 2455878"/>
                <a:gd name="connsiteX281" fmla="*/ 1550398 w 1786319"/>
                <a:gd name="connsiteY281" fmla="*/ 1685460 h 2455878"/>
                <a:gd name="connsiteX282" fmla="*/ 1551259 w 1786319"/>
                <a:gd name="connsiteY282" fmla="*/ 1679505 h 2455878"/>
                <a:gd name="connsiteX283" fmla="*/ 1551525 w 1786319"/>
                <a:gd name="connsiteY283" fmla="*/ 1679170 h 2455878"/>
                <a:gd name="connsiteX284" fmla="*/ 1361606 w 1786319"/>
                <a:gd name="connsiteY284" fmla="*/ 1645646 h 2455878"/>
                <a:gd name="connsiteX285" fmla="*/ 1364522 w 1786319"/>
                <a:gd name="connsiteY285" fmla="*/ 1662464 h 2455878"/>
                <a:gd name="connsiteX286" fmla="*/ 1357611 w 1786319"/>
                <a:gd name="connsiteY286" fmla="*/ 1700586 h 2455878"/>
                <a:gd name="connsiteX287" fmla="*/ 1362461 w 1786319"/>
                <a:gd name="connsiteY287" fmla="*/ 1699049 h 2455878"/>
                <a:gd name="connsiteX288" fmla="*/ 1362956 w 1786319"/>
                <a:gd name="connsiteY288" fmla="*/ 1699274 h 2455878"/>
                <a:gd name="connsiteX289" fmla="*/ 1371122 w 1786319"/>
                <a:gd name="connsiteY289" fmla="*/ 1717924 h 2455878"/>
                <a:gd name="connsiteX290" fmla="*/ 1372223 w 1786319"/>
                <a:gd name="connsiteY290" fmla="*/ 1691414 h 2455878"/>
                <a:gd name="connsiteX291" fmla="*/ 1372603 w 1786319"/>
                <a:gd name="connsiteY291" fmla="*/ 1691025 h 2455878"/>
                <a:gd name="connsiteX292" fmla="*/ 1388919 w 1786319"/>
                <a:gd name="connsiteY292" fmla="*/ 1691794 h 2455878"/>
                <a:gd name="connsiteX293" fmla="*/ 1372843 w 1786319"/>
                <a:gd name="connsiteY293" fmla="*/ 1674047 h 2455878"/>
                <a:gd name="connsiteX294" fmla="*/ 1103129 w 1786319"/>
                <a:gd name="connsiteY294" fmla="*/ 1558230 h 2455878"/>
                <a:gd name="connsiteX295" fmla="*/ 1100994 w 1786319"/>
                <a:gd name="connsiteY295" fmla="*/ 1560994 h 2455878"/>
                <a:gd name="connsiteX296" fmla="*/ 1103491 w 1786319"/>
                <a:gd name="connsiteY296" fmla="*/ 1559885 h 2455878"/>
                <a:gd name="connsiteX297" fmla="*/ 1581400 w 1786319"/>
                <a:gd name="connsiteY297" fmla="*/ 1536396 h 2455878"/>
                <a:gd name="connsiteX298" fmla="*/ 1579967 w 1786319"/>
                <a:gd name="connsiteY298" fmla="*/ 1544300 h 2455878"/>
                <a:gd name="connsiteX299" fmla="*/ 1575097 w 1786319"/>
                <a:gd name="connsiteY299" fmla="*/ 1549992 h 2455878"/>
                <a:gd name="connsiteX300" fmla="*/ 1575535 w 1786319"/>
                <a:gd name="connsiteY300" fmla="*/ 1552075 h 2455878"/>
                <a:gd name="connsiteX301" fmla="*/ 1585676 w 1786319"/>
                <a:gd name="connsiteY301" fmla="*/ 1548861 h 2455878"/>
                <a:gd name="connsiteX302" fmla="*/ 1610691 w 1786319"/>
                <a:gd name="connsiteY302" fmla="*/ 1510011 h 2455878"/>
                <a:gd name="connsiteX303" fmla="*/ 1613144 w 1786319"/>
                <a:gd name="connsiteY303" fmla="*/ 1519571 h 2455878"/>
                <a:gd name="connsiteX304" fmla="*/ 1620706 w 1786319"/>
                <a:gd name="connsiteY304" fmla="*/ 1519928 h 2455878"/>
                <a:gd name="connsiteX305" fmla="*/ 1136855 w 1786319"/>
                <a:gd name="connsiteY305" fmla="*/ 1507742 h 2455878"/>
                <a:gd name="connsiteX306" fmla="*/ 1138216 w 1786319"/>
                <a:gd name="connsiteY306" fmla="*/ 1515594 h 2455878"/>
                <a:gd name="connsiteX307" fmla="*/ 1132527 w 1786319"/>
                <a:gd name="connsiteY307" fmla="*/ 1546982 h 2455878"/>
                <a:gd name="connsiteX308" fmla="*/ 1136548 w 1786319"/>
                <a:gd name="connsiteY308" fmla="*/ 1545195 h 2455878"/>
                <a:gd name="connsiteX309" fmla="*/ 1136950 w 1786319"/>
                <a:gd name="connsiteY309" fmla="*/ 1545376 h 2455878"/>
                <a:gd name="connsiteX310" fmla="*/ 1143556 w 1786319"/>
                <a:gd name="connsiteY310" fmla="*/ 1560466 h 2455878"/>
                <a:gd name="connsiteX311" fmla="*/ 1144447 w 1786319"/>
                <a:gd name="connsiteY311" fmla="*/ 1539017 h 2455878"/>
                <a:gd name="connsiteX312" fmla="*/ 1144755 w 1786319"/>
                <a:gd name="connsiteY312" fmla="*/ 1538702 h 2455878"/>
                <a:gd name="connsiteX313" fmla="*/ 1158162 w 1786319"/>
                <a:gd name="connsiteY313" fmla="*/ 1539333 h 2455878"/>
                <a:gd name="connsiteX314" fmla="*/ 1155301 w 1786319"/>
                <a:gd name="connsiteY314" fmla="*/ 1537801 h 2455878"/>
                <a:gd name="connsiteX315" fmla="*/ 1495658 w 1786319"/>
                <a:gd name="connsiteY315" fmla="*/ 1487119 h 2455878"/>
                <a:gd name="connsiteX316" fmla="*/ 1490825 w 1786319"/>
                <a:gd name="connsiteY316" fmla="*/ 1513785 h 2455878"/>
                <a:gd name="connsiteX317" fmla="*/ 1493376 w 1786319"/>
                <a:gd name="connsiteY317" fmla="*/ 1513904 h 2455878"/>
                <a:gd name="connsiteX318" fmla="*/ 1495871 w 1786319"/>
                <a:gd name="connsiteY318" fmla="*/ 1512796 h 2455878"/>
                <a:gd name="connsiteX319" fmla="*/ 1496273 w 1786319"/>
                <a:gd name="connsiteY319" fmla="*/ 1512977 h 2455878"/>
                <a:gd name="connsiteX320" fmla="*/ 1496747 w 1786319"/>
                <a:gd name="connsiteY320" fmla="*/ 1514063 h 2455878"/>
                <a:gd name="connsiteX321" fmla="*/ 1497654 w 1786319"/>
                <a:gd name="connsiteY321" fmla="*/ 1514106 h 2455878"/>
                <a:gd name="connsiteX322" fmla="*/ 1498620 w 1786319"/>
                <a:gd name="connsiteY322" fmla="*/ 1507420 h 2455878"/>
                <a:gd name="connsiteX323" fmla="*/ 1503981 w 1786319"/>
                <a:gd name="connsiteY323" fmla="*/ 1500682 h 2455878"/>
                <a:gd name="connsiteX324" fmla="*/ 1540004 w 1786319"/>
                <a:gd name="connsiteY324" fmla="*/ 1425472 h 2455878"/>
                <a:gd name="connsiteX325" fmla="*/ 1538262 w 1786319"/>
                <a:gd name="connsiteY325" fmla="*/ 1435083 h 2455878"/>
                <a:gd name="connsiteX326" fmla="*/ 1548432 w 1786319"/>
                <a:gd name="connsiteY326" fmla="*/ 1440292 h 2455878"/>
                <a:gd name="connsiteX327" fmla="*/ 1543678 w 1786319"/>
                <a:gd name="connsiteY327" fmla="*/ 1426437 h 2455878"/>
                <a:gd name="connsiteX328" fmla="*/ 1585969 w 1786319"/>
                <a:gd name="connsiteY328" fmla="*/ 1424537 h 2455878"/>
                <a:gd name="connsiteX329" fmla="*/ 1593370 w 1786319"/>
                <a:gd name="connsiteY329" fmla="*/ 1446109 h 2455878"/>
                <a:gd name="connsiteX330" fmla="*/ 1613234 w 1786319"/>
                <a:gd name="connsiteY330" fmla="*/ 1442232 h 2455878"/>
                <a:gd name="connsiteX331" fmla="*/ 1600536 w 1786319"/>
                <a:gd name="connsiteY331" fmla="*/ 1438962 h 2455878"/>
                <a:gd name="connsiteX332" fmla="*/ 1434967 w 1786319"/>
                <a:gd name="connsiteY332" fmla="*/ 1364597 h 2455878"/>
                <a:gd name="connsiteX333" fmla="*/ 1432832 w 1786319"/>
                <a:gd name="connsiteY333" fmla="*/ 1367362 h 2455878"/>
                <a:gd name="connsiteX334" fmla="*/ 1435329 w 1786319"/>
                <a:gd name="connsiteY334" fmla="*/ 1366253 h 2455878"/>
                <a:gd name="connsiteX335" fmla="*/ 1471055 w 1786319"/>
                <a:gd name="connsiteY335" fmla="*/ 1356921 h 2455878"/>
                <a:gd name="connsiteX336" fmla="*/ 1475394 w 1786319"/>
                <a:gd name="connsiteY336" fmla="*/ 1366833 h 2455878"/>
                <a:gd name="connsiteX337" fmla="*/ 1475716 w 1786319"/>
                <a:gd name="connsiteY337" fmla="*/ 1359094 h 2455878"/>
                <a:gd name="connsiteX338" fmla="*/ 1468818 w 1786319"/>
                <a:gd name="connsiteY338" fmla="*/ 1351767 h 2455878"/>
                <a:gd name="connsiteX339" fmla="*/ 1468805 w 1786319"/>
                <a:gd name="connsiteY339" fmla="*/ 1351783 h 2455878"/>
                <a:gd name="connsiteX340" fmla="*/ 1468836 w 1786319"/>
                <a:gd name="connsiteY340" fmla="*/ 1351856 h 2455878"/>
                <a:gd name="connsiteX341" fmla="*/ 1403233 w 1786319"/>
                <a:gd name="connsiteY341" fmla="*/ 1350210 h 2455878"/>
                <a:gd name="connsiteX342" fmla="*/ 1402520 w 1786319"/>
                <a:gd name="connsiteY342" fmla="*/ 1350603 h 2455878"/>
                <a:gd name="connsiteX343" fmla="*/ 1402397 w 1786319"/>
                <a:gd name="connsiteY343" fmla="*/ 1353047 h 2455878"/>
                <a:gd name="connsiteX344" fmla="*/ 1393929 w 1786319"/>
                <a:gd name="connsiteY344" fmla="*/ 1358680 h 2455878"/>
                <a:gd name="connsiteX345" fmla="*/ 1388716 w 1786319"/>
                <a:gd name="connsiteY345" fmla="*/ 1359240 h 2455878"/>
                <a:gd name="connsiteX346" fmla="*/ 1396364 w 1786319"/>
                <a:gd name="connsiteY346" fmla="*/ 1366598 h 2455878"/>
                <a:gd name="connsiteX347" fmla="*/ 1401937 w 1786319"/>
                <a:gd name="connsiteY347" fmla="*/ 1389631 h 2455878"/>
                <a:gd name="connsiteX348" fmla="*/ 1399912 w 1786319"/>
                <a:gd name="connsiteY348" fmla="*/ 1390880 h 2455878"/>
                <a:gd name="connsiteX349" fmla="*/ 1399792 w 1786319"/>
                <a:gd name="connsiteY349" fmla="*/ 1393256 h 2455878"/>
                <a:gd name="connsiteX350" fmla="*/ 1376922 w 1786319"/>
                <a:gd name="connsiteY350" fmla="*/ 1399464 h 2455878"/>
                <a:gd name="connsiteX351" fmla="*/ 1366791 w 1786319"/>
                <a:gd name="connsiteY351" fmla="*/ 1396306 h 2455878"/>
                <a:gd name="connsiteX352" fmla="*/ 1368811 w 1786319"/>
                <a:gd name="connsiteY352" fmla="*/ 1401143 h 2455878"/>
                <a:gd name="connsiteX353" fmla="*/ 1368432 w 1786319"/>
                <a:gd name="connsiteY353" fmla="*/ 1405609 h 2455878"/>
                <a:gd name="connsiteX354" fmla="*/ 1403391 w 1786319"/>
                <a:gd name="connsiteY354" fmla="*/ 1425984 h 2455878"/>
                <a:gd name="connsiteX355" fmla="*/ 1405471 w 1786319"/>
                <a:gd name="connsiteY355" fmla="*/ 1463376 h 2455878"/>
                <a:gd name="connsiteX356" fmla="*/ 1400274 w 1786319"/>
                <a:gd name="connsiteY356" fmla="*/ 1462680 h 2455878"/>
                <a:gd name="connsiteX357" fmla="*/ 1405955 w 1786319"/>
                <a:gd name="connsiteY357" fmla="*/ 1471645 h 2455878"/>
                <a:gd name="connsiteX358" fmla="*/ 1405895 w 1786319"/>
                <a:gd name="connsiteY358" fmla="*/ 1495343 h 2455878"/>
                <a:gd name="connsiteX359" fmla="*/ 1403633 w 1786319"/>
                <a:gd name="connsiteY359" fmla="*/ 1496076 h 2455878"/>
                <a:gd name="connsiteX360" fmla="*/ 1402952 w 1786319"/>
                <a:gd name="connsiteY360" fmla="*/ 1498354 h 2455878"/>
                <a:gd name="connsiteX361" fmla="*/ 1379262 w 1786319"/>
                <a:gd name="connsiteY361" fmla="*/ 1498951 h 2455878"/>
                <a:gd name="connsiteX362" fmla="*/ 1370170 w 1786319"/>
                <a:gd name="connsiteY362" fmla="*/ 1493476 h 2455878"/>
                <a:gd name="connsiteX363" fmla="*/ 1370983 w 1786319"/>
                <a:gd name="connsiteY363" fmla="*/ 1498655 h 2455878"/>
                <a:gd name="connsiteX364" fmla="*/ 1333554 w 1786319"/>
                <a:gd name="connsiteY364" fmla="*/ 1497426 h 2455878"/>
                <a:gd name="connsiteX365" fmla="*/ 1316390 w 1786319"/>
                <a:gd name="connsiteY365" fmla="*/ 1469457 h 2455878"/>
                <a:gd name="connsiteX366" fmla="*/ 1319229 w 1786319"/>
                <a:gd name="connsiteY366" fmla="*/ 1485830 h 2455878"/>
                <a:gd name="connsiteX367" fmla="*/ 1311629 w 1786319"/>
                <a:gd name="connsiteY367" fmla="*/ 1527761 h 2455878"/>
                <a:gd name="connsiteX368" fmla="*/ 1328494 w 1786319"/>
                <a:gd name="connsiteY368" fmla="*/ 1522416 h 2455878"/>
                <a:gd name="connsiteX369" fmla="*/ 1328990 w 1786319"/>
                <a:gd name="connsiteY369" fmla="*/ 1522641 h 2455878"/>
                <a:gd name="connsiteX370" fmla="*/ 1346404 w 1786319"/>
                <a:gd name="connsiteY370" fmla="*/ 1578675 h 2455878"/>
                <a:gd name="connsiteX371" fmla="*/ 1341098 w 1786319"/>
                <a:gd name="connsiteY371" fmla="*/ 1607951 h 2455878"/>
                <a:gd name="connsiteX372" fmla="*/ 1346610 w 1786319"/>
                <a:gd name="connsiteY372" fmla="*/ 1606205 h 2455878"/>
                <a:gd name="connsiteX373" fmla="*/ 1347107 w 1786319"/>
                <a:gd name="connsiteY373" fmla="*/ 1606430 h 2455878"/>
                <a:gd name="connsiteX374" fmla="*/ 1359222 w 1786319"/>
                <a:gd name="connsiteY374" fmla="*/ 1634105 h 2455878"/>
                <a:gd name="connsiteX375" fmla="*/ 1358635 w 1786319"/>
                <a:gd name="connsiteY375" fmla="*/ 1594039 h 2455878"/>
                <a:gd name="connsiteX376" fmla="*/ 1359016 w 1786319"/>
                <a:gd name="connsiteY376" fmla="*/ 1593650 h 2455878"/>
                <a:gd name="connsiteX377" fmla="*/ 1455475 w 1786319"/>
                <a:gd name="connsiteY377" fmla="*/ 1618469 h 2455878"/>
                <a:gd name="connsiteX378" fmla="*/ 1463593 w 1786319"/>
                <a:gd name="connsiteY378" fmla="*/ 1628935 h 2455878"/>
                <a:gd name="connsiteX379" fmla="*/ 1490623 w 1786319"/>
                <a:gd name="connsiteY379" fmla="*/ 1624023 h 2455878"/>
                <a:gd name="connsiteX380" fmla="*/ 1490970 w 1786319"/>
                <a:gd name="connsiteY380" fmla="*/ 1624294 h 2455878"/>
                <a:gd name="connsiteX381" fmla="*/ 1479581 w 1786319"/>
                <a:gd name="connsiteY381" fmla="*/ 1704072 h 2455878"/>
                <a:gd name="connsiteX382" fmla="*/ 1465849 w 1786319"/>
                <a:gd name="connsiteY382" fmla="*/ 1713971 h 2455878"/>
                <a:gd name="connsiteX383" fmla="*/ 1469063 w 1786319"/>
                <a:gd name="connsiteY383" fmla="*/ 1715845 h 2455878"/>
                <a:gd name="connsiteX384" fmla="*/ 1483312 w 1786319"/>
                <a:gd name="connsiteY384" fmla="*/ 1741045 h 2455878"/>
                <a:gd name="connsiteX385" fmla="*/ 1482546 w 1786319"/>
                <a:gd name="connsiteY385" fmla="*/ 1743614 h 2455878"/>
                <a:gd name="connsiteX386" fmla="*/ 1503017 w 1786319"/>
                <a:gd name="connsiteY386" fmla="*/ 1734517 h 2455878"/>
                <a:gd name="connsiteX387" fmla="*/ 1497918 w 1786319"/>
                <a:gd name="connsiteY387" fmla="*/ 1726206 h 2455878"/>
                <a:gd name="connsiteX388" fmla="*/ 1494607 w 1786319"/>
                <a:gd name="connsiteY388" fmla="*/ 1678844 h 2455878"/>
                <a:gd name="connsiteX389" fmla="*/ 1494915 w 1786319"/>
                <a:gd name="connsiteY389" fmla="*/ 1678529 h 2455878"/>
                <a:gd name="connsiteX390" fmla="*/ 1519123 w 1786319"/>
                <a:gd name="connsiteY390" fmla="*/ 1679670 h 2455878"/>
                <a:gd name="connsiteX391" fmla="*/ 1501581 w 1786319"/>
                <a:gd name="connsiteY391" fmla="*/ 1651086 h 2455878"/>
                <a:gd name="connsiteX392" fmla="*/ 1498271 w 1786319"/>
                <a:gd name="connsiteY392" fmla="*/ 1603725 h 2455878"/>
                <a:gd name="connsiteX393" fmla="*/ 1498580 w 1786319"/>
                <a:gd name="connsiteY393" fmla="*/ 1603410 h 2455878"/>
                <a:gd name="connsiteX394" fmla="*/ 1525780 w 1786319"/>
                <a:gd name="connsiteY394" fmla="*/ 1604691 h 2455878"/>
                <a:gd name="connsiteX395" fmla="*/ 1526350 w 1786319"/>
                <a:gd name="connsiteY395" fmla="*/ 1600745 h 2455878"/>
                <a:gd name="connsiteX396" fmla="*/ 1509126 w 1786319"/>
                <a:gd name="connsiteY396" fmla="*/ 1591515 h 2455878"/>
                <a:gd name="connsiteX397" fmla="*/ 1505436 w 1786319"/>
                <a:gd name="connsiteY397" fmla="*/ 1585502 h 2455878"/>
                <a:gd name="connsiteX398" fmla="*/ 1504042 w 1786319"/>
                <a:gd name="connsiteY398" fmla="*/ 1593186 h 2455878"/>
                <a:gd name="connsiteX399" fmla="*/ 1476183 w 1786319"/>
                <a:gd name="connsiteY399" fmla="*/ 1605094 h 2455878"/>
                <a:gd name="connsiteX400" fmla="*/ 1475276 w 1786319"/>
                <a:gd name="connsiteY400" fmla="*/ 1600951 h 2455878"/>
                <a:gd name="connsiteX401" fmla="*/ 1470027 w 1786319"/>
                <a:gd name="connsiteY401" fmla="*/ 1607746 h 2455878"/>
                <a:gd name="connsiteX402" fmla="*/ 1451990 w 1786319"/>
                <a:gd name="connsiteY402" fmla="*/ 1614247 h 2455878"/>
                <a:gd name="connsiteX403" fmla="*/ 1450807 w 1786319"/>
                <a:gd name="connsiteY403" fmla="*/ 1612728 h 2455878"/>
                <a:gd name="connsiteX404" fmla="*/ 1448887 w 1786319"/>
                <a:gd name="connsiteY404" fmla="*/ 1612839 h 2455878"/>
                <a:gd name="connsiteX405" fmla="*/ 1441889 w 1786319"/>
                <a:gd name="connsiteY405" fmla="*/ 1594989 h 2455878"/>
                <a:gd name="connsiteX406" fmla="*/ 1443541 w 1786319"/>
                <a:gd name="connsiteY406" fmla="*/ 1586563 h 2455878"/>
                <a:gd name="connsiteX407" fmla="*/ 1439827 w 1786319"/>
                <a:gd name="connsiteY407" fmla="*/ 1588612 h 2455878"/>
                <a:gd name="connsiteX408" fmla="*/ 1430424 w 1786319"/>
                <a:gd name="connsiteY408" fmla="*/ 1559810 h 2455878"/>
                <a:gd name="connsiteX409" fmla="*/ 1446627 w 1786319"/>
                <a:gd name="connsiteY409" fmla="*/ 1539440 h 2455878"/>
                <a:gd name="connsiteX410" fmla="*/ 1437332 w 1786319"/>
                <a:gd name="connsiteY410" fmla="*/ 1542790 h 2455878"/>
                <a:gd name="connsiteX411" fmla="*/ 1436149 w 1786319"/>
                <a:gd name="connsiteY411" fmla="*/ 1541273 h 2455878"/>
                <a:gd name="connsiteX412" fmla="*/ 1434228 w 1786319"/>
                <a:gd name="connsiteY412" fmla="*/ 1541383 h 2455878"/>
                <a:gd name="connsiteX413" fmla="*/ 1427231 w 1786319"/>
                <a:gd name="connsiteY413" fmla="*/ 1523533 h 2455878"/>
                <a:gd name="connsiteX414" fmla="*/ 1428883 w 1786319"/>
                <a:gd name="connsiteY414" fmla="*/ 1515107 h 2455878"/>
                <a:gd name="connsiteX415" fmla="*/ 1425169 w 1786319"/>
                <a:gd name="connsiteY415" fmla="*/ 1517156 h 2455878"/>
                <a:gd name="connsiteX416" fmla="*/ 1437828 w 1786319"/>
                <a:gd name="connsiteY416" fmla="*/ 1460619 h 2455878"/>
                <a:gd name="connsiteX417" fmla="*/ 1469288 w 1786319"/>
                <a:gd name="connsiteY417" fmla="*/ 1446638 h 2455878"/>
                <a:gd name="connsiteX418" fmla="*/ 1468805 w 1786319"/>
                <a:gd name="connsiteY418" fmla="*/ 1441372 h 2455878"/>
                <a:gd name="connsiteX419" fmla="*/ 1468897 w 1786319"/>
                <a:gd name="connsiteY419" fmla="*/ 1440907 h 2455878"/>
                <a:gd name="connsiteX420" fmla="*/ 1461331 w 1786319"/>
                <a:gd name="connsiteY420" fmla="*/ 1449749 h 2455878"/>
                <a:gd name="connsiteX421" fmla="*/ 1448698 w 1786319"/>
                <a:gd name="connsiteY421" fmla="*/ 1443861 h 2455878"/>
                <a:gd name="connsiteX422" fmla="*/ 1447792 w 1786319"/>
                <a:gd name="connsiteY422" fmla="*/ 1439718 h 2455878"/>
                <a:gd name="connsiteX423" fmla="*/ 1442543 w 1786319"/>
                <a:gd name="connsiteY423" fmla="*/ 1446513 h 2455878"/>
                <a:gd name="connsiteX424" fmla="*/ 1424506 w 1786319"/>
                <a:gd name="connsiteY424" fmla="*/ 1453013 h 2455878"/>
                <a:gd name="connsiteX425" fmla="*/ 1423323 w 1786319"/>
                <a:gd name="connsiteY425" fmla="*/ 1451495 h 2455878"/>
                <a:gd name="connsiteX426" fmla="*/ 1421402 w 1786319"/>
                <a:gd name="connsiteY426" fmla="*/ 1451606 h 2455878"/>
                <a:gd name="connsiteX427" fmla="*/ 1414405 w 1786319"/>
                <a:gd name="connsiteY427" fmla="*/ 1433756 h 2455878"/>
                <a:gd name="connsiteX428" fmla="*/ 1416056 w 1786319"/>
                <a:gd name="connsiteY428" fmla="*/ 1425330 h 2455878"/>
                <a:gd name="connsiteX429" fmla="*/ 1412343 w 1786319"/>
                <a:gd name="connsiteY429" fmla="*/ 1427379 h 2455878"/>
                <a:gd name="connsiteX430" fmla="*/ 1402940 w 1786319"/>
                <a:gd name="connsiteY430" fmla="*/ 1398576 h 2455878"/>
                <a:gd name="connsiteX431" fmla="*/ 1422491 w 1786319"/>
                <a:gd name="connsiteY431" fmla="*/ 1373997 h 2455878"/>
                <a:gd name="connsiteX432" fmla="*/ 1411681 w 1786319"/>
                <a:gd name="connsiteY432" fmla="*/ 1377893 h 2455878"/>
                <a:gd name="connsiteX433" fmla="*/ 1410499 w 1786319"/>
                <a:gd name="connsiteY433" fmla="*/ 1376376 h 2455878"/>
                <a:gd name="connsiteX434" fmla="*/ 1408578 w 1786319"/>
                <a:gd name="connsiteY434" fmla="*/ 1376486 h 2455878"/>
                <a:gd name="connsiteX435" fmla="*/ 1401580 w 1786319"/>
                <a:gd name="connsiteY435" fmla="*/ 1358637 h 2455878"/>
                <a:gd name="connsiteX436" fmla="*/ 1157417 w 1786319"/>
                <a:gd name="connsiteY436" fmla="*/ 1303748 h 2455878"/>
                <a:gd name="connsiteX437" fmla="*/ 1152827 w 1786319"/>
                <a:gd name="connsiteY437" fmla="*/ 1306280 h 2455878"/>
                <a:gd name="connsiteX438" fmla="*/ 1142659 w 1786319"/>
                <a:gd name="connsiteY438" fmla="*/ 1306524 h 2455878"/>
                <a:gd name="connsiteX439" fmla="*/ 1141602 w 1786319"/>
                <a:gd name="connsiteY439" fmla="*/ 1305165 h 2455878"/>
                <a:gd name="connsiteX440" fmla="*/ 1141381 w 1786319"/>
                <a:gd name="connsiteY440" fmla="*/ 1307774 h 2455878"/>
                <a:gd name="connsiteX441" fmla="*/ 1155546 w 1786319"/>
                <a:gd name="connsiteY441" fmla="*/ 1316031 h 2455878"/>
                <a:gd name="connsiteX442" fmla="*/ 1155375 w 1786319"/>
                <a:gd name="connsiteY442" fmla="*/ 1314161 h 2455878"/>
                <a:gd name="connsiteX443" fmla="*/ 1388574 w 1786319"/>
                <a:gd name="connsiteY443" fmla="*/ 1282418 h 2455878"/>
                <a:gd name="connsiteX444" fmla="*/ 1384860 w 1786319"/>
                <a:gd name="connsiteY444" fmla="*/ 1284468 h 2455878"/>
                <a:gd name="connsiteX445" fmla="*/ 1374534 w 1786319"/>
                <a:gd name="connsiteY445" fmla="*/ 1282528 h 2455878"/>
                <a:gd name="connsiteX446" fmla="*/ 1374571 w 1786319"/>
                <a:gd name="connsiteY446" fmla="*/ 1282592 h 2455878"/>
                <a:gd name="connsiteX447" fmla="*/ 1372498 w 1786319"/>
                <a:gd name="connsiteY447" fmla="*/ 1292255 h 2455878"/>
                <a:gd name="connsiteX448" fmla="*/ 1370474 w 1786319"/>
                <a:gd name="connsiteY448" fmla="*/ 1293504 h 2455878"/>
                <a:gd name="connsiteX449" fmla="*/ 1370353 w 1786319"/>
                <a:gd name="connsiteY449" fmla="*/ 1295880 h 2455878"/>
                <a:gd name="connsiteX450" fmla="*/ 1347484 w 1786319"/>
                <a:gd name="connsiteY450" fmla="*/ 1302088 h 2455878"/>
                <a:gd name="connsiteX451" fmla="*/ 1337352 w 1786319"/>
                <a:gd name="connsiteY451" fmla="*/ 1298929 h 2455878"/>
                <a:gd name="connsiteX452" fmla="*/ 1339372 w 1786319"/>
                <a:gd name="connsiteY452" fmla="*/ 1303767 h 2455878"/>
                <a:gd name="connsiteX453" fmla="*/ 1338797 w 1786319"/>
                <a:gd name="connsiteY453" fmla="*/ 1310559 h 2455878"/>
                <a:gd name="connsiteX454" fmla="*/ 1341024 w 1786319"/>
                <a:gd name="connsiteY454" fmla="*/ 1310418 h 2455878"/>
                <a:gd name="connsiteX455" fmla="*/ 1383025 w 1786319"/>
                <a:gd name="connsiteY455" fmla="*/ 1322853 h 2455878"/>
                <a:gd name="connsiteX456" fmla="*/ 1389463 w 1786319"/>
                <a:gd name="connsiteY456" fmla="*/ 1327967 h 2455878"/>
                <a:gd name="connsiteX457" fmla="*/ 1390115 w 1786319"/>
                <a:gd name="connsiteY457" fmla="*/ 1323457 h 2455878"/>
                <a:gd name="connsiteX458" fmla="*/ 1402232 w 1786319"/>
                <a:gd name="connsiteY458" fmla="*/ 1308225 h 2455878"/>
                <a:gd name="connsiteX459" fmla="*/ 1397023 w 1786319"/>
                <a:gd name="connsiteY459" fmla="*/ 1310101 h 2455878"/>
                <a:gd name="connsiteX460" fmla="*/ 1395841 w 1786319"/>
                <a:gd name="connsiteY460" fmla="*/ 1308584 h 2455878"/>
                <a:gd name="connsiteX461" fmla="*/ 1393920 w 1786319"/>
                <a:gd name="connsiteY461" fmla="*/ 1308695 h 2455878"/>
                <a:gd name="connsiteX462" fmla="*/ 1386922 w 1786319"/>
                <a:gd name="connsiteY462" fmla="*/ 1290845 h 2455878"/>
                <a:gd name="connsiteX463" fmla="*/ 1373379 w 1786319"/>
                <a:gd name="connsiteY463" fmla="*/ 1247289 h 2455878"/>
                <a:gd name="connsiteX464" fmla="*/ 1372958 w 1786319"/>
                <a:gd name="connsiteY464" fmla="*/ 1255671 h 2455878"/>
                <a:gd name="connsiteX465" fmla="*/ 1364490 w 1786319"/>
                <a:gd name="connsiteY465" fmla="*/ 1261303 h 2455878"/>
                <a:gd name="connsiteX466" fmla="*/ 1359277 w 1786319"/>
                <a:gd name="connsiteY466" fmla="*/ 1261863 h 2455878"/>
                <a:gd name="connsiteX467" fmla="*/ 1366925 w 1786319"/>
                <a:gd name="connsiteY467" fmla="*/ 1269222 h 2455878"/>
                <a:gd name="connsiteX468" fmla="*/ 1373652 w 1786319"/>
                <a:gd name="connsiteY468" fmla="*/ 1280984 h 2455878"/>
                <a:gd name="connsiteX469" fmla="*/ 1371606 w 1786319"/>
                <a:gd name="connsiteY469" fmla="*/ 1268638 h 2455878"/>
                <a:gd name="connsiteX470" fmla="*/ 1378740 w 1786319"/>
                <a:gd name="connsiteY470" fmla="*/ 1249652 h 2455878"/>
                <a:gd name="connsiteX471" fmla="*/ 1457150 w 1786319"/>
                <a:gd name="connsiteY471" fmla="*/ 1229543 h 2455878"/>
                <a:gd name="connsiteX472" fmla="*/ 1454071 w 1786319"/>
                <a:gd name="connsiteY472" fmla="*/ 1246527 h 2455878"/>
                <a:gd name="connsiteX473" fmla="*/ 1455396 w 1786319"/>
                <a:gd name="connsiteY473" fmla="*/ 1254169 h 2455878"/>
                <a:gd name="connsiteX474" fmla="*/ 1452479 w 1786319"/>
                <a:gd name="connsiteY474" fmla="*/ 1270266 h 2455878"/>
                <a:gd name="connsiteX475" fmla="*/ 1464480 w 1786319"/>
                <a:gd name="connsiteY475" fmla="*/ 1262944 h 2455878"/>
                <a:gd name="connsiteX476" fmla="*/ 1473282 w 1786319"/>
                <a:gd name="connsiteY476" fmla="*/ 1260155 h 2455878"/>
                <a:gd name="connsiteX477" fmla="*/ 1022980 w 1786319"/>
                <a:gd name="connsiteY477" fmla="*/ 1151592 h 2455878"/>
                <a:gd name="connsiteX478" fmla="*/ 1023382 w 1786319"/>
                <a:gd name="connsiteY478" fmla="*/ 1151775 h 2455878"/>
                <a:gd name="connsiteX479" fmla="*/ 1003292 w 1786319"/>
                <a:gd name="connsiteY479" fmla="*/ 1243891 h 2455878"/>
                <a:gd name="connsiteX480" fmla="*/ 1002385 w 1786319"/>
                <a:gd name="connsiteY480" fmla="*/ 1239747 h 2455878"/>
                <a:gd name="connsiteX481" fmla="*/ 997136 w 1786319"/>
                <a:gd name="connsiteY481" fmla="*/ 1246543 h 2455878"/>
                <a:gd name="connsiteX482" fmla="*/ 979099 w 1786319"/>
                <a:gd name="connsiteY482" fmla="*/ 1253043 h 2455878"/>
                <a:gd name="connsiteX483" fmla="*/ 977917 w 1786319"/>
                <a:gd name="connsiteY483" fmla="*/ 1251526 h 2455878"/>
                <a:gd name="connsiteX484" fmla="*/ 975996 w 1786319"/>
                <a:gd name="connsiteY484" fmla="*/ 1251637 h 2455878"/>
                <a:gd name="connsiteX485" fmla="*/ 968998 w 1786319"/>
                <a:gd name="connsiteY485" fmla="*/ 1233787 h 2455878"/>
                <a:gd name="connsiteX486" fmla="*/ 970651 w 1786319"/>
                <a:gd name="connsiteY486" fmla="*/ 1225360 h 2455878"/>
                <a:gd name="connsiteX487" fmla="*/ 966936 w 1786319"/>
                <a:gd name="connsiteY487" fmla="*/ 1227409 h 2455878"/>
                <a:gd name="connsiteX488" fmla="*/ 1022980 w 1786319"/>
                <a:gd name="connsiteY488" fmla="*/ 1151592 h 2455878"/>
                <a:gd name="connsiteX489" fmla="*/ 1245159 w 1786319"/>
                <a:gd name="connsiteY489" fmla="*/ 1077170 h 2455878"/>
                <a:gd name="connsiteX490" fmla="*/ 1298065 w 1786319"/>
                <a:gd name="connsiteY490" fmla="*/ 1125432 h 2455878"/>
                <a:gd name="connsiteX491" fmla="*/ 1292851 w 1786319"/>
                <a:gd name="connsiteY491" fmla="*/ 1125991 h 2455878"/>
                <a:gd name="connsiteX492" fmla="*/ 1300499 w 1786319"/>
                <a:gd name="connsiteY492" fmla="*/ 1133350 h 2455878"/>
                <a:gd name="connsiteX493" fmla="*/ 1306072 w 1786319"/>
                <a:gd name="connsiteY493" fmla="*/ 1156383 h 2455878"/>
                <a:gd name="connsiteX494" fmla="*/ 1304048 w 1786319"/>
                <a:gd name="connsiteY494" fmla="*/ 1157632 h 2455878"/>
                <a:gd name="connsiteX495" fmla="*/ 1303927 w 1786319"/>
                <a:gd name="connsiteY495" fmla="*/ 1160008 h 2455878"/>
                <a:gd name="connsiteX496" fmla="*/ 1281058 w 1786319"/>
                <a:gd name="connsiteY496" fmla="*/ 1166216 h 2455878"/>
                <a:gd name="connsiteX497" fmla="*/ 1270926 w 1786319"/>
                <a:gd name="connsiteY497" fmla="*/ 1163057 h 2455878"/>
                <a:gd name="connsiteX498" fmla="*/ 1272946 w 1786319"/>
                <a:gd name="connsiteY498" fmla="*/ 1167895 h 2455878"/>
                <a:gd name="connsiteX499" fmla="*/ 1187289 w 1786319"/>
                <a:gd name="connsiteY499" fmla="*/ 1088883 h 2455878"/>
                <a:gd name="connsiteX500" fmla="*/ 1187567 w 1786319"/>
                <a:gd name="connsiteY500" fmla="*/ 1088414 h 2455878"/>
                <a:gd name="connsiteX501" fmla="*/ 1245159 w 1786319"/>
                <a:gd name="connsiteY501" fmla="*/ 1077170 h 2455878"/>
                <a:gd name="connsiteX502" fmla="*/ 989605 w 1786319"/>
                <a:gd name="connsiteY502" fmla="*/ 1064539 h 2455878"/>
                <a:gd name="connsiteX503" fmla="*/ 990006 w 1786319"/>
                <a:gd name="connsiteY503" fmla="*/ 1064720 h 2455878"/>
                <a:gd name="connsiteX504" fmla="*/ 969916 w 1786319"/>
                <a:gd name="connsiteY504" fmla="*/ 1156837 h 2455878"/>
                <a:gd name="connsiteX505" fmla="*/ 969010 w 1786319"/>
                <a:gd name="connsiteY505" fmla="*/ 1152694 h 2455878"/>
                <a:gd name="connsiteX506" fmla="*/ 963761 w 1786319"/>
                <a:gd name="connsiteY506" fmla="*/ 1159489 h 2455878"/>
                <a:gd name="connsiteX507" fmla="*/ 945724 w 1786319"/>
                <a:gd name="connsiteY507" fmla="*/ 1165990 h 2455878"/>
                <a:gd name="connsiteX508" fmla="*/ 944542 w 1786319"/>
                <a:gd name="connsiteY508" fmla="*/ 1164471 h 2455878"/>
                <a:gd name="connsiteX509" fmla="*/ 942621 w 1786319"/>
                <a:gd name="connsiteY509" fmla="*/ 1164582 h 2455878"/>
                <a:gd name="connsiteX510" fmla="*/ 935623 w 1786319"/>
                <a:gd name="connsiteY510" fmla="*/ 1146732 h 2455878"/>
                <a:gd name="connsiteX511" fmla="*/ 937275 w 1786319"/>
                <a:gd name="connsiteY511" fmla="*/ 1138307 h 2455878"/>
                <a:gd name="connsiteX512" fmla="*/ 933561 w 1786319"/>
                <a:gd name="connsiteY512" fmla="*/ 1140355 h 2455878"/>
                <a:gd name="connsiteX513" fmla="*/ 989605 w 1786319"/>
                <a:gd name="connsiteY513" fmla="*/ 1064539 h 2455878"/>
                <a:gd name="connsiteX514" fmla="*/ 1126898 w 1786319"/>
                <a:gd name="connsiteY514" fmla="*/ 1007328 h 2455878"/>
                <a:gd name="connsiteX515" fmla="*/ 1127394 w 1786319"/>
                <a:gd name="connsiteY515" fmla="*/ 1007553 h 2455878"/>
                <a:gd name="connsiteX516" fmla="*/ 1102563 w 1786319"/>
                <a:gd name="connsiteY516" fmla="*/ 1121405 h 2455878"/>
                <a:gd name="connsiteX517" fmla="*/ 1101443 w 1786319"/>
                <a:gd name="connsiteY517" fmla="*/ 1116284 h 2455878"/>
                <a:gd name="connsiteX518" fmla="*/ 1094955 w 1786319"/>
                <a:gd name="connsiteY518" fmla="*/ 1124683 h 2455878"/>
                <a:gd name="connsiteX519" fmla="*/ 1072662 w 1786319"/>
                <a:gd name="connsiteY519" fmla="*/ 1132717 h 2455878"/>
                <a:gd name="connsiteX520" fmla="*/ 1071201 w 1786319"/>
                <a:gd name="connsiteY520" fmla="*/ 1130841 h 2455878"/>
                <a:gd name="connsiteX521" fmla="*/ 1068827 w 1786319"/>
                <a:gd name="connsiteY521" fmla="*/ 1130978 h 2455878"/>
                <a:gd name="connsiteX522" fmla="*/ 1061927 w 1786319"/>
                <a:gd name="connsiteY522" fmla="*/ 1124570 h 2455878"/>
                <a:gd name="connsiteX523" fmla="*/ 1057154 w 1786319"/>
                <a:gd name="connsiteY523" fmla="*/ 1127514 h 2455878"/>
                <a:gd name="connsiteX524" fmla="*/ 994820 w 1786319"/>
                <a:gd name="connsiteY524" fmla="*/ 1051515 h 2455878"/>
                <a:gd name="connsiteX525" fmla="*/ 995044 w 1786319"/>
                <a:gd name="connsiteY525" fmla="*/ 1051136 h 2455878"/>
                <a:gd name="connsiteX526" fmla="*/ 1041642 w 1786319"/>
                <a:gd name="connsiteY526" fmla="*/ 1042039 h 2455878"/>
                <a:gd name="connsiteX527" fmla="*/ 1058485 w 1786319"/>
                <a:gd name="connsiteY527" fmla="*/ 1046046 h 2455878"/>
                <a:gd name="connsiteX528" fmla="*/ 1073276 w 1786319"/>
                <a:gd name="connsiteY528" fmla="*/ 1031157 h 2455878"/>
                <a:gd name="connsiteX529" fmla="*/ 1126898 w 1786319"/>
                <a:gd name="connsiteY529" fmla="*/ 1007328 h 2455878"/>
                <a:gd name="connsiteX530" fmla="*/ 945958 w 1786319"/>
                <a:gd name="connsiteY530" fmla="*/ 985530 h 2455878"/>
                <a:gd name="connsiteX531" fmla="*/ 946360 w 1786319"/>
                <a:gd name="connsiteY531" fmla="*/ 985712 h 2455878"/>
                <a:gd name="connsiteX532" fmla="*/ 926270 w 1786319"/>
                <a:gd name="connsiteY532" fmla="*/ 1077829 h 2455878"/>
                <a:gd name="connsiteX533" fmla="*/ 925363 w 1786319"/>
                <a:gd name="connsiteY533" fmla="*/ 1073685 h 2455878"/>
                <a:gd name="connsiteX534" fmla="*/ 920114 w 1786319"/>
                <a:gd name="connsiteY534" fmla="*/ 1080480 h 2455878"/>
                <a:gd name="connsiteX535" fmla="*/ 902076 w 1786319"/>
                <a:gd name="connsiteY535" fmla="*/ 1086981 h 2455878"/>
                <a:gd name="connsiteX536" fmla="*/ 900894 w 1786319"/>
                <a:gd name="connsiteY536" fmla="*/ 1085463 h 2455878"/>
                <a:gd name="connsiteX537" fmla="*/ 898973 w 1786319"/>
                <a:gd name="connsiteY537" fmla="*/ 1085574 h 2455878"/>
                <a:gd name="connsiteX538" fmla="*/ 891976 w 1786319"/>
                <a:gd name="connsiteY538" fmla="*/ 1067724 h 2455878"/>
                <a:gd name="connsiteX539" fmla="*/ 893627 w 1786319"/>
                <a:gd name="connsiteY539" fmla="*/ 1059298 h 2455878"/>
                <a:gd name="connsiteX540" fmla="*/ 889913 w 1786319"/>
                <a:gd name="connsiteY540" fmla="*/ 1061347 h 2455878"/>
                <a:gd name="connsiteX541" fmla="*/ 945958 w 1786319"/>
                <a:gd name="connsiteY541" fmla="*/ 985530 h 2455878"/>
                <a:gd name="connsiteX542" fmla="*/ 1385799 w 1786319"/>
                <a:gd name="connsiteY542" fmla="*/ 984679 h 2455878"/>
                <a:gd name="connsiteX543" fmla="*/ 1385713 w 1786319"/>
                <a:gd name="connsiteY543" fmla="*/ 984727 h 2455878"/>
                <a:gd name="connsiteX544" fmla="*/ 1385917 w 1786319"/>
                <a:gd name="connsiteY544" fmla="*/ 985049 h 2455878"/>
                <a:gd name="connsiteX545" fmla="*/ 1211198 w 1786319"/>
                <a:gd name="connsiteY545" fmla="*/ 956159 h 2455878"/>
                <a:gd name="connsiteX546" fmla="*/ 1208419 w 1786319"/>
                <a:gd name="connsiteY546" fmla="*/ 957069 h 2455878"/>
                <a:gd name="connsiteX547" fmla="*/ 1208417 w 1786319"/>
                <a:gd name="connsiteY547" fmla="*/ 957079 h 2455878"/>
                <a:gd name="connsiteX548" fmla="*/ 1206241 w 1786319"/>
                <a:gd name="connsiteY548" fmla="*/ 958385 h 2455878"/>
                <a:gd name="connsiteX549" fmla="*/ 1213503 w 1786319"/>
                <a:gd name="connsiteY549" fmla="*/ 963262 h 2455878"/>
                <a:gd name="connsiteX550" fmla="*/ 1211437 w 1786319"/>
                <a:gd name="connsiteY550" fmla="*/ 960132 h 2455878"/>
                <a:gd name="connsiteX551" fmla="*/ 959260 w 1786319"/>
                <a:gd name="connsiteY551" fmla="*/ 907434 h 2455878"/>
                <a:gd name="connsiteX552" fmla="*/ 958101 w 1786319"/>
                <a:gd name="connsiteY552" fmla="*/ 908968 h 2455878"/>
                <a:gd name="connsiteX553" fmla="*/ 959564 w 1786319"/>
                <a:gd name="connsiteY553" fmla="*/ 908753 h 2455878"/>
                <a:gd name="connsiteX554" fmla="*/ 1141397 w 1786319"/>
                <a:gd name="connsiteY554" fmla="*/ 898993 h 2455878"/>
                <a:gd name="connsiteX555" fmla="*/ 1143190 w 1786319"/>
                <a:gd name="connsiteY555" fmla="*/ 903919 h 2455878"/>
                <a:gd name="connsiteX556" fmla="*/ 1140401 w 1786319"/>
                <a:gd name="connsiteY556" fmla="*/ 911785 h 2455878"/>
                <a:gd name="connsiteX557" fmla="*/ 1149096 w 1786319"/>
                <a:gd name="connsiteY557" fmla="*/ 911641 h 2455878"/>
                <a:gd name="connsiteX558" fmla="*/ 1159931 w 1786319"/>
                <a:gd name="connsiteY558" fmla="*/ 915406 h 2455878"/>
                <a:gd name="connsiteX559" fmla="*/ 1161147 w 1786319"/>
                <a:gd name="connsiteY559" fmla="*/ 903242 h 2455878"/>
                <a:gd name="connsiteX560" fmla="*/ 1151371 w 1786319"/>
                <a:gd name="connsiteY560" fmla="*/ 902619 h 2455878"/>
                <a:gd name="connsiteX561" fmla="*/ 1072034 w 1786319"/>
                <a:gd name="connsiteY561" fmla="*/ 866726 h 2455878"/>
                <a:gd name="connsiteX562" fmla="*/ 1067950 w 1786319"/>
                <a:gd name="connsiteY562" fmla="*/ 880501 h 2455878"/>
                <a:gd name="connsiteX563" fmla="*/ 1050726 w 1786319"/>
                <a:gd name="connsiteY563" fmla="*/ 880215 h 2455878"/>
                <a:gd name="connsiteX564" fmla="*/ 1047617 w 1786319"/>
                <a:gd name="connsiteY564" fmla="*/ 875993 h 2455878"/>
                <a:gd name="connsiteX565" fmla="*/ 1045113 w 1786319"/>
                <a:gd name="connsiteY565" fmla="*/ 886307 h 2455878"/>
                <a:gd name="connsiteX566" fmla="*/ 1028026 w 1786319"/>
                <a:gd name="connsiteY566" fmla="*/ 902726 h 2455878"/>
                <a:gd name="connsiteX567" fmla="*/ 1025927 w 1786319"/>
                <a:gd name="connsiteY567" fmla="*/ 901607 h 2455878"/>
                <a:gd name="connsiteX568" fmla="*/ 1025778 w 1786319"/>
                <a:gd name="connsiteY568" fmla="*/ 901685 h 2455878"/>
                <a:gd name="connsiteX569" fmla="*/ 1022659 w 1786319"/>
                <a:gd name="connsiteY569" fmla="*/ 912205 h 2455878"/>
                <a:gd name="connsiteX570" fmla="*/ 1005435 w 1786319"/>
                <a:gd name="connsiteY570" fmla="*/ 911918 h 2455878"/>
                <a:gd name="connsiteX571" fmla="*/ 1002326 w 1786319"/>
                <a:gd name="connsiteY571" fmla="*/ 907698 h 2455878"/>
                <a:gd name="connsiteX572" fmla="*/ 999823 w 1786319"/>
                <a:gd name="connsiteY572" fmla="*/ 918011 h 2455878"/>
                <a:gd name="connsiteX573" fmla="*/ 998061 w 1786319"/>
                <a:gd name="connsiteY573" fmla="*/ 921064 h 2455878"/>
                <a:gd name="connsiteX574" fmla="*/ 1011883 w 1786319"/>
                <a:gd name="connsiteY574" fmla="*/ 935400 h 2455878"/>
                <a:gd name="connsiteX575" fmla="*/ 1011897 w 1786319"/>
                <a:gd name="connsiteY575" fmla="*/ 939462 h 2455878"/>
                <a:gd name="connsiteX576" fmla="*/ 1023839 w 1786319"/>
                <a:gd name="connsiteY576" fmla="*/ 922715 h 2455878"/>
                <a:gd name="connsiteX577" fmla="*/ 1072896 w 1786319"/>
                <a:gd name="connsiteY577" fmla="*/ 890519 h 2455878"/>
                <a:gd name="connsiteX578" fmla="*/ 1073423 w 1786319"/>
                <a:gd name="connsiteY578" fmla="*/ 890661 h 2455878"/>
                <a:gd name="connsiteX579" fmla="*/ 1090719 w 1786319"/>
                <a:gd name="connsiteY579" fmla="*/ 917336 h 2455878"/>
                <a:gd name="connsiteX580" fmla="*/ 1091655 w 1786319"/>
                <a:gd name="connsiteY580" fmla="*/ 920030 h 2455878"/>
                <a:gd name="connsiteX581" fmla="*/ 1115455 w 1786319"/>
                <a:gd name="connsiteY581" fmla="*/ 913761 h 2455878"/>
                <a:gd name="connsiteX582" fmla="*/ 1098355 w 1786319"/>
                <a:gd name="connsiteY582" fmla="*/ 904095 h 2455878"/>
                <a:gd name="connsiteX583" fmla="*/ 1076566 w 1786319"/>
                <a:gd name="connsiteY583" fmla="*/ 877666 h 2455878"/>
                <a:gd name="connsiteX584" fmla="*/ 1074714 w 1786319"/>
                <a:gd name="connsiteY584" fmla="*/ 808572 h 2455878"/>
                <a:gd name="connsiteX585" fmla="*/ 1071037 w 1786319"/>
                <a:gd name="connsiteY585" fmla="*/ 811480 h 2455878"/>
                <a:gd name="connsiteX586" fmla="*/ 1066458 w 1786319"/>
                <a:gd name="connsiteY586" fmla="*/ 812121 h 2455878"/>
                <a:gd name="connsiteX587" fmla="*/ 1068843 w 1786319"/>
                <a:gd name="connsiteY587" fmla="*/ 818644 h 2455878"/>
                <a:gd name="connsiteX588" fmla="*/ 1074468 w 1786319"/>
                <a:gd name="connsiteY588" fmla="*/ 817163 h 2455878"/>
                <a:gd name="connsiteX589" fmla="*/ 1142164 w 1786319"/>
                <a:gd name="connsiteY589" fmla="*/ 783532 h 2455878"/>
                <a:gd name="connsiteX590" fmla="*/ 1142038 w 1786319"/>
                <a:gd name="connsiteY590" fmla="*/ 792338 h 2455878"/>
                <a:gd name="connsiteX591" fmla="*/ 1146539 w 1786319"/>
                <a:gd name="connsiteY591" fmla="*/ 788339 h 2455878"/>
                <a:gd name="connsiteX592" fmla="*/ 958856 w 1786319"/>
                <a:gd name="connsiteY592" fmla="*/ 782312 h 2455878"/>
                <a:gd name="connsiteX593" fmla="*/ 953147 w 1786319"/>
                <a:gd name="connsiteY593" fmla="*/ 790731 h 2455878"/>
                <a:gd name="connsiteX594" fmla="*/ 939762 w 1786319"/>
                <a:gd name="connsiteY594" fmla="*/ 787369 h 2455878"/>
                <a:gd name="connsiteX595" fmla="*/ 936653 w 1786319"/>
                <a:gd name="connsiteY595" fmla="*/ 783148 h 2455878"/>
                <a:gd name="connsiteX596" fmla="*/ 934149 w 1786319"/>
                <a:gd name="connsiteY596" fmla="*/ 793462 h 2455878"/>
                <a:gd name="connsiteX597" fmla="*/ 926454 w 1786319"/>
                <a:gd name="connsiteY597" fmla="*/ 806802 h 2455878"/>
                <a:gd name="connsiteX598" fmla="*/ 918462 w 1786319"/>
                <a:gd name="connsiteY598" fmla="*/ 809422 h 2455878"/>
                <a:gd name="connsiteX599" fmla="*/ 917734 w 1786319"/>
                <a:gd name="connsiteY599" fmla="*/ 809995 h 2455878"/>
                <a:gd name="connsiteX600" fmla="*/ 913144 w 1786319"/>
                <a:gd name="connsiteY600" fmla="*/ 809702 h 2455878"/>
                <a:gd name="connsiteX601" fmla="*/ 912851 w 1786319"/>
                <a:gd name="connsiteY601" fmla="*/ 809854 h 2455878"/>
                <a:gd name="connsiteX602" fmla="*/ 912238 w 1786319"/>
                <a:gd name="connsiteY602" fmla="*/ 809645 h 2455878"/>
                <a:gd name="connsiteX603" fmla="*/ 905297 w 1786319"/>
                <a:gd name="connsiteY603" fmla="*/ 809203 h 2455878"/>
                <a:gd name="connsiteX604" fmla="*/ 897227 w 1786319"/>
                <a:gd name="connsiteY604" fmla="*/ 806269 h 2455878"/>
                <a:gd name="connsiteX605" fmla="*/ 898678 w 1786319"/>
                <a:gd name="connsiteY605" fmla="*/ 810255 h 2455878"/>
                <a:gd name="connsiteX606" fmla="*/ 897602 w 1786319"/>
                <a:gd name="connsiteY606" fmla="*/ 818414 h 2455878"/>
                <a:gd name="connsiteX607" fmla="*/ 893061 w 1786319"/>
                <a:gd name="connsiteY607" fmla="*/ 820930 h 2455878"/>
                <a:gd name="connsiteX608" fmla="*/ 896489 w 1786319"/>
                <a:gd name="connsiteY608" fmla="*/ 826037 h 2455878"/>
                <a:gd name="connsiteX609" fmla="*/ 898352 w 1786319"/>
                <a:gd name="connsiteY609" fmla="*/ 833643 h 2455878"/>
                <a:gd name="connsiteX610" fmla="*/ 940100 w 1786319"/>
                <a:gd name="connsiteY610" fmla="*/ 827494 h 2455878"/>
                <a:gd name="connsiteX611" fmla="*/ 949634 w 1786319"/>
                <a:gd name="connsiteY611" fmla="*/ 830237 h 2455878"/>
                <a:gd name="connsiteX612" fmla="*/ 957423 w 1786319"/>
                <a:gd name="connsiteY612" fmla="*/ 818934 h 2455878"/>
                <a:gd name="connsiteX613" fmla="*/ 974997 w 1786319"/>
                <a:gd name="connsiteY613" fmla="*/ 803321 h 2455878"/>
                <a:gd name="connsiteX614" fmla="*/ 762098 w 1786319"/>
                <a:gd name="connsiteY614" fmla="*/ 726470 h 2455878"/>
                <a:gd name="connsiteX615" fmla="*/ 762134 w 1786319"/>
                <a:gd name="connsiteY615" fmla="*/ 726618 h 2455878"/>
                <a:gd name="connsiteX616" fmla="*/ 762192 w 1786319"/>
                <a:gd name="connsiteY616" fmla="*/ 726567 h 2455878"/>
                <a:gd name="connsiteX617" fmla="*/ 810797 w 1786319"/>
                <a:gd name="connsiteY617" fmla="*/ 704595 h 2455878"/>
                <a:gd name="connsiteX618" fmla="*/ 808684 w 1786319"/>
                <a:gd name="connsiteY618" fmla="*/ 705687 h 2455878"/>
                <a:gd name="connsiteX619" fmla="*/ 808337 w 1786319"/>
                <a:gd name="connsiteY619" fmla="*/ 705568 h 2455878"/>
                <a:gd name="connsiteX620" fmla="*/ 809204 w 1786319"/>
                <a:gd name="connsiteY620" fmla="*/ 708878 h 2455878"/>
                <a:gd name="connsiteX621" fmla="*/ 803340 w 1786319"/>
                <a:gd name="connsiteY621" fmla="*/ 727132 h 2455878"/>
                <a:gd name="connsiteX622" fmla="*/ 801416 w 1786319"/>
                <a:gd name="connsiteY622" fmla="*/ 727142 h 2455878"/>
                <a:gd name="connsiteX623" fmla="*/ 800331 w 1786319"/>
                <a:gd name="connsiteY623" fmla="*/ 728731 h 2455878"/>
                <a:gd name="connsiteX624" fmla="*/ 785412 w 1786319"/>
                <a:gd name="connsiteY624" fmla="*/ 724390 h 2455878"/>
                <a:gd name="connsiteX625" fmla="*/ 794393 w 1786319"/>
                <a:gd name="connsiteY625" fmla="*/ 732568 h 2455878"/>
                <a:gd name="connsiteX626" fmla="*/ 801205 w 1786319"/>
                <a:gd name="connsiteY626" fmla="*/ 744844 h 2455878"/>
                <a:gd name="connsiteX627" fmla="*/ 814651 w 1786319"/>
                <a:gd name="connsiteY627" fmla="*/ 744068 h 2455878"/>
                <a:gd name="connsiteX628" fmla="*/ 808700 w 1786319"/>
                <a:gd name="connsiteY628" fmla="*/ 723058 h 2455878"/>
                <a:gd name="connsiteX629" fmla="*/ 810990 w 1786319"/>
                <a:gd name="connsiteY629" fmla="*/ 704698 h 2455878"/>
                <a:gd name="connsiteX630" fmla="*/ 1234079 w 1786319"/>
                <a:gd name="connsiteY630" fmla="*/ 675871 h 2455878"/>
                <a:gd name="connsiteX631" fmla="*/ 1231375 w 1786319"/>
                <a:gd name="connsiteY631" fmla="*/ 684990 h 2455878"/>
                <a:gd name="connsiteX632" fmla="*/ 1238272 w 1786319"/>
                <a:gd name="connsiteY632" fmla="*/ 689973 h 2455878"/>
                <a:gd name="connsiteX633" fmla="*/ 1244681 w 1786319"/>
                <a:gd name="connsiteY633" fmla="*/ 707392 h 2455878"/>
                <a:gd name="connsiteX634" fmla="*/ 1242146 w 1786319"/>
                <a:gd name="connsiteY634" fmla="*/ 709250 h 2455878"/>
                <a:gd name="connsiteX635" fmla="*/ 1248526 w 1786319"/>
                <a:gd name="connsiteY635" fmla="*/ 719087 h 2455878"/>
                <a:gd name="connsiteX636" fmla="*/ 1249301 w 1786319"/>
                <a:gd name="connsiteY636" fmla="*/ 721321 h 2455878"/>
                <a:gd name="connsiteX637" fmla="*/ 1271755 w 1786319"/>
                <a:gd name="connsiteY637" fmla="*/ 718014 h 2455878"/>
                <a:gd name="connsiteX638" fmla="*/ 1254703 w 1786319"/>
                <a:gd name="connsiteY638" fmla="*/ 708374 h 2455878"/>
                <a:gd name="connsiteX639" fmla="*/ 1237074 w 1786319"/>
                <a:gd name="connsiteY639" fmla="*/ 686991 h 2455878"/>
                <a:gd name="connsiteX640" fmla="*/ 861285 w 1786319"/>
                <a:gd name="connsiteY640" fmla="*/ 637757 h 2455878"/>
                <a:gd name="connsiteX641" fmla="*/ 860429 w 1786319"/>
                <a:gd name="connsiteY641" fmla="*/ 637932 h 2455878"/>
                <a:gd name="connsiteX642" fmla="*/ 861652 w 1786319"/>
                <a:gd name="connsiteY642" fmla="*/ 639046 h 2455878"/>
                <a:gd name="connsiteX643" fmla="*/ 1093937 w 1786319"/>
                <a:gd name="connsiteY643" fmla="*/ 532838 h 2455878"/>
                <a:gd name="connsiteX644" fmla="*/ 1093973 w 1786319"/>
                <a:gd name="connsiteY644" fmla="*/ 532986 h 2455878"/>
                <a:gd name="connsiteX645" fmla="*/ 1094031 w 1786319"/>
                <a:gd name="connsiteY645" fmla="*/ 532935 h 2455878"/>
                <a:gd name="connsiteX646" fmla="*/ 600481 w 1786319"/>
                <a:gd name="connsiteY646" fmla="*/ 527691 h 2455878"/>
                <a:gd name="connsiteX647" fmla="*/ 602780 w 1786319"/>
                <a:gd name="connsiteY647" fmla="*/ 536723 h 2455878"/>
                <a:gd name="connsiteX648" fmla="*/ 598426 w 1786319"/>
                <a:gd name="connsiteY648" fmla="*/ 538978 h 2455878"/>
                <a:gd name="connsiteX649" fmla="*/ 626795 w 1786319"/>
                <a:gd name="connsiteY649" fmla="*/ 558045 h 2455878"/>
                <a:gd name="connsiteX650" fmla="*/ 626538 w 1786319"/>
                <a:gd name="connsiteY650" fmla="*/ 588343 h 2455878"/>
                <a:gd name="connsiteX651" fmla="*/ 622378 w 1786319"/>
                <a:gd name="connsiteY651" fmla="*/ 587513 h 2455878"/>
                <a:gd name="connsiteX652" fmla="*/ 625936 w 1786319"/>
                <a:gd name="connsiteY652" fmla="*/ 594016 h 2455878"/>
                <a:gd name="connsiteX653" fmla="*/ 628930 w 1786319"/>
                <a:gd name="connsiteY653" fmla="*/ 591427 h 2455878"/>
                <a:gd name="connsiteX654" fmla="*/ 651841 w 1786319"/>
                <a:gd name="connsiteY654" fmla="*/ 579733 h 2455878"/>
                <a:gd name="connsiteX655" fmla="*/ 652266 w 1786319"/>
                <a:gd name="connsiteY655" fmla="*/ 579847 h 2455878"/>
                <a:gd name="connsiteX656" fmla="*/ 673617 w 1786319"/>
                <a:gd name="connsiteY656" fmla="*/ 622253 h 2455878"/>
                <a:gd name="connsiteX657" fmla="*/ 673273 w 1786319"/>
                <a:gd name="connsiteY657" fmla="*/ 646409 h 2455878"/>
                <a:gd name="connsiteX658" fmla="*/ 690653 w 1786319"/>
                <a:gd name="connsiteY658" fmla="*/ 630966 h 2455878"/>
                <a:gd name="connsiteX659" fmla="*/ 691093 w 1786319"/>
                <a:gd name="connsiteY659" fmla="*/ 630969 h 2455878"/>
                <a:gd name="connsiteX660" fmla="*/ 722431 w 1786319"/>
                <a:gd name="connsiteY660" fmla="*/ 666636 h 2455878"/>
                <a:gd name="connsiteX661" fmla="*/ 727510 w 1786319"/>
                <a:gd name="connsiteY661" fmla="*/ 687372 h 2455878"/>
                <a:gd name="connsiteX662" fmla="*/ 729129 w 1786319"/>
                <a:gd name="connsiteY662" fmla="*/ 685933 h 2455878"/>
                <a:gd name="connsiteX663" fmla="*/ 729569 w 1786319"/>
                <a:gd name="connsiteY663" fmla="*/ 685936 h 2455878"/>
                <a:gd name="connsiteX664" fmla="*/ 744155 w 1786319"/>
                <a:gd name="connsiteY664" fmla="*/ 699216 h 2455878"/>
                <a:gd name="connsiteX665" fmla="*/ 738562 w 1786319"/>
                <a:gd name="connsiteY665" fmla="*/ 676567 h 2455878"/>
                <a:gd name="connsiteX666" fmla="*/ 749782 w 1786319"/>
                <a:gd name="connsiteY666" fmla="*/ 630435 h 2455878"/>
                <a:gd name="connsiteX667" fmla="*/ 750171 w 1786319"/>
                <a:gd name="connsiteY667" fmla="*/ 630228 h 2455878"/>
                <a:gd name="connsiteX668" fmla="*/ 763628 w 1786319"/>
                <a:gd name="connsiteY668" fmla="*/ 635224 h 2455878"/>
                <a:gd name="connsiteX669" fmla="*/ 763668 w 1786319"/>
                <a:gd name="connsiteY669" fmla="*/ 634899 h 2455878"/>
                <a:gd name="connsiteX670" fmla="*/ 765938 w 1786319"/>
                <a:gd name="connsiteY670" fmla="*/ 628916 h 2455878"/>
                <a:gd name="connsiteX671" fmla="*/ 765835 w 1786319"/>
                <a:gd name="connsiteY671" fmla="*/ 628939 h 2455878"/>
                <a:gd name="connsiteX672" fmla="*/ 758124 w 1786319"/>
                <a:gd name="connsiteY672" fmla="*/ 622308 h 2455878"/>
                <a:gd name="connsiteX673" fmla="*/ 756177 w 1786319"/>
                <a:gd name="connsiteY673" fmla="*/ 617440 h 2455878"/>
                <a:gd name="connsiteX674" fmla="*/ 751158 w 1786319"/>
                <a:gd name="connsiteY674" fmla="*/ 626791 h 2455878"/>
                <a:gd name="connsiteX675" fmla="*/ 730488 w 1786319"/>
                <a:gd name="connsiteY675" fmla="*/ 638380 h 2455878"/>
                <a:gd name="connsiteX676" fmla="*/ 728738 w 1786319"/>
                <a:gd name="connsiteY676" fmla="*/ 636770 h 2455878"/>
                <a:gd name="connsiteX677" fmla="*/ 726419 w 1786319"/>
                <a:gd name="connsiteY677" fmla="*/ 637295 h 2455878"/>
                <a:gd name="connsiteX678" fmla="*/ 718170 w 1786319"/>
                <a:gd name="connsiteY678" fmla="*/ 631852 h 2455878"/>
                <a:gd name="connsiteX679" fmla="*/ 714403 w 1786319"/>
                <a:gd name="connsiteY679" fmla="*/ 617492 h 2455878"/>
                <a:gd name="connsiteX680" fmla="*/ 704681 w 1786319"/>
                <a:gd name="connsiteY680" fmla="*/ 613122 h 2455878"/>
                <a:gd name="connsiteX681" fmla="*/ 702663 w 1786319"/>
                <a:gd name="connsiteY681" fmla="*/ 611088 h 2455878"/>
                <a:gd name="connsiteX682" fmla="*/ 700463 w 1786319"/>
                <a:gd name="connsiteY682" fmla="*/ 611510 h 2455878"/>
                <a:gd name="connsiteX683" fmla="*/ 693763 w 1786319"/>
                <a:gd name="connsiteY683" fmla="*/ 605335 h 2455878"/>
                <a:gd name="connsiteX684" fmla="*/ 693691 w 1786319"/>
                <a:gd name="connsiteY684" fmla="*/ 602049 h 2455878"/>
                <a:gd name="connsiteX685" fmla="*/ 685160 w 1786319"/>
                <a:gd name="connsiteY685" fmla="*/ 593451 h 2455878"/>
                <a:gd name="connsiteX686" fmla="*/ 670275 w 1786319"/>
                <a:gd name="connsiteY686" fmla="*/ 553327 h 2455878"/>
                <a:gd name="connsiteX687" fmla="*/ 668103 w 1786319"/>
                <a:gd name="connsiteY687" fmla="*/ 551977 h 2455878"/>
                <a:gd name="connsiteX688" fmla="*/ 660343 w 1786319"/>
                <a:gd name="connsiteY688" fmla="*/ 553146 h 2455878"/>
                <a:gd name="connsiteX689" fmla="*/ 627418 w 1786319"/>
                <a:gd name="connsiteY689" fmla="*/ 540033 h 2455878"/>
                <a:gd name="connsiteX690" fmla="*/ 618663 w 1786319"/>
                <a:gd name="connsiteY690" fmla="*/ 529872 h 2455878"/>
                <a:gd name="connsiteX691" fmla="*/ 602845 w 1786319"/>
                <a:gd name="connsiteY691" fmla="*/ 529207 h 2455878"/>
                <a:gd name="connsiteX692" fmla="*/ 781190 w 1786319"/>
                <a:gd name="connsiteY692" fmla="*/ 521427 h 2455878"/>
                <a:gd name="connsiteX693" fmla="*/ 787856 w 1786319"/>
                <a:gd name="connsiteY693" fmla="*/ 530097 h 2455878"/>
                <a:gd name="connsiteX694" fmla="*/ 795850 w 1786319"/>
                <a:gd name="connsiteY694" fmla="*/ 555536 h 2455878"/>
                <a:gd name="connsiteX695" fmla="*/ 797999 w 1786319"/>
                <a:gd name="connsiteY695" fmla="*/ 548922 h 2455878"/>
                <a:gd name="connsiteX696" fmla="*/ 786328 w 1786319"/>
                <a:gd name="connsiteY696" fmla="*/ 523767 h 2455878"/>
                <a:gd name="connsiteX697" fmla="*/ 977851 w 1786319"/>
                <a:gd name="connsiteY697" fmla="*/ 476445 h 2455878"/>
                <a:gd name="connsiteX698" fmla="*/ 973790 w 1786319"/>
                <a:gd name="connsiteY698" fmla="*/ 484011 h 2455878"/>
                <a:gd name="connsiteX699" fmla="*/ 967808 w 1786319"/>
                <a:gd name="connsiteY699" fmla="*/ 487365 h 2455878"/>
                <a:gd name="connsiteX700" fmla="*/ 970476 w 1786319"/>
                <a:gd name="connsiteY700" fmla="*/ 489549 h 2455878"/>
                <a:gd name="connsiteX701" fmla="*/ 971828 w 1786319"/>
                <a:gd name="connsiteY701" fmla="*/ 498279 h 2455878"/>
                <a:gd name="connsiteX702" fmla="*/ 970537 w 1786319"/>
                <a:gd name="connsiteY702" fmla="*/ 499970 h 2455878"/>
                <a:gd name="connsiteX703" fmla="*/ 971194 w 1786319"/>
                <a:gd name="connsiteY703" fmla="*/ 501991 h 2455878"/>
                <a:gd name="connsiteX704" fmla="*/ 954078 w 1786319"/>
                <a:gd name="connsiteY704" fmla="*/ 514476 h 2455878"/>
                <a:gd name="connsiteX705" fmla="*/ 952305 w 1786319"/>
                <a:gd name="connsiteY705" fmla="*/ 514588 h 2455878"/>
                <a:gd name="connsiteX706" fmla="*/ 968614 w 1786319"/>
                <a:gd name="connsiteY706" fmla="*/ 526756 h 2455878"/>
                <a:gd name="connsiteX707" fmla="*/ 985452 w 1786319"/>
                <a:gd name="connsiteY707" fmla="*/ 519580 h 2455878"/>
                <a:gd name="connsiteX708" fmla="*/ 981870 w 1786319"/>
                <a:gd name="connsiteY708" fmla="*/ 506932 h 2455878"/>
                <a:gd name="connsiteX709" fmla="*/ 988096 w 1786319"/>
                <a:gd name="connsiteY709" fmla="*/ 482793 h 2455878"/>
                <a:gd name="connsiteX710" fmla="*/ 979426 w 1786319"/>
                <a:gd name="connsiteY710" fmla="*/ 480383 h 2455878"/>
                <a:gd name="connsiteX711" fmla="*/ 893433 w 1786319"/>
                <a:gd name="connsiteY711" fmla="*/ 452973 h 2455878"/>
                <a:gd name="connsiteX712" fmla="*/ 891317 w 1786319"/>
                <a:gd name="connsiteY712" fmla="*/ 453741 h 2455878"/>
                <a:gd name="connsiteX713" fmla="*/ 881847 w 1786319"/>
                <a:gd name="connsiteY713" fmla="*/ 454338 h 2455878"/>
                <a:gd name="connsiteX714" fmla="*/ 885079 w 1786319"/>
                <a:gd name="connsiteY714" fmla="*/ 457733 h 2455878"/>
                <a:gd name="connsiteX715" fmla="*/ 885190 w 1786319"/>
                <a:gd name="connsiteY715" fmla="*/ 458118 h 2455878"/>
                <a:gd name="connsiteX716" fmla="*/ 441168 w 1786319"/>
                <a:gd name="connsiteY716" fmla="*/ 414695 h 2455878"/>
                <a:gd name="connsiteX717" fmla="*/ 447440 w 1786319"/>
                <a:gd name="connsiteY717" fmla="*/ 423046 h 2455878"/>
                <a:gd name="connsiteX718" fmla="*/ 446749 w 1786319"/>
                <a:gd name="connsiteY718" fmla="*/ 431013 h 2455878"/>
                <a:gd name="connsiteX719" fmla="*/ 445251 w 1786319"/>
                <a:gd name="connsiteY719" fmla="*/ 432220 h 2455878"/>
                <a:gd name="connsiteX720" fmla="*/ 445393 w 1786319"/>
                <a:gd name="connsiteY720" fmla="*/ 434138 h 2455878"/>
                <a:gd name="connsiteX721" fmla="*/ 440048 w 1786319"/>
                <a:gd name="connsiteY721" fmla="*/ 440085 h 2455878"/>
                <a:gd name="connsiteX722" fmla="*/ 434117 w 1786319"/>
                <a:gd name="connsiteY722" fmla="*/ 440726 h 2455878"/>
                <a:gd name="connsiteX723" fmla="*/ 455951 w 1786319"/>
                <a:gd name="connsiteY723" fmla="*/ 447954 h 2455878"/>
                <a:gd name="connsiteX724" fmla="*/ 447199 w 1786319"/>
                <a:gd name="connsiteY724" fmla="*/ 429091 h 2455878"/>
                <a:gd name="connsiteX725" fmla="*/ 447375 w 1786319"/>
                <a:gd name="connsiteY725" fmla="*/ 428686 h 2455878"/>
                <a:gd name="connsiteX726" fmla="*/ 471764 w 1786319"/>
                <a:gd name="connsiteY726" fmla="*/ 420670 h 2455878"/>
                <a:gd name="connsiteX727" fmla="*/ 893759 w 1786319"/>
                <a:gd name="connsiteY727" fmla="*/ 412486 h 2455878"/>
                <a:gd name="connsiteX728" fmla="*/ 892500 w 1786319"/>
                <a:gd name="connsiteY728" fmla="*/ 414253 h 2455878"/>
                <a:gd name="connsiteX729" fmla="*/ 888326 w 1786319"/>
                <a:gd name="connsiteY729" fmla="*/ 416385 h 2455878"/>
                <a:gd name="connsiteX730" fmla="*/ 897061 w 1786319"/>
                <a:gd name="connsiteY730" fmla="*/ 420089 h 2455878"/>
                <a:gd name="connsiteX731" fmla="*/ 909068 w 1786319"/>
                <a:gd name="connsiteY731" fmla="*/ 437544 h 2455878"/>
                <a:gd name="connsiteX732" fmla="*/ 907776 w 1786319"/>
                <a:gd name="connsiteY732" fmla="*/ 439234 h 2455878"/>
                <a:gd name="connsiteX733" fmla="*/ 908434 w 1786319"/>
                <a:gd name="connsiteY733" fmla="*/ 441256 h 2455878"/>
                <a:gd name="connsiteX734" fmla="*/ 904260 w 1786319"/>
                <a:gd name="connsiteY734" fmla="*/ 449044 h 2455878"/>
                <a:gd name="connsiteX735" fmla="*/ 897724 w 1786319"/>
                <a:gd name="connsiteY735" fmla="*/ 451416 h 2455878"/>
                <a:gd name="connsiteX736" fmla="*/ 926975 w 1786319"/>
                <a:gd name="connsiteY736" fmla="*/ 449151 h 2455878"/>
                <a:gd name="connsiteX737" fmla="*/ 926847 w 1786319"/>
                <a:gd name="connsiteY737" fmla="*/ 443233 h 2455878"/>
                <a:gd name="connsiteX738" fmla="*/ 938525 w 1786319"/>
                <a:gd name="connsiteY738" fmla="*/ 422201 h 2455878"/>
                <a:gd name="connsiteX739" fmla="*/ 935372 w 1786319"/>
                <a:gd name="connsiteY739" fmla="*/ 422078 h 2455878"/>
                <a:gd name="connsiteX740" fmla="*/ 928314 w 1786319"/>
                <a:gd name="connsiteY740" fmla="*/ 417187 h 2455878"/>
                <a:gd name="connsiteX741" fmla="*/ 928703 w 1786319"/>
                <a:gd name="connsiteY741" fmla="*/ 421411 h 2455878"/>
                <a:gd name="connsiteX742" fmla="*/ 908887 w 1786319"/>
                <a:gd name="connsiteY742" fmla="*/ 427209 h 2455878"/>
                <a:gd name="connsiteX743" fmla="*/ 351588 w 1786319"/>
                <a:gd name="connsiteY743" fmla="*/ 407585 h 2455878"/>
                <a:gd name="connsiteX744" fmla="*/ 352738 w 1786319"/>
                <a:gd name="connsiteY744" fmla="*/ 409080 h 2455878"/>
                <a:gd name="connsiteX745" fmla="*/ 359973 w 1786319"/>
                <a:gd name="connsiteY745" fmla="*/ 432102 h 2455878"/>
                <a:gd name="connsiteX746" fmla="*/ 361918 w 1786319"/>
                <a:gd name="connsiteY746" fmla="*/ 426117 h 2455878"/>
                <a:gd name="connsiteX747" fmla="*/ 353374 w 1786319"/>
                <a:gd name="connsiteY747" fmla="*/ 407703 h 2455878"/>
                <a:gd name="connsiteX748" fmla="*/ 177356 w 1786319"/>
                <a:gd name="connsiteY748" fmla="*/ 317152 h 2455878"/>
                <a:gd name="connsiteX749" fmla="*/ 179321 w 1786319"/>
                <a:gd name="connsiteY749" fmla="*/ 320582 h 2455878"/>
                <a:gd name="connsiteX750" fmla="*/ 180983 w 1786319"/>
                <a:gd name="connsiteY750" fmla="*/ 317803 h 2455878"/>
                <a:gd name="connsiteX751" fmla="*/ 505097 w 1786319"/>
                <a:gd name="connsiteY751" fmla="*/ 286218 h 2455878"/>
                <a:gd name="connsiteX752" fmla="*/ 498100 w 1786319"/>
                <a:gd name="connsiteY752" fmla="*/ 292252 h 2455878"/>
                <a:gd name="connsiteX753" fmla="*/ 492998 w 1786319"/>
                <a:gd name="connsiteY753" fmla="*/ 293455 h 2455878"/>
                <a:gd name="connsiteX754" fmla="*/ 501501 w 1786319"/>
                <a:gd name="connsiteY754" fmla="*/ 299806 h 2455878"/>
                <a:gd name="connsiteX755" fmla="*/ 510181 w 1786319"/>
                <a:gd name="connsiteY755" fmla="*/ 311359 h 2455878"/>
                <a:gd name="connsiteX756" fmla="*/ 516353 w 1786319"/>
                <a:gd name="connsiteY756" fmla="*/ 312034 h 2455878"/>
                <a:gd name="connsiteX757" fmla="*/ 520939 w 1786319"/>
                <a:gd name="connsiteY757" fmla="*/ 314396 h 2455878"/>
                <a:gd name="connsiteX758" fmla="*/ 539582 w 1786319"/>
                <a:gd name="connsiteY758" fmla="*/ 305871 h 2455878"/>
                <a:gd name="connsiteX759" fmla="*/ 556669 w 1786319"/>
                <a:gd name="connsiteY759" fmla="*/ 302623 h 2455878"/>
                <a:gd name="connsiteX760" fmla="*/ 541165 w 1786319"/>
                <a:gd name="connsiteY760" fmla="*/ 302127 h 2455878"/>
                <a:gd name="connsiteX761" fmla="*/ 195647 w 1786319"/>
                <a:gd name="connsiteY761" fmla="*/ 283829 h 2455878"/>
                <a:gd name="connsiteX762" fmla="*/ 195355 w 1786319"/>
                <a:gd name="connsiteY762" fmla="*/ 284214 h 2455878"/>
                <a:gd name="connsiteX763" fmla="*/ 191226 w 1786319"/>
                <a:gd name="connsiteY763" fmla="*/ 285188 h 2455878"/>
                <a:gd name="connsiteX764" fmla="*/ 198106 w 1786319"/>
                <a:gd name="connsiteY764" fmla="*/ 290326 h 2455878"/>
                <a:gd name="connsiteX765" fmla="*/ 205590 w 1786319"/>
                <a:gd name="connsiteY765" fmla="*/ 300289 h 2455878"/>
                <a:gd name="connsiteX766" fmla="*/ 205375 w 1786319"/>
                <a:gd name="connsiteY766" fmla="*/ 302776 h 2455878"/>
                <a:gd name="connsiteX767" fmla="*/ 220175 w 1786319"/>
                <a:gd name="connsiteY767" fmla="*/ 314608 h 2455878"/>
                <a:gd name="connsiteX768" fmla="*/ 233645 w 1786319"/>
                <a:gd name="connsiteY768" fmla="*/ 332127 h 2455878"/>
                <a:gd name="connsiteX769" fmla="*/ 233958 w 1786319"/>
                <a:gd name="connsiteY769" fmla="*/ 333124 h 2455878"/>
                <a:gd name="connsiteX770" fmla="*/ 246462 w 1786319"/>
                <a:gd name="connsiteY770" fmla="*/ 329014 h 2455878"/>
                <a:gd name="connsiteX771" fmla="*/ 225330 w 1786319"/>
                <a:gd name="connsiteY771" fmla="*/ 312757 h 2455878"/>
                <a:gd name="connsiteX772" fmla="*/ 216538 w 1786319"/>
                <a:gd name="connsiteY772" fmla="*/ 293809 h 2455878"/>
                <a:gd name="connsiteX773" fmla="*/ 214795 w 1786319"/>
                <a:gd name="connsiteY773" fmla="*/ 294506 h 2455878"/>
                <a:gd name="connsiteX774" fmla="*/ 212629 w 1786319"/>
                <a:gd name="connsiteY774" fmla="*/ 293525 h 2455878"/>
                <a:gd name="connsiteX775" fmla="*/ 210591 w 1786319"/>
                <a:gd name="connsiteY775" fmla="*/ 294751 h 2455878"/>
                <a:gd name="connsiteX776" fmla="*/ 201053 w 1786319"/>
                <a:gd name="connsiteY776" fmla="*/ 292166 h 2455878"/>
                <a:gd name="connsiteX777" fmla="*/ 878864 w 1786319"/>
                <a:gd name="connsiteY777" fmla="*/ 281894 h 2455878"/>
                <a:gd name="connsiteX778" fmla="*/ 878294 w 1786319"/>
                <a:gd name="connsiteY778" fmla="*/ 282530 h 2455878"/>
                <a:gd name="connsiteX779" fmla="*/ 886994 w 1786319"/>
                <a:gd name="connsiteY779" fmla="*/ 285224 h 2455878"/>
                <a:gd name="connsiteX780" fmla="*/ 885542 w 1786319"/>
                <a:gd name="connsiteY780" fmla="*/ 282686 h 2455878"/>
                <a:gd name="connsiteX781" fmla="*/ 879716 w 1786319"/>
                <a:gd name="connsiteY781" fmla="*/ 282441 h 2455878"/>
                <a:gd name="connsiteX782" fmla="*/ 382870 w 1786319"/>
                <a:gd name="connsiteY782" fmla="*/ 280769 h 2455878"/>
                <a:gd name="connsiteX783" fmla="*/ 387507 w 1786319"/>
                <a:gd name="connsiteY783" fmla="*/ 286800 h 2455878"/>
                <a:gd name="connsiteX784" fmla="*/ 389023 w 1786319"/>
                <a:gd name="connsiteY784" fmla="*/ 285854 h 2455878"/>
                <a:gd name="connsiteX785" fmla="*/ 387813 w 1786319"/>
                <a:gd name="connsiteY785" fmla="*/ 282239 h 2455878"/>
                <a:gd name="connsiteX786" fmla="*/ 384177 w 1786319"/>
                <a:gd name="connsiteY786" fmla="*/ 281774 h 2455878"/>
                <a:gd name="connsiteX787" fmla="*/ 691008 w 1786319"/>
                <a:gd name="connsiteY787" fmla="*/ 267670 h 2455878"/>
                <a:gd name="connsiteX788" fmla="*/ 689999 w 1786319"/>
                <a:gd name="connsiteY788" fmla="*/ 272097 h 2455878"/>
                <a:gd name="connsiteX789" fmla="*/ 676078 w 1786319"/>
                <a:gd name="connsiteY789" fmla="*/ 272761 h 2455878"/>
                <a:gd name="connsiteX790" fmla="*/ 673348 w 1786319"/>
                <a:gd name="connsiteY790" fmla="*/ 269514 h 2455878"/>
                <a:gd name="connsiteX791" fmla="*/ 671862 w 1786319"/>
                <a:gd name="connsiteY791" fmla="*/ 277971 h 2455878"/>
                <a:gd name="connsiteX792" fmla="*/ 667114 w 1786319"/>
                <a:gd name="connsiteY792" fmla="*/ 283160 h 2455878"/>
                <a:gd name="connsiteX793" fmla="*/ 681682 w 1786319"/>
                <a:gd name="connsiteY793" fmla="*/ 290399 h 2455878"/>
                <a:gd name="connsiteX794" fmla="*/ 684838 w 1786319"/>
                <a:gd name="connsiteY794" fmla="*/ 315721 h 2455878"/>
                <a:gd name="connsiteX795" fmla="*/ 679856 w 1786319"/>
                <a:gd name="connsiteY795" fmla="*/ 317355 h 2455878"/>
                <a:gd name="connsiteX796" fmla="*/ 688870 w 1786319"/>
                <a:gd name="connsiteY796" fmla="*/ 322958 h 2455878"/>
                <a:gd name="connsiteX797" fmla="*/ 699123 w 1786319"/>
                <a:gd name="connsiteY797" fmla="*/ 344322 h 2455878"/>
                <a:gd name="connsiteX798" fmla="*/ 698009 w 1786319"/>
                <a:gd name="connsiteY798" fmla="*/ 345389 h 2455878"/>
                <a:gd name="connsiteX799" fmla="*/ 725213 w 1786319"/>
                <a:gd name="connsiteY799" fmla="*/ 346028 h 2455878"/>
                <a:gd name="connsiteX800" fmla="*/ 746302 w 1786319"/>
                <a:gd name="connsiteY800" fmla="*/ 354705 h 2455878"/>
                <a:gd name="connsiteX801" fmla="*/ 783172 w 1786319"/>
                <a:gd name="connsiteY801" fmla="*/ 351850 h 2455878"/>
                <a:gd name="connsiteX802" fmla="*/ 803713 w 1786319"/>
                <a:gd name="connsiteY802" fmla="*/ 378288 h 2455878"/>
                <a:gd name="connsiteX803" fmla="*/ 803384 w 1786319"/>
                <a:gd name="connsiteY803" fmla="*/ 378457 h 2455878"/>
                <a:gd name="connsiteX804" fmla="*/ 813601 w 1786319"/>
                <a:gd name="connsiteY804" fmla="*/ 385557 h 2455878"/>
                <a:gd name="connsiteX805" fmla="*/ 815134 w 1786319"/>
                <a:gd name="connsiteY805" fmla="*/ 389741 h 2455878"/>
                <a:gd name="connsiteX806" fmla="*/ 818927 w 1786319"/>
                <a:gd name="connsiteY806" fmla="*/ 392848 h 2455878"/>
                <a:gd name="connsiteX807" fmla="*/ 819877 w 1786319"/>
                <a:gd name="connsiteY807" fmla="*/ 398975 h 2455878"/>
                <a:gd name="connsiteX808" fmla="*/ 832914 w 1786319"/>
                <a:gd name="connsiteY808" fmla="*/ 390839 h 2455878"/>
                <a:gd name="connsiteX809" fmla="*/ 871958 w 1786319"/>
                <a:gd name="connsiteY809" fmla="*/ 387816 h 2455878"/>
                <a:gd name="connsiteX810" fmla="*/ 884049 w 1786319"/>
                <a:gd name="connsiteY810" fmla="*/ 391638 h 2455878"/>
                <a:gd name="connsiteX811" fmla="*/ 881978 w 1786319"/>
                <a:gd name="connsiteY811" fmla="*/ 387148 h 2455878"/>
                <a:gd name="connsiteX812" fmla="*/ 879926 w 1786319"/>
                <a:gd name="connsiteY812" fmla="*/ 372081 h 2455878"/>
                <a:gd name="connsiteX813" fmla="*/ 874753 w 1786319"/>
                <a:gd name="connsiteY813" fmla="*/ 374899 h 2455878"/>
                <a:gd name="connsiteX814" fmla="*/ 867826 w 1786319"/>
                <a:gd name="connsiteY814" fmla="*/ 368957 h 2455878"/>
                <a:gd name="connsiteX815" fmla="*/ 860579 w 1786319"/>
                <a:gd name="connsiteY815" fmla="*/ 380258 h 2455878"/>
                <a:gd name="connsiteX816" fmla="*/ 858717 w 1786319"/>
                <a:gd name="connsiteY816" fmla="*/ 379774 h 2455878"/>
                <a:gd name="connsiteX817" fmla="*/ 857260 w 1786319"/>
                <a:gd name="connsiteY817" fmla="*/ 381032 h 2455878"/>
                <a:gd name="connsiteX818" fmla="*/ 840840 w 1786319"/>
                <a:gd name="connsiteY818" fmla="*/ 371133 h 2455878"/>
                <a:gd name="connsiteX819" fmla="*/ 837020 w 1786319"/>
                <a:gd name="connsiteY819" fmla="*/ 363443 h 2455878"/>
                <a:gd name="connsiteX820" fmla="*/ 835321 w 1786319"/>
                <a:gd name="connsiteY820" fmla="*/ 367330 h 2455878"/>
                <a:gd name="connsiteX821" fmla="*/ 810323 w 1786319"/>
                <a:gd name="connsiteY821" fmla="*/ 350208 h 2455878"/>
                <a:gd name="connsiteX822" fmla="*/ 810530 w 1786319"/>
                <a:gd name="connsiteY822" fmla="*/ 338248 h 2455878"/>
                <a:gd name="connsiteX823" fmla="*/ 809127 w 1786319"/>
                <a:gd name="connsiteY823" fmla="*/ 338305 h 2455878"/>
                <a:gd name="connsiteX824" fmla="*/ 808100 w 1786319"/>
                <a:gd name="connsiteY824" fmla="*/ 339933 h 2455878"/>
                <a:gd name="connsiteX825" fmla="*/ 789510 w 1786319"/>
                <a:gd name="connsiteY825" fmla="*/ 335238 h 2455878"/>
                <a:gd name="connsiteX826" fmla="*/ 783619 w 1786319"/>
                <a:gd name="connsiteY826" fmla="*/ 328991 h 2455878"/>
                <a:gd name="connsiteX827" fmla="*/ 783124 w 1786319"/>
                <a:gd name="connsiteY827" fmla="*/ 333204 h 2455878"/>
                <a:gd name="connsiteX828" fmla="*/ 754227 w 1786319"/>
                <a:gd name="connsiteY828" fmla="*/ 324092 h 2455878"/>
                <a:gd name="connsiteX829" fmla="*/ 750733 w 1786319"/>
                <a:gd name="connsiteY829" fmla="*/ 311844 h 2455878"/>
                <a:gd name="connsiteX830" fmla="*/ 734545 w 1786319"/>
                <a:gd name="connsiteY830" fmla="*/ 307755 h 2455878"/>
                <a:gd name="connsiteX831" fmla="*/ 728653 w 1786319"/>
                <a:gd name="connsiteY831" fmla="*/ 301509 h 2455878"/>
                <a:gd name="connsiteX832" fmla="*/ 728159 w 1786319"/>
                <a:gd name="connsiteY832" fmla="*/ 305722 h 2455878"/>
                <a:gd name="connsiteX833" fmla="*/ 699261 w 1786319"/>
                <a:gd name="connsiteY833" fmla="*/ 296610 h 2455878"/>
                <a:gd name="connsiteX834" fmla="*/ 587261 w 1786319"/>
                <a:gd name="connsiteY834" fmla="*/ 227566 h 2455878"/>
                <a:gd name="connsiteX835" fmla="*/ 584926 w 1786319"/>
                <a:gd name="connsiteY835" fmla="*/ 231107 h 2455878"/>
                <a:gd name="connsiteX836" fmla="*/ 582326 w 1786319"/>
                <a:gd name="connsiteY836" fmla="*/ 231286 h 2455878"/>
                <a:gd name="connsiteX837" fmla="*/ 580951 w 1786319"/>
                <a:gd name="connsiteY837" fmla="*/ 233218 h 2455878"/>
                <a:gd name="connsiteX838" fmla="*/ 576282 w 1786319"/>
                <a:gd name="connsiteY838" fmla="*/ 235602 h 2455878"/>
                <a:gd name="connsiteX839" fmla="*/ 586052 w 1786319"/>
                <a:gd name="connsiteY839" fmla="*/ 239744 h 2455878"/>
                <a:gd name="connsiteX840" fmla="*/ 599481 w 1786319"/>
                <a:gd name="connsiteY840" fmla="*/ 259269 h 2455878"/>
                <a:gd name="connsiteX841" fmla="*/ 598038 w 1786319"/>
                <a:gd name="connsiteY841" fmla="*/ 261159 h 2455878"/>
                <a:gd name="connsiteX842" fmla="*/ 598773 w 1786319"/>
                <a:gd name="connsiteY842" fmla="*/ 263420 h 2455878"/>
                <a:gd name="connsiteX843" fmla="*/ 579628 w 1786319"/>
                <a:gd name="connsiteY843" fmla="*/ 277385 h 2455878"/>
                <a:gd name="connsiteX844" fmla="*/ 569035 w 1786319"/>
                <a:gd name="connsiteY844" fmla="*/ 278053 h 2455878"/>
                <a:gd name="connsiteX845" fmla="*/ 572650 w 1786319"/>
                <a:gd name="connsiteY845" fmla="*/ 281850 h 2455878"/>
                <a:gd name="connsiteX846" fmla="*/ 569931 w 1786319"/>
                <a:gd name="connsiteY846" fmla="*/ 298860 h 2455878"/>
                <a:gd name="connsiteX847" fmla="*/ 560034 w 1786319"/>
                <a:gd name="connsiteY847" fmla="*/ 301983 h 2455878"/>
                <a:gd name="connsiteX848" fmla="*/ 566414 w 1786319"/>
                <a:gd name="connsiteY848" fmla="*/ 300770 h 2455878"/>
                <a:gd name="connsiteX849" fmla="*/ 570908 w 1786319"/>
                <a:gd name="connsiteY849" fmla="*/ 301509 h 2455878"/>
                <a:gd name="connsiteX850" fmla="*/ 596732 w 1786319"/>
                <a:gd name="connsiteY850" fmla="*/ 286922 h 2455878"/>
                <a:gd name="connsiteX851" fmla="*/ 623032 w 1786319"/>
                <a:gd name="connsiteY851" fmla="*/ 279552 h 2455878"/>
                <a:gd name="connsiteX852" fmla="*/ 642527 w 1786319"/>
                <a:gd name="connsiteY852" fmla="*/ 281072 h 2455878"/>
                <a:gd name="connsiteX853" fmla="*/ 641019 w 1786319"/>
                <a:gd name="connsiteY853" fmla="*/ 279766 h 2455878"/>
                <a:gd name="connsiteX854" fmla="*/ 638562 w 1786319"/>
                <a:gd name="connsiteY854" fmla="*/ 271539 h 2455878"/>
                <a:gd name="connsiteX855" fmla="*/ 636227 w 1786319"/>
                <a:gd name="connsiteY855" fmla="*/ 275080 h 2455878"/>
                <a:gd name="connsiteX856" fmla="*/ 614505 w 1786319"/>
                <a:gd name="connsiteY856" fmla="*/ 253956 h 2455878"/>
                <a:gd name="connsiteX857" fmla="*/ 617714 w 1786319"/>
                <a:gd name="connsiteY857" fmla="*/ 237109 h 2455878"/>
                <a:gd name="connsiteX858" fmla="*/ 607616 w 1786319"/>
                <a:gd name="connsiteY858" fmla="*/ 248143 h 2455878"/>
                <a:gd name="connsiteX859" fmla="*/ 605864 w 1786319"/>
                <a:gd name="connsiteY859" fmla="*/ 247349 h 2455878"/>
                <a:gd name="connsiteX860" fmla="*/ 604215 w 1786319"/>
                <a:gd name="connsiteY860" fmla="*/ 248341 h 2455878"/>
                <a:gd name="connsiteX861" fmla="*/ 589718 w 1786319"/>
                <a:gd name="connsiteY861" fmla="*/ 235793 h 2455878"/>
                <a:gd name="connsiteX862" fmla="*/ 150023 w 1786319"/>
                <a:gd name="connsiteY862" fmla="*/ 225190 h 2455878"/>
                <a:gd name="connsiteX863" fmla="*/ 144512 w 1786319"/>
                <a:gd name="connsiteY863" fmla="*/ 249384 h 2455878"/>
                <a:gd name="connsiteX864" fmla="*/ 136707 w 1786319"/>
                <a:gd name="connsiteY864" fmla="*/ 254085 h 2455878"/>
                <a:gd name="connsiteX865" fmla="*/ 132699 w 1786319"/>
                <a:gd name="connsiteY865" fmla="*/ 252431 h 2455878"/>
                <a:gd name="connsiteX866" fmla="*/ 134749 w 1786319"/>
                <a:gd name="connsiteY866" fmla="*/ 255160 h 2455878"/>
                <a:gd name="connsiteX867" fmla="*/ 148024 w 1786319"/>
                <a:gd name="connsiteY867" fmla="*/ 250796 h 2455878"/>
                <a:gd name="connsiteX868" fmla="*/ 161654 w 1786319"/>
                <a:gd name="connsiteY868" fmla="*/ 252285 h 2455878"/>
                <a:gd name="connsiteX869" fmla="*/ 159903 w 1786319"/>
                <a:gd name="connsiteY869" fmla="*/ 247342 h 2455878"/>
                <a:gd name="connsiteX870" fmla="*/ 160450 w 1786319"/>
                <a:gd name="connsiteY870" fmla="*/ 238223 h 2455878"/>
                <a:gd name="connsiteX871" fmla="*/ 442595 w 1786319"/>
                <a:gd name="connsiteY871" fmla="*/ 221680 h 2455878"/>
                <a:gd name="connsiteX872" fmla="*/ 439223 w 1786319"/>
                <a:gd name="connsiteY872" fmla="*/ 224316 h 2455878"/>
                <a:gd name="connsiteX873" fmla="*/ 434120 w 1786319"/>
                <a:gd name="connsiteY873" fmla="*/ 225520 h 2455878"/>
                <a:gd name="connsiteX874" fmla="*/ 442624 w 1786319"/>
                <a:gd name="connsiteY874" fmla="*/ 231870 h 2455878"/>
                <a:gd name="connsiteX875" fmla="*/ 451874 w 1786319"/>
                <a:gd name="connsiteY875" fmla="*/ 244185 h 2455878"/>
                <a:gd name="connsiteX876" fmla="*/ 451122 w 1786319"/>
                <a:gd name="connsiteY876" fmla="*/ 252845 h 2455878"/>
                <a:gd name="connsiteX877" fmla="*/ 475994 w 1786319"/>
                <a:gd name="connsiteY877" fmla="*/ 256937 h 2455878"/>
                <a:gd name="connsiteX878" fmla="*/ 464428 w 1786319"/>
                <a:gd name="connsiteY878" fmla="*/ 238630 h 2455878"/>
                <a:gd name="connsiteX879" fmla="*/ 464520 w 1786319"/>
                <a:gd name="connsiteY879" fmla="*/ 238093 h 2455878"/>
                <a:gd name="connsiteX880" fmla="*/ 469993 w 1786319"/>
                <a:gd name="connsiteY880" fmla="*/ 233764 h 2455878"/>
                <a:gd name="connsiteX881" fmla="*/ 508924 w 1786319"/>
                <a:gd name="connsiteY881" fmla="*/ 209482 h 2455878"/>
                <a:gd name="connsiteX882" fmla="*/ 498836 w 1786319"/>
                <a:gd name="connsiteY882" fmla="*/ 210118 h 2455878"/>
                <a:gd name="connsiteX883" fmla="*/ 501469 w 1786319"/>
                <a:gd name="connsiteY883" fmla="*/ 212885 h 2455878"/>
                <a:gd name="connsiteX884" fmla="*/ 523637 w 1786319"/>
                <a:gd name="connsiteY884" fmla="*/ 204294 h 2455878"/>
                <a:gd name="connsiteX885" fmla="*/ 516595 w 1786319"/>
                <a:gd name="connsiteY885" fmla="*/ 206850 h 2455878"/>
                <a:gd name="connsiteX886" fmla="*/ 525768 w 1786319"/>
                <a:gd name="connsiteY886" fmla="*/ 206139 h 2455878"/>
                <a:gd name="connsiteX887" fmla="*/ 675814 w 1786319"/>
                <a:gd name="connsiteY887" fmla="*/ 204049 h 2455878"/>
                <a:gd name="connsiteX888" fmla="*/ 684576 w 1786319"/>
                <a:gd name="connsiteY888" fmla="*/ 215448 h 2455878"/>
                <a:gd name="connsiteX889" fmla="*/ 691811 w 1786319"/>
                <a:gd name="connsiteY889" fmla="*/ 238470 h 2455878"/>
                <a:gd name="connsiteX890" fmla="*/ 693756 w 1786319"/>
                <a:gd name="connsiteY890" fmla="*/ 232485 h 2455878"/>
                <a:gd name="connsiteX891" fmla="*/ 681196 w 1786319"/>
                <a:gd name="connsiteY891" fmla="*/ 205415 h 2455878"/>
                <a:gd name="connsiteX892" fmla="*/ 676869 w 1786319"/>
                <a:gd name="connsiteY892" fmla="*/ 204861 h 2455878"/>
                <a:gd name="connsiteX893" fmla="*/ 145877 w 1786319"/>
                <a:gd name="connsiteY893" fmla="*/ 198211 h 2455878"/>
                <a:gd name="connsiteX894" fmla="*/ 147371 w 1786319"/>
                <a:gd name="connsiteY894" fmla="*/ 201092 h 2455878"/>
                <a:gd name="connsiteX895" fmla="*/ 150894 w 1786319"/>
                <a:gd name="connsiteY895" fmla="*/ 220883 h 2455878"/>
                <a:gd name="connsiteX896" fmla="*/ 165878 w 1786319"/>
                <a:gd name="connsiteY896" fmla="*/ 211532 h 2455878"/>
                <a:gd name="connsiteX897" fmla="*/ 168098 w 1786319"/>
                <a:gd name="connsiteY897" fmla="*/ 204312 h 2455878"/>
                <a:gd name="connsiteX898" fmla="*/ 169909 w 1786319"/>
                <a:gd name="connsiteY898" fmla="*/ 201286 h 2455878"/>
                <a:gd name="connsiteX899" fmla="*/ 554254 w 1786319"/>
                <a:gd name="connsiteY899" fmla="*/ 192561 h 2455878"/>
                <a:gd name="connsiteX900" fmla="*/ 552769 w 1786319"/>
                <a:gd name="connsiteY900" fmla="*/ 201018 h 2455878"/>
                <a:gd name="connsiteX901" fmla="*/ 549784 w 1786319"/>
                <a:gd name="connsiteY901" fmla="*/ 204279 h 2455878"/>
                <a:gd name="connsiteX902" fmla="*/ 557974 w 1786319"/>
                <a:gd name="connsiteY902" fmla="*/ 203646 h 2455878"/>
                <a:gd name="connsiteX903" fmla="*/ 564045 w 1786319"/>
                <a:gd name="connsiteY903" fmla="*/ 205564 h 2455878"/>
                <a:gd name="connsiteX904" fmla="*/ 565985 w 1786319"/>
                <a:gd name="connsiteY904" fmla="*/ 195379 h 2455878"/>
                <a:gd name="connsiteX905" fmla="*/ 556984 w 1786319"/>
                <a:gd name="connsiteY905" fmla="*/ 195807 h 2455878"/>
                <a:gd name="connsiteX906" fmla="*/ 303750 w 1786319"/>
                <a:gd name="connsiteY906" fmla="*/ 185769 h 2455878"/>
                <a:gd name="connsiteX907" fmla="*/ 304231 w 1786319"/>
                <a:gd name="connsiteY907" fmla="*/ 186608 h 2455878"/>
                <a:gd name="connsiteX908" fmla="*/ 306893 w 1786319"/>
                <a:gd name="connsiteY908" fmla="*/ 186332 h 2455878"/>
                <a:gd name="connsiteX909" fmla="*/ 176937 w 1786319"/>
                <a:gd name="connsiteY909" fmla="*/ 181240 h 2455878"/>
                <a:gd name="connsiteX910" fmla="*/ 179365 w 1786319"/>
                <a:gd name="connsiteY910" fmla="*/ 185479 h 2455878"/>
                <a:gd name="connsiteX911" fmla="*/ 181421 w 1786319"/>
                <a:gd name="connsiteY911" fmla="*/ 182044 h 2455878"/>
                <a:gd name="connsiteX912" fmla="*/ 336089 w 1786319"/>
                <a:gd name="connsiteY912" fmla="*/ 178277 h 2455878"/>
                <a:gd name="connsiteX913" fmla="*/ 336116 w 1786319"/>
                <a:gd name="connsiteY913" fmla="*/ 178636 h 2455878"/>
                <a:gd name="connsiteX914" fmla="*/ 329509 w 1786319"/>
                <a:gd name="connsiteY914" fmla="*/ 185986 h 2455878"/>
                <a:gd name="connsiteX915" fmla="*/ 317565 w 1786319"/>
                <a:gd name="connsiteY915" fmla="*/ 187277 h 2455878"/>
                <a:gd name="connsiteX916" fmla="*/ 339818 w 1786319"/>
                <a:gd name="connsiteY916" fmla="*/ 194550 h 2455878"/>
                <a:gd name="connsiteX917" fmla="*/ 353891 w 1786319"/>
                <a:gd name="connsiteY917" fmla="*/ 188115 h 2455878"/>
                <a:gd name="connsiteX918" fmla="*/ 357539 w 1786319"/>
                <a:gd name="connsiteY918" fmla="*/ 187737 h 2455878"/>
                <a:gd name="connsiteX919" fmla="*/ 723799 w 1786319"/>
                <a:gd name="connsiteY919" fmla="*/ 156092 h 2455878"/>
                <a:gd name="connsiteX920" fmla="*/ 721406 w 1786319"/>
                <a:gd name="connsiteY920" fmla="*/ 158373 h 2455878"/>
                <a:gd name="connsiteX921" fmla="*/ 717277 w 1786319"/>
                <a:gd name="connsiteY921" fmla="*/ 159347 h 2455878"/>
                <a:gd name="connsiteX922" fmla="*/ 724158 w 1786319"/>
                <a:gd name="connsiteY922" fmla="*/ 164484 h 2455878"/>
                <a:gd name="connsiteX923" fmla="*/ 731642 w 1786319"/>
                <a:gd name="connsiteY923" fmla="*/ 174448 h 2455878"/>
                <a:gd name="connsiteX924" fmla="*/ 731034 w 1786319"/>
                <a:gd name="connsiteY924" fmla="*/ 181455 h 2455878"/>
                <a:gd name="connsiteX925" fmla="*/ 754028 w 1786319"/>
                <a:gd name="connsiteY925" fmla="*/ 185238 h 2455878"/>
                <a:gd name="connsiteX926" fmla="*/ 741800 w 1786319"/>
                <a:gd name="connsiteY926" fmla="*/ 169954 h 2455878"/>
                <a:gd name="connsiteX927" fmla="*/ 741874 w 1786319"/>
                <a:gd name="connsiteY927" fmla="*/ 169519 h 2455878"/>
                <a:gd name="connsiteX928" fmla="*/ 746996 w 1786319"/>
                <a:gd name="connsiteY928" fmla="*/ 166323 h 2455878"/>
                <a:gd name="connsiteX929" fmla="*/ 780123 w 1786319"/>
                <a:gd name="connsiteY929" fmla="*/ 145651 h 2455878"/>
                <a:gd name="connsiteX930" fmla="*/ 778208 w 1786319"/>
                <a:gd name="connsiteY930" fmla="*/ 146346 h 2455878"/>
                <a:gd name="connsiteX931" fmla="*/ 769638 w 1786319"/>
                <a:gd name="connsiteY931" fmla="*/ 146885 h 2455878"/>
                <a:gd name="connsiteX932" fmla="*/ 772562 w 1786319"/>
                <a:gd name="connsiteY932" fmla="*/ 149958 h 2455878"/>
                <a:gd name="connsiteX933" fmla="*/ 772662 w 1786319"/>
                <a:gd name="connsiteY933" fmla="*/ 150306 h 2455878"/>
                <a:gd name="connsiteX934" fmla="*/ 498486 w 1786319"/>
                <a:gd name="connsiteY934" fmla="*/ 139097 h 2455878"/>
                <a:gd name="connsiteX935" fmla="*/ 503032 w 1786319"/>
                <a:gd name="connsiteY935" fmla="*/ 140533 h 2455878"/>
                <a:gd name="connsiteX936" fmla="*/ 503508 w 1786319"/>
                <a:gd name="connsiteY936" fmla="*/ 139739 h 2455878"/>
                <a:gd name="connsiteX937" fmla="*/ 611797 w 1786319"/>
                <a:gd name="connsiteY937" fmla="*/ 127185 h 2455878"/>
                <a:gd name="connsiteX938" fmla="*/ 612044 w 1786319"/>
                <a:gd name="connsiteY938" fmla="*/ 127616 h 2455878"/>
                <a:gd name="connsiteX939" fmla="*/ 617566 w 1786319"/>
                <a:gd name="connsiteY939" fmla="*/ 128219 h 2455878"/>
                <a:gd name="connsiteX940" fmla="*/ 693890 w 1786319"/>
                <a:gd name="connsiteY940" fmla="*/ 126099 h 2455878"/>
                <a:gd name="connsiteX941" fmla="*/ 693170 w 1786319"/>
                <a:gd name="connsiteY941" fmla="*/ 127041 h 2455878"/>
                <a:gd name="connsiteX942" fmla="*/ 694784 w 1786319"/>
                <a:gd name="connsiteY942" fmla="*/ 127217 h 2455878"/>
                <a:gd name="connsiteX943" fmla="*/ 509194 w 1786319"/>
                <a:gd name="connsiteY943" fmla="*/ 123521 h 2455878"/>
                <a:gd name="connsiteX944" fmla="*/ 511160 w 1786319"/>
                <a:gd name="connsiteY944" fmla="*/ 126950 h 2455878"/>
                <a:gd name="connsiteX945" fmla="*/ 512821 w 1786319"/>
                <a:gd name="connsiteY945" fmla="*/ 124171 h 2455878"/>
                <a:gd name="connsiteX946" fmla="*/ 637962 w 1786319"/>
                <a:gd name="connsiteY946" fmla="*/ 121123 h 2455878"/>
                <a:gd name="connsiteX947" fmla="*/ 637984 w 1786319"/>
                <a:gd name="connsiteY947" fmla="*/ 121413 h 2455878"/>
                <a:gd name="connsiteX948" fmla="*/ 632639 w 1786319"/>
                <a:gd name="connsiteY948" fmla="*/ 127360 h 2455878"/>
                <a:gd name="connsiteX949" fmla="*/ 621114 w 1786319"/>
                <a:gd name="connsiteY949" fmla="*/ 128606 h 2455878"/>
                <a:gd name="connsiteX950" fmla="*/ 632002 w 1786319"/>
                <a:gd name="connsiteY950" fmla="*/ 129796 h 2455878"/>
                <a:gd name="connsiteX951" fmla="*/ 642654 w 1786319"/>
                <a:gd name="connsiteY951" fmla="*/ 135282 h 2455878"/>
                <a:gd name="connsiteX952" fmla="*/ 658361 w 1786319"/>
                <a:gd name="connsiteY952" fmla="*/ 130120 h 2455878"/>
                <a:gd name="connsiteX953" fmla="*/ 529791 w 1786319"/>
                <a:gd name="connsiteY953" fmla="*/ 75231 h 2455878"/>
                <a:gd name="connsiteX954" fmla="*/ 533944 w 1786319"/>
                <a:gd name="connsiteY954" fmla="*/ 81690 h 2455878"/>
                <a:gd name="connsiteX955" fmla="*/ 527193 w 1786319"/>
                <a:gd name="connsiteY955" fmla="*/ 90582 h 2455878"/>
                <a:gd name="connsiteX956" fmla="*/ 523064 w 1786319"/>
                <a:gd name="connsiteY956" fmla="*/ 91556 h 2455878"/>
                <a:gd name="connsiteX957" fmla="*/ 529944 w 1786319"/>
                <a:gd name="connsiteY957" fmla="*/ 96693 h 2455878"/>
                <a:gd name="connsiteX958" fmla="*/ 537429 w 1786319"/>
                <a:gd name="connsiteY958" fmla="*/ 106656 h 2455878"/>
                <a:gd name="connsiteX959" fmla="*/ 537213 w 1786319"/>
                <a:gd name="connsiteY959" fmla="*/ 109144 h 2455878"/>
                <a:gd name="connsiteX960" fmla="*/ 552014 w 1786319"/>
                <a:gd name="connsiteY960" fmla="*/ 120975 h 2455878"/>
                <a:gd name="connsiteX961" fmla="*/ 565483 w 1786319"/>
                <a:gd name="connsiteY961" fmla="*/ 138494 h 2455878"/>
                <a:gd name="connsiteX962" fmla="*/ 565796 w 1786319"/>
                <a:gd name="connsiteY962" fmla="*/ 139491 h 2455878"/>
                <a:gd name="connsiteX963" fmla="*/ 578300 w 1786319"/>
                <a:gd name="connsiteY963" fmla="*/ 135382 h 2455878"/>
                <a:gd name="connsiteX964" fmla="*/ 557168 w 1786319"/>
                <a:gd name="connsiteY964" fmla="*/ 119125 h 2455878"/>
                <a:gd name="connsiteX965" fmla="*/ 538607 w 1786319"/>
                <a:gd name="connsiteY965" fmla="*/ 79119 h 2455878"/>
                <a:gd name="connsiteX966" fmla="*/ 555748 w 1786319"/>
                <a:gd name="connsiteY966" fmla="*/ 1000 h 2455878"/>
                <a:gd name="connsiteX967" fmla="*/ 574338 w 1786319"/>
                <a:gd name="connsiteY967" fmla="*/ 24927 h 2455878"/>
                <a:gd name="connsiteX968" fmla="*/ 570559 w 1786319"/>
                <a:gd name="connsiteY968" fmla="*/ 26856 h 2455878"/>
                <a:gd name="connsiteX969" fmla="*/ 578465 w 1786319"/>
                <a:gd name="connsiteY969" fmla="*/ 30208 h 2455878"/>
                <a:gd name="connsiteX970" fmla="*/ 589330 w 1786319"/>
                <a:gd name="connsiteY970" fmla="*/ 46005 h 2455878"/>
                <a:gd name="connsiteX971" fmla="*/ 588162 w 1786319"/>
                <a:gd name="connsiteY971" fmla="*/ 47534 h 2455878"/>
                <a:gd name="connsiteX972" fmla="*/ 588757 w 1786319"/>
                <a:gd name="connsiteY972" fmla="*/ 49363 h 2455878"/>
                <a:gd name="connsiteX973" fmla="*/ 573267 w 1786319"/>
                <a:gd name="connsiteY973" fmla="*/ 60662 h 2455878"/>
                <a:gd name="connsiteX974" fmla="*/ 564697 w 1786319"/>
                <a:gd name="connsiteY974" fmla="*/ 61203 h 2455878"/>
                <a:gd name="connsiteX975" fmla="*/ 567622 w 1786319"/>
                <a:gd name="connsiteY975" fmla="*/ 64275 h 2455878"/>
                <a:gd name="connsiteX976" fmla="*/ 567998 w 1786319"/>
                <a:gd name="connsiteY976" fmla="*/ 65583 h 2455878"/>
                <a:gd name="connsiteX977" fmla="*/ 582465 w 1786319"/>
                <a:gd name="connsiteY977" fmla="*/ 60829 h 2455878"/>
                <a:gd name="connsiteX978" fmla="*/ 610015 w 1786319"/>
                <a:gd name="connsiteY978" fmla="*/ 63838 h 2455878"/>
                <a:gd name="connsiteX979" fmla="*/ 623065 w 1786319"/>
                <a:gd name="connsiteY979" fmla="*/ 70559 h 2455878"/>
                <a:gd name="connsiteX980" fmla="*/ 645002 w 1786319"/>
                <a:gd name="connsiteY980" fmla="*/ 56869 h 2455878"/>
                <a:gd name="connsiteX981" fmla="*/ 698927 w 1786319"/>
                <a:gd name="connsiteY981" fmla="*/ 78059 h 2455878"/>
                <a:gd name="connsiteX982" fmla="*/ 695149 w 1786319"/>
                <a:gd name="connsiteY982" fmla="*/ 79988 h 2455878"/>
                <a:gd name="connsiteX983" fmla="*/ 703054 w 1786319"/>
                <a:gd name="connsiteY983" fmla="*/ 83340 h 2455878"/>
                <a:gd name="connsiteX984" fmla="*/ 712696 w 1786319"/>
                <a:gd name="connsiteY984" fmla="*/ 91236 h 2455878"/>
                <a:gd name="connsiteX985" fmla="*/ 713554 w 1786319"/>
                <a:gd name="connsiteY985" fmla="*/ 96782 h 2455878"/>
                <a:gd name="connsiteX986" fmla="*/ 725353 w 1786319"/>
                <a:gd name="connsiteY986" fmla="*/ 89419 h 2455878"/>
                <a:gd name="connsiteX987" fmla="*/ 779279 w 1786319"/>
                <a:gd name="connsiteY987" fmla="*/ 110609 h 2455878"/>
                <a:gd name="connsiteX988" fmla="*/ 775501 w 1786319"/>
                <a:gd name="connsiteY988" fmla="*/ 112538 h 2455878"/>
                <a:gd name="connsiteX989" fmla="*/ 783406 w 1786319"/>
                <a:gd name="connsiteY989" fmla="*/ 115890 h 2455878"/>
                <a:gd name="connsiteX990" fmla="*/ 794272 w 1786319"/>
                <a:gd name="connsiteY990" fmla="*/ 131688 h 2455878"/>
                <a:gd name="connsiteX991" fmla="*/ 793104 w 1786319"/>
                <a:gd name="connsiteY991" fmla="*/ 133216 h 2455878"/>
                <a:gd name="connsiteX992" fmla="*/ 793698 w 1786319"/>
                <a:gd name="connsiteY992" fmla="*/ 135047 h 2455878"/>
                <a:gd name="connsiteX993" fmla="*/ 789922 w 1786319"/>
                <a:gd name="connsiteY993" fmla="*/ 142095 h 2455878"/>
                <a:gd name="connsiteX994" fmla="*/ 784009 w 1786319"/>
                <a:gd name="connsiteY994" fmla="*/ 144240 h 2455878"/>
                <a:gd name="connsiteX995" fmla="*/ 817487 w 1786319"/>
                <a:gd name="connsiteY995" fmla="*/ 141648 h 2455878"/>
                <a:gd name="connsiteX996" fmla="*/ 836078 w 1786319"/>
                <a:gd name="connsiteY996" fmla="*/ 165574 h 2455878"/>
                <a:gd name="connsiteX997" fmla="*/ 832299 w 1786319"/>
                <a:gd name="connsiteY997" fmla="*/ 167503 h 2455878"/>
                <a:gd name="connsiteX998" fmla="*/ 840205 w 1786319"/>
                <a:gd name="connsiteY998" fmla="*/ 170855 h 2455878"/>
                <a:gd name="connsiteX999" fmla="*/ 851070 w 1786319"/>
                <a:gd name="connsiteY999" fmla="*/ 186653 h 2455878"/>
                <a:gd name="connsiteX1000" fmla="*/ 849902 w 1786319"/>
                <a:gd name="connsiteY1000" fmla="*/ 188182 h 2455878"/>
                <a:gd name="connsiteX1001" fmla="*/ 850497 w 1786319"/>
                <a:gd name="connsiteY1001" fmla="*/ 190011 h 2455878"/>
                <a:gd name="connsiteX1002" fmla="*/ 835007 w 1786319"/>
                <a:gd name="connsiteY1002" fmla="*/ 201310 h 2455878"/>
                <a:gd name="connsiteX1003" fmla="*/ 826437 w 1786319"/>
                <a:gd name="connsiteY1003" fmla="*/ 201851 h 2455878"/>
                <a:gd name="connsiteX1004" fmla="*/ 829361 w 1786319"/>
                <a:gd name="connsiteY1004" fmla="*/ 204923 h 2455878"/>
                <a:gd name="connsiteX1005" fmla="*/ 803887 w 1786319"/>
                <a:gd name="connsiteY1005" fmla="*/ 221329 h 2455878"/>
                <a:gd name="connsiteX1006" fmla="*/ 774704 w 1786319"/>
                <a:gd name="connsiteY1006" fmla="*/ 208457 h 2455878"/>
                <a:gd name="connsiteX1007" fmla="*/ 769044 w 1786319"/>
                <a:gd name="connsiteY1007" fmla="*/ 213339 h 2455878"/>
                <a:gd name="connsiteX1008" fmla="*/ 764915 w 1786319"/>
                <a:gd name="connsiteY1008" fmla="*/ 214312 h 2455878"/>
                <a:gd name="connsiteX1009" fmla="*/ 771795 w 1786319"/>
                <a:gd name="connsiteY1009" fmla="*/ 219450 h 2455878"/>
                <a:gd name="connsiteX1010" fmla="*/ 778587 w 1786319"/>
                <a:gd name="connsiteY1010" fmla="*/ 237380 h 2455878"/>
                <a:gd name="connsiteX1011" fmla="*/ 777089 w 1786319"/>
                <a:gd name="connsiteY1011" fmla="*/ 238587 h 2455878"/>
                <a:gd name="connsiteX1012" fmla="*/ 777231 w 1786319"/>
                <a:gd name="connsiteY1012" fmla="*/ 240506 h 2455878"/>
                <a:gd name="connsiteX1013" fmla="*/ 771886 w 1786319"/>
                <a:gd name="connsiteY1013" fmla="*/ 246453 h 2455878"/>
                <a:gd name="connsiteX1014" fmla="*/ 765955 w 1786319"/>
                <a:gd name="connsiteY1014" fmla="*/ 247094 h 2455878"/>
                <a:gd name="connsiteX1015" fmla="*/ 787789 w 1786319"/>
                <a:gd name="connsiteY1015" fmla="*/ 254322 h 2455878"/>
                <a:gd name="connsiteX1016" fmla="*/ 779037 w 1786319"/>
                <a:gd name="connsiteY1016" fmla="*/ 235458 h 2455878"/>
                <a:gd name="connsiteX1017" fmla="*/ 779213 w 1786319"/>
                <a:gd name="connsiteY1017" fmla="*/ 235054 h 2455878"/>
                <a:gd name="connsiteX1018" fmla="*/ 824316 w 1786319"/>
                <a:gd name="connsiteY1018" fmla="*/ 220230 h 2455878"/>
                <a:gd name="connsiteX1019" fmla="*/ 828305 w 1786319"/>
                <a:gd name="connsiteY1019" fmla="*/ 220886 h 2455878"/>
                <a:gd name="connsiteX1020" fmla="*/ 870125 w 1786319"/>
                <a:gd name="connsiteY1020" fmla="*/ 203064 h 2455878"/>
                <a:gd name="connsiteX1021" fmla="*/ 920131 w 1786319"/>
                <a:gd name="connsiteY1021" fmla="*/ 232327 h 2455878"/>
                <a:gd name="connsiteX1022" fmla="*/ 916100 w 1786319"/>
                <a:gd name="connsiteY1022" fmla="*/ 233649 h 2455878"/>
                <a:gd name="connsiteX1023" fmla="*/ 923394 w 1786319"/>
                <a:gd name="connsiteY1023" fmla="*/ 238182 h 2455878"/>
                <a:gd name="connsiteX1024" fmla="*/ 931689 w 1786319"/>
                <a:gd name="connsiteY1024" fmla="*/ 255467 h 2455878"/>
                <a:gd name="connsiteX1025" fmla="*/ 930488 w 1786319"/>
                <a:gd name="connsiteY1025" fmla="*/ 256617 h 2455878"/>
                <a:gd name="connsiteX1026" fmla="*/ 960426 w 1786319"/>
                <a:gd name="connsiteY1026" fmla="*/ 258950 h 2455878"/>
                <a:gd name="connsiteX1027" fmla="*/ 980849 w 1786319"/>
                <a:gd name="connsiteY1027" fmla="*/ 279575 h 2455878"/>
                <a:gd name="connsiteX1028" fmla="*/ 978286 w 1786319"/>
                <a:gd name="connsiteY1028" fmla="*/ 282198 h 2455878"/>
                <a:gd name="connsiteX1029" fmla="*/ 1002874 w 1786319"/>
                <a:gd name="connsiteY1029" fmla="*/ 279391 h 2455878"/>
                <a:gd name="connsiteX1030" fmla="*/ 1022323 w 1786319"/>
                <a:gd name="connsiteY1030" fmla="*/ 302625 h 2455878"/>
                <a:gd name="connsiteX1031" fmla="*/ 1018617 w 1786319"/>
                <a:gd name="connsiteY1031" fmla="*/ 304690 h 2455878"/>
                <a:gd name="connsiteX1032" fmla="*/ 1026639 w 1786319"/>
                <a:gd name="connsiteY1032" fmla="*/ 307752 h 2455878"/>
                <a:gd name="connsiteX1033" fmla="*/ 1038073 w 1786319"/>
                <a:gd name="connsiteY1033" fmla="*/ 323144 h 2455878"/>
                <a:gd name="connsiteX1034" fmla="*/ 1036961 w 1786319"/>
                <a:gd name="connsiteY1034" fmla="*/ 324714 h 2455878"/>
                <a:gd name="connsiteX1035" fmla="*/ 1037622 w 1786319"/>
                <a:gd name="connsiteY1035" fmla="*/ 326521 h 2455878"/>
                <a:gd name="connsiteX1036" fmla="*/ 1022553 w 1786319"/>
                <a:gd name="connsiteY1036" fmla="*/ 338376 h 2455878"/>
                <a:gd name="connsiteX1037" fmla="*/ 1014008 w 1786319"/>
                <a:gd name="connsiteY1037" fmla="*/ 339228 h 2455878"/>
                <a:gd name="connsiteX1038" fmla="*/ 1017043 w 1786319"/>
                <a:gd name="connsiteY1038" fmla="*/ 342192 h 2455878"/>
                <a:gd name="connsiteX1039" fmla="*/ 1019608 w 1786319"/>
                <a:gd name="connsiteY1039" fmla="*/ 350011 h 2455878"/>
                <a:gd name="connsiteX1040" fmla="*/ 1019343 w 1786319"/>
                <a:gd name="connsiteY1040" fmla="*/ 350385 h 2455878"/>
                <a:gd name="connsiteX1041" fmla="*/ 1046829 w 1786319"/>
                <a:gd name="connsiteY1041" fmla="*/ 343706 h 2455878"/>
                <a:gd name="connsiteX1042" fmla="*/ 1091367 w 1786319"/>
                <a:gd name="connsiteY1042" fmla="*/ 380764 h 2455878"/>
                <a:gd name="connsiteX1043" fmla="*/ 1087174 w 1786319"/>
                <a:gd name="connsiteY1043" fmla="*/ 381408 h 2455878"/>
                <a:gd name="connsiteX1044" fmla="*/ 1093626 w 1786319"/>
                <a:gd name="connsiteY1044" fmla="*/ 387075 h 2455878"/>
                <a:gd name="connsiteX1045" fmla="*/ 1098979 w 1786319"/>
                <a:gd name="connsiteY1045" fmla="*/ 405485 h 2455878"/>
                <a:gd name="connsiteX1046" fmla="*/ 1097390 w 1786319"/>
                <a:gd name="connsiteY1046" fmla="*/ 406570 h 2455878"/>
                <a:gd name="connsiteX1047" fmla="*/ 1097379 w 1786319"/>
                <a:gd name="connsiteY1047" fmla="*/ 408494 h 2455878"/>
                <a:gd name="connsiteX1048" fmla="*/ 1079124 w 1786319"/>
                <a:gd name="connsiteY1048" fmla="*/ 414354 h 2455878"/>
                <a:gd name="connsiteX1049" fmla="*/ 1070819 w 1786319"/>
                <a:gd name="connsiteY1049" fmla="*/ 412176 h 2455878"/>
                <a:gd name="connsiteX1050" fmla="*/ 1072630 w 1786319"/>
                <a:gd name="connsiteY1050" fmla="*/ 416011 h 2455878"/>
                <a:gd name="connsiteX1051" fmla="*/ 1016999 w 1786319"/>
                <a:gd name="connsiteY1051" fmla="*/ 399819 h 2455878"/>
                <a:gd name="connsiteX1052" fmla="*/ 1001525 w 1786319"/>
                <a:gd name="connsiteY1052" fmla="*/ 358106 h 2455878"/>
                <a:gd name="connsiteX1053" fmla="*/ 992182 w 1786319"/>
                <a:gd name="connsiteY1053" fmla="*/ 359513 h 2455878"/>
                <a:gd name="connsiteX1054" fmla="*/ 959257 w 1786319"/>
                <a:gd name="connsiteY1054" fmla="*/ 346401 h 2455878"/>
                <a:gd name="connsiteX1055" fmla="*/ 950502 w 1786319"/>
                <a:gd name="connsiteY1055" fmla="*/ 336239 h 2455878"/>
                <a:gd name="connsiteX1056" fmla="*/ 934684 w 1786319"/>
                <a:gd name="connsiteY1056" fmla="*/ 335575 h 2455878"/>
                <a:gd name="connsiteX1057" fmla="*/ 932320 w 1786319"/>
                <a:gd name="connsiteY1057" fmla="*/ 334058 h 2455878"/>
                <a:gd name="connsiteX1058" fmla="*/ 934618 w 1786319"/>
                <a:gd name="connsiteY1058" fmla="*/ 343091 h 2455878"/>
                <a:gd name="connsiteX1059" fmla="*/ 930265 w 1786319"/>
                <a:gd name="connsiteY1059" fmla="*/ 345346 h 2455878"/>
                <a:gd name="connsiteX1060" fmla="*/ 958634 w 1786319"/>
                <a:gd name="connsiteY1060" fmla="*/ 364412 h 2455878"/>
                <a:gd name="connsiteX1061" fmla="*/ 958376 w 1786319"/>
                <a:gd name="connsiteY1061" fmla="*/ 394711 h 2455878"/>
                <a:gd name="connsiteX1062" fmla="*/ 954216 w 1786319"/>
                <a:gd name="connsiteY1062" fmla="*/ 393881 h 2455878"/>
                <a:gd name="connsiteX1063" fmla="*/ 957775 w 1786319"/>
                <a:gd name="connsiteY1063" fmla="*/ 400383 h 2455878"/>
                <a:gd name="connsiteX1064" fmla="*/ 960768 w 1786319"/>
                <a:gd name="connsiteY1064" fmla="*/ 397795 h 2455878"/>
                <a:gd name="connsiteX1065" fmla="*/ 983680 w 1786319"/>
                <a:gd name="connsiteY1065" fmla="*/ 386100 h 2455878"/>
                <a:gd name="connsiteX1066" fmla="*/ 984105 w 1786319"/>
                <a:gd name="connsiteY1066" fmla="*/ 386214 h 2455878"/>
                <a:gd name="connsiteX1067" fmla="*/ 1005455 w 1786319"/>
                <a:gd name="connsiteY1067" fmla="*/ 428620 h 2455878"/>
                <a:gd name="connsiteX1068" fmla="*/ 1005112 w 1786319"/>
                <a:gd name="connsiteY1068" fmla="*/ 452776 h 2455878"/>
                <a:gd name="connsiteX1069" fmla="*/ 1022492 w 1786319"/>
                <a:gd name="connsiteY1069" fmla="*/ 437334 h 2455878"/>
                <a:gd name="connsiteX1070" fmla="*/ 1022932 w 1786319"/>
                <a:gd name="connsiteY1070" fmla="*/ 437337 h 2455878"/>
                <a:gd name="connsiteX1071" fmla="*/ 1054269 w 1786319"/>
                <a:gd name="connsiteY1071" fmla="*/ 473003 h 2455878"/>
                <a:gd name="connsiteX1072" fmla="*/ 1059349 w 1786319"/>
                <a:gd name="connsiteY1072" fmla="*/ 493739 h 2455878"/>
                <a:gd name="connsiteX1073" fmla="*/ 1060967 w 1786319"/>
                <a:gd name="connsiteY1073" fmla="*/ 492301 h 2455878"/>
                <a:gd name="connsiteX1074" fmla="*/ 1061408 w 1786319"/>
                <a:gd name="connsiteY1074" fmla="*/ 492304 h 2455878"/>
                <a:gd name="connsiteX1075" fmla="*/ 1075993 w 1786319"/>
                <a:gd name="connsiteY1075" fmla="*/ 505584 h 2455878"/>
                <a:gd name="connsiteX1076" fmla="*/ 1070401 w 1786319"/>
                <a:gd name="connsiteY1076" fmla="*/ 482935 h 2455878"/>
                <a:gd name="connsiteX1077" fmla="*/ 1081620 w 1786319"/>
                <a:gd name="connsiteY1077" fmla="*/ 436803 h 2455878"/>
                <a:gd name="connsiteX1078" fmla="*/ 1082010 w 1786319"/>
                <a:gd name="connsiteY1078" fmla="*/ 436595 h 2455878"/>
                <a:gd name="connsiteX1079" fmla="*/ 1142700 w 1786319"/>
                <a:gd name="connsiteY1079" fmla="*/ 508751 h 2455878"/>
                <a:gd name="connsiteX1080" fmla="*/ 1138865 w 1786319"/>
                <a:gd name="connsiteY1080" fmla="*/ 506940 h 2455878"/>
                <a:gd name="connsiteX1081" fmla="*/ 1141043 w 1786319"/>
                <a:gd name="connsiteY1081" fmla="*/ 515246 h 2455878"/>
                <a:gd name="connsiteX1082" fmla="*/ 1135179 w 1786319"/>
                <a:gd name="connsiteY1082" fmla="*/ 533500 h 2455878"/>
                <a:gd name="connsiteX1083" fmla="*/ 1133254 w 1786319"/>
                <a:gd name="connsiteY1083" fmla="*/ 533510 h 2455878"/>
                <a:gd name="connsiteX1084" fmla="*/ 1132170 w 1786319"/>
                <a:gd name="connsiteY1084" fmla="*/ 535099 h 2455878"/>
                <a:gd name="connsiteX1085" fmla="*/ 1117250 w 1786319"/>
                <a:gd name="connsiteY1085" fmla="*/ 530758 h 2455878"/>
                <a:gd name="connsiteX1086" fmla="*/ 1126232 w 1786319"/>
                <a:gd name="connsiteY1086" fmla="*/ 538935 h 2455878"/>
                <a:gd name="connsiteX1087" fmla="*/ 1133044 w 1786319"/>
                <a:gd name="connsiteY1087" fmla="*/ 551212 h 2455878"/>
                <a:gd name="connsiteX1088" fmla="*/ 1164352 w 1786319"/>
                <a:gd name="connsiteY1088" fmla="*/ 549405 h 2455878"/>
                <a:gd name="connsiteX1089" fmla="*/ 1164506 w 1786319"/>
                <a:gd name="connsiteY1089" fmla="*/ 549169 h 2455878"/>
                <a:gd name="connsiteX1090" fmla="*/ 1211476 w 1786319"/>
                <a:gd name="connsiteY1090" fmla="*/ 542252 h 2455878"/>
                <a:gd name="connsiteX1091" fmla="*/ 1252416 w 1786319"/>
                <a:gd name="connsiteY1091" fmla="*/ 583249 h 2455878"/>
                <a:gd name="connsiteX1092" fmla="*/ 1248182 w 1786319"/>
                <a:gd name="connsiteY1092" fmla="*/ 583505 h 2455878"/>
                <a:gd name="connsiteX1093" fmla="*/ 1254086 w 1786319"/>
                <a:gd name="connsiteY1093" fmla="*/ 589741 h 2455878"/>
                <a:gd name="connsiteX1094" fmla="*/ 1257722 w 1786319"/>
                <a:gd name="connsiteY1094" fmla="*/ 608565 h 2455878"/>
                <a:gd name="connsiteX1095" fmla="*/ 1256039 w 1786319"/>
                <a:gd name="connsiteY1095" fmla="*/ 609499 h 2455878"/>
                <a:gd name="connsiteX1096" fmla="*/ 1255852 w 1786319"/>
                <a:gd name="connsiteY1096" fmla="*/ 611415 h 2455878"/>
                <a:gd name="connsiteX1097" fmla="*/ 1237136 w 1786319"/>
                <a:gd name="connsiteY1097" fmla="*/ 615570 h 2455878"/>
                <a:gd name="connsiteX1098" fmla="*/ 1229066 w 1786319"/>
                <a:gd name="connsiteY1098" fmla="*/ 612637 h 2455878"/>
                <a:gd name="connsiteX1099" fmla="*/ 1230516 w 1786319"/>
                <a:gd name="connsiteY1099" fmla="*/ 616623 h 2455878"/>
                <a:gd name="connsiteX1100" fmla="*/ 1229441 w 1786319"/>
                <a:gd name="connsiteY1100" fmla="*/ 624781 h 2455878"/>
                <a:gd name="connsiteX1101" fmla="*/ 1224900 w 1786319"/>
                <a:gd name="connsiteY1101" fmla="*/ 627298 h 2455878"/>
                <a:gd name="connsiteX1102" fmla="*/ 1228328 w 1786319"/>
                <a:gd name="connsiteY1102" fmla="*/ 632404 h 2455878"/>
                <a:gd name="connsiteX1103" fmla="*/ 1230191 w 1786319"/>
                <a:gd name="connsiteY1103" fmla="*/ 640011 h 2455878"/>
                <a:gd name="connsiteX1104" fmla="*/ 1271938 w 1786319"/>
                <a:gd name="connsiteY1104" fmla="*/ 633862 h 2455878"/>
                <a:gd name="connsiteX1105" fmla="*/ 1312879 w 1786319"/>
                <a:gd name="connsiteY1105" fmla="*/ 674859 h 2455878"/>
                <a:gd name="connsiteX1106" fmla="*/ 1308645 w 1786319"/>
                <a:gd name="connsiteY1106" fmla="*/ 675115 h 2455878"/>
                <a:gd name="connsiteX1107" fmla="*/ 1314548 w 1786319"/>
                <a:gd name="connsiteY1107" fmla="*/ 681351 h 2455878"/>
                <a:gd name="connsiteX1108" fmla="*/ 1318185 w 1786319"/>
                <a:gd name="connsiteY1108" fmla="*/ 700176 h 2455878"/>
                <a:gd name="connsiteX1109" fmla="*/ 1316501 w 1786319"/>
                <a:gd name="connsiteY1109" fmla="*/ 701110 h 2455878"/>
                <a:gd name="connsiteX1110" fmla="*/ 1316315 w 1786319"/>
                <a:gd name="connsiteY1110" fmla="*/ 703025 h 2455878"/>
                <a:gd name="connsiteX1111" fmla="*/ 1297598 w 1786319"/>
                <a:gd name="connsiteY1111" fmla="*/ 707181 h 2455878"/>
                <a:gd name="connsiteX1112" fmla="*/ 1289528 w 1786319"/>
                <a:gd name="connsiteY1112" fmla="*/ 704246 h 2455878"/>
                <a:gd name="connsiteX1113" fmla="*/ 1290979 w 1786319"/>
                <a:gd name="connsiteY1113" fmla="*/ 708232 h 2455878"/>
                <a:gd name="connsiteX1114" fmla="*/ 1288378 w 1786319"/>
                <a:gd name="connsiteY1114" fmla="*/ 715566 h 2455878"/>
                <a:gd name="connsiteX1115" fmla="*/ 1295757 w 1786319"/>
                <a:gd name="connsiteY1115" fmla="*/ 714479 h 2455878"/>
                <a:gd name="connsiteX1116" fmla="*/ 1343753 w 1786319"/>
                <a:gd name="connsiteY1116" fmla="*/ 751243 h 2455878"/>
                <a:gd name="connsiteX1117" fmla="*/ 1341992 w 1786319"/>
                <a:gd name="connsiteY1117" fmla="*/ 752300 h 2455878"/>
                <a:gd name="connsiteX1118" fmla="*/ 1367789 w 1786319"/>
                <a:gd name="connsiteY1118" fmla="*/ 769621 h 2455878"/>
                <a:gd name="connsiteX1119" fmla="*/ 1367545 w 1786319"/>
                <a:gd name="connsiteY1119" fmla="*/ 799920 h 2455878"/>
                <a:gd name="connsiteX1120" fmla="*/ 1363385 w 1786319"/>
                <a:gd name="connsiteY1120" fmla="*/ 799091 h 2455878"/>
                <a:gd name="connsiteX1121" fmla="*/ 1367510 w 1786319"/>
                <a:gd name="connsiteY1121" fmla="*/ 806623 h 2455878"/>
                <a:gd name="connsiteX1122" fmla="*/ 1366243 w 1786319"/>
                <a:gd name="connsiteY1122" fmla="*/ 825754 h 2455878"/>
                <a:gd name="connsiteX1123" fmla="*/ 1364378 w 1786319"/>
                <a:gd name="connsiteY1123" fmla="*/ 826230 h 2455878"/>
                <a:gd name="connsiteX1124" fmla="*/ 1363711 w 1786319"/>
                <a:gd name="connsiteY1124" fmla="*/ 828034 h 2455878"/>
                <a:gd name="connsiteX1125" fmla="*/ 1344553 w 1786319"/>
                <a:gd name="connsiteY1125" fmla="*/ 827298 h 2455878"/>
                <a:gd name="connsiteX1126" fmla="*/ 1337492 w 1786319"/>
                <a:gd name="connsiteY1126" fmla="*/ 822409 h 2455878"/>
                <a:gd name="connsiteX1127" fmla="*/ 1337882 w 1786319"/>
                <a:gd name="connsiteY1127" fmla="*/ 826633 h 2455878"/>
                <a:gd name="connsiteX1128" fmla="*/ 1307724 w 1786319"/>
                <a:gd name="connsiteY1128" fmla="*/ 823716 h 2455878"/>
                <a:gd name="connsiteX1129" fmla="*/ 1293185 w 1786319"/>
                <a:gd name="connsiteY1129" fmla="*/ 796245 h 2455878"/>
                <a:gd name="connsiteX1130" fmla="*/ 1284886 w 1786319"/>
                <a:gd name="connsiteY1130" fmla="*/ 793691 h 2455878"/>
                <a:gd name="connsiteX1131" fmla="*/ 1260892 w 1786319"/>
                <a:gd name="connsiteY1131" fmla="*/ 767608 h 2455878"/>
                <a:gd name="connsiteX1132" fmla="*/ 1255639 w 1786319"/>
                <a:gd name="connsiteY1132" fmla="*/ 748106 h 2455878"/>
                <a:gd name="connsiteX1133" fmla="*/ 1255183 w 1786319"/>
                <a:gd name="connsiteY1133" fmla="*/ 775399 h 2455878"/>
                <a:gd name="connsiteX1134" fmla="*/ 1250471 w 1786319"/>
                <a:gd name="connsiteY1134" fmla="*/ 783168 h 2455878"/>
                <a:gd name="connsiteX1135" fmla="*/ 1276063 w 1786319"/>
                <a:gd name="connsiteY1135" fmla="*/ 792667 h 2455878"/>
                <a:gd name="connsiteX1136" fmla="*/ 1277796 w 1786319"/>
                <a:gd name="connsiteY1136" fmla="*/ 791897 h 2455878"/>
                <a:gd name="connsiteX1137" fmla="*/ 1278198 w 1786319"/>
                <a:gd name="connsiteY1137" fmla="*/ 792080 h 2455878"/>
                <a:gd name="connsiteX1138" fmla="*/ 1280624 w 1786319"/>
                <a:gd name="connsiteY1138" fmla="*/ 797623 h 2455878"/>
                <a:gd name="connsiteX1139" fmla="*/ 1302443 w 1786319"/>
                <a:gd name="connsiteY1139" fmla="*/ 821773 h 2455878"/>
                <a:gd name="connsiteX1140" fmla="*/ 1307745 w 1786319"/>
                <a:gd name="connsiteY1140" fmla="*/ 847106 h 2455878"/>
                <a:gd name="connsiteX1141" fmla="*/ 1296334 w 1786319"/>
                <a:gd name="connsiteY1141" fmla="*/ 853016 h 2455878"/>
                <a:gd name="connsiteX1142" fmla="*/ 1312846 w 1786319"/>
                <a:gd name="connsiteY1142" fmla="*/ 874726 h 2455878"/>
                <a:gd name="connsiteX1143" fmla="*/ 1321444 w 1786319"/>
                <a:gd name="connsiteY1143" fmla="*/ 870906 h 2455878"/>
                <a:gd name="connsiteX1144" fmla="*/ 1321845 w 1786319"/>
                <a:gd name="connsiteY1144" fmla="*/ 871088 h 2455878"/>
                <a:gd name="connsiteX1145" fmla="*/ 1332160 w 1786319"/>
                <a:gd name="connsiteY1145" fmla="*/ 894651 h 2455878"/>
                <a:gd name="connsiteX1146" fmla="*/ 1332522 w 1786319"/>
                <a:gd name="connsiteY1146" fmla="*/ 896735 h 2455878"/>
                <a:gd name="connsiteX1147" fmla="*/ 1338793 w 1786319"/>
                <a:gd name="connsiteY1147" fmla="*/ 895812 h 2455878"/>
                <a:gd name="connsiteX1148" fmla="*/ 1326658 w 1786319"/>
                <a:gd name="connsiteY1148" fmla="*/ 857884 h 2455878"/>
                <a:gd name="connsiteX1149" fmla="*/ 1326882 w 1786319"/>
                <a:gd name="connsiteY1149" fmla="*/ 857504 h 2455878"/>
                <a:gd name="connsiteX1150" fmla="*/ 1373480 w 1786319"/>
                <a:gd name="connsiteY1150" fmla="*/ 848407 h 2455878"/>
                <a:gd name="connsiteX1151" fmla="*/ 1416285 w 1786319"/>
                <a:gd name="connsiteY1151" fmla="*/ 887455 h 2455878"/>
                <a:gd name="connsiteX1152" fmla="*/ 1412067 w 1786319"/>
                <a:gd name="connsiteY1152" fmla="*/ 887907 h 2455878"/>
                <a:gd name="connsiteX1153" fmla="*/ 1418255 w 1786319"/>
                <a:gd name="connsiteY1153" fmla="*/ 893861 h 2455878"/>
                <a:gd name="connsiteX1154" fmla="*/ 1422764 w 1786319"/>
                <a:gd name="connsiteY1154" fmla="*/ 912497 h 2455878"/>
                <a:gd name="connsiteX1155" fmla="*/ 1421126 w 1786319"/>
                <a:gd name="connsiteY1155" fmla="*/ 913507 h 2455878"/>
                <a:gd name="connsiteX1156" fmla="*/ 1421029 w 1786319"/>
                <a:gd name="connsiteY1156" fmla="*/ 915430 h 2455878"/>
                <a:gd name="connsiteX1157" fmla="*/ 1418593 w 1786319"/>
                <a:gd name="connsiteY1157" fmla="*/ 917539 h 2455878"/>
                <a:gd name="connsiteX1158" fmla="*/ 1423885 w 1786319"/>
                <a:gd name="connsiteY1158" fmla="*/ 923721 h 2455878"/>
                <a:gd name="connsiteX1159" fmla="*/ 1415302 w 1786319"/>
                <a:gd name="connsiteY1159" fmla="*/ 936507 h 2455878"/>
                <a:gd name="connsiteX1160" fmla="*/ 1410623 w 1786319"/>
                <a:gd name="connsiteY1160" fmla="*/ 936789 h 2455878"/>
                <a:gd name="connsiteX1161" fmla="*/ 1417146 w 1786319"/>
                <a:gd name="connsiteY1161" fmla="*/ 943680 h 2455878"/>
                <a:gd name="connsiteX1162" fmla="*/ 1423419 w 1786319"/>
                <a:gd name="connsiteY1162" fmla="*/ 955938 h 2455878"/>
                <a:gd name="connsiteX1163" fmla="*/ 1422543 w 1786319"/>
                <a:gd name="connsiteY1163" fmla="*/ 959253 h 2455878"/>
                <a:gd name="connsiteX1164" fmla="*/ 1427224 w 1786319"/>
                <a:gd name="connsiteY1164" fmla="*/ 958339 h 2455878"/>
                <a:gd name="connsiteX1165" fmla="*/ 1470030 w 1786319"/>
                <a:gd name="connsiteY1165" fmla="*/ 997387 h 2455878"/>
                <a:gd name="connsiteX1166" fmla="*/ 1465812 w 1786319"/>
                <a:gd name="connsiteY1166" fmla="*/ 997839 h 2455878"/>
                <a:gd name="connsiteX1167" fmla="*/ 1471999 w 1786319"/>
                <a:gd name="connsiteY1167" fmla="*/ 1003793 h 2455878"/>
                <a:gd name="connsiteX1168" fmla="*/ 1472601 w 1786319"/>
                <a:gd name="connsiteY1168" fmla="*/ 1004846 h 2455878"/>
                <a:gd name="connsiteX1169" fmla="*/ 1473865 w 1786319"/>
                <a:gd name="connsiteY1169" fmla="*/ 1005285 h 2455878"/>
                <a:gd name="connsiteX1170" fmla="*/ 1482111 w 1786319"/>
                <a:gd name="connsiteY1170" fmla="*/ 1037733 h 2455878"/>
                <a:gd name="connsiteX1171" fmla="*/ 1477432 w 1786319"/>
                <a:gd name="connsiteY1171" fmla="*/ 1038015 h 2455878"/>
                <a:gd name="connsiteX1172" fmla="*/ 1483956 w 1786319"/>
                <a:gd name="connsiteY1172" fmla="*/ 1044905 h 2455878"/>
                <a:gd name="connsiteX1173" fmla="*/ 1486089 w 1786319"/>
                <a:gd name="connsiteY1173" fmla="*/ 1049075 h 2455878"/>
                <a:gd name="connsiteX1174" fmla="*/ 1495623 w 1786319"/>
                <a:gd name="connsiteY1174" fmla="*/ 1055603 h 2455878"/>
                <a:gd name="connsiteX1175" fmla="*/ 1493848 w 1786319"/>
                <a:gd name="connsiteY1175" fmla="*/ 1076173 h 2455878"/>
                <a:gd name="connsiteX1176" fmla="*/ 1489630 w 1786319"/>
                <a:gd name="connsiteY1176" fmla="*/ 1076625 h 2455878"/>
                <a:gd name="connsiteX1177" fmla="*/ 1495817 w 1786319"/>
                <a:gd name="connsiteY1177" fmla="*/ 1082579 h 2455878"/>
                <a:gd name="connsiteX1178" fmla="*/ 1502004 w 1786319"/>
                <a:gd name="connsiteY1178" fmla="*/ 1093396 h 2455878"/>
                <a:gd name="connsiteX1179" fmla="*/ 1501473 w 1786319"/>
                <a:gd name="connsiteY1179" fmla="*/ 1095872 h 2455878"/>
                <a:gd name="connsiteX1180" fmla="*/ 1517013 w 1786319"/>
                <a:gd name="connsiteY1180" fmla="*/ 1114027 h 2455878"/>
                <a:gd name="connsiteX1181" fmla="*/ 1516227 w 1786319"/>
                <a:gd name="connsiteY1181" fmla="*/ 1122135 h 2455878"/>
                <a:gd name="connsiteX1182" fmla="*/ 1514536 w 1786319"/>
                <a:gd name="connsiteY1182" fmla="*/ 1123150 h 2455878"/>
                <a:gd name="connsiteX1183" fmla="*/ 1536585 w 1786319"/>
                <a:gd name="connsiteY1183" fmla="*/ 1136279 h 2455878"/>
                <a:gd name="connsiteX1184" fmla="*/ 1542515 w 1786319"/>
                <a:gd name="connsiteY1184" fmla="*/ 1175921 h 2455878"/>
                <a:gd name="connsiteX1185" fmla="*/ 1537919 w 1786319"/>
                <a:gd name="connsiteY1185" fmla="*/ 1175006 h 2455878"/>
                <a:gd name="connsiteX1186" fmla="*/ 1542478 w 1786319"/>
                <a:gd name="connsiteY1186" fmla="*/ 1183328 h 2455878"/>
                <a:gd name="connsiteX1187" fmla="*/ 1541077 w 1786319"/>
                <a:gd name="connsiteY1187" fmla="*/ 1204467 h 2455878"/>
                <a:gd name="connsiteX1188" fmla="*/ 1539017 w 1786319"/>
                <a:gd name="connsiteY1188" fmla="*/ 1204993 h 2455878"/>
                <a:gd name="connsiteX1189" fmla="*/ 1538280 w 1786319"/>
                <a:gd name="connsiteY1189" fmla="*/ 1206986 h 2455878"/>
                <a:gd name="connsiteX1190" fmla="*/ 1517109 w 1786319"/>
                <a:gd name="connsiteY1190" fmla="*/ 1206173 h 2455878"/>
                <a:gd name="connsiteX1191" fmla="*/ 1509309 w 1786319"/>
                <a:gd name="connsiteY1191" fmla="*/ 1200771 h 2455878"/>
                <a:gd name="connsiteX1192" fmla="*/ 1509740 w 1786319"/>
                <a:gd name="connsiteY1192" fmla="*/ 1205439 h 2455878"/>
                <a:gd name="connsiteX1193" fmla="*/ 1504257 w 1786319"/>
                <a:gd name="connsiteY1193" fmla="*/ 1210481 h 2455878"/>
                <a:gd name="connsiteX1194" fmla="*/ 1515289 w 1786319"/>
                <a:gd name="connsiteY1194" fmla="*/ 1236093 h 2455878"/>
                <a:gd name="connsiteX1195" fmla="*/ 1549074 w 1786319"/>
                <a:gd name="connsiteY1195" fmla="*/ 1229498 h 2455878"/>
                <a:gd name="connsiteX1196" fmla="*/ 1596372 w 1786319"/>
                <a:gd name="connsiteY1196" fmla="*/ 1272645 h 2455878"/>
                <a:gd name="connsiteX1197" fmla="*/ 1591712 w 1786319"/>
                <a:gd name="connsiteY1197" fmla="*/ 1273145 h 2455878"/>
                <a:gd name="connsiteX1198" fmla="*/ 1598549 w 1786319"/>
                <a:gd name="connsiteY1198" fmla="*/ 1279723 h 2455878"/>
                <a:gd name="connsiteX1199" fmla="*/ 1603531 w 1786319"/>
                <a:gd name="connsiteY1199" fmla="*/ 1300315 h 2455878"/>
                <a:gd name="connsiteX1200" fmla="*/ 1601722 w 1786319"/>
                <a:gd name="connsiteY1200" fmla="*/ 1301432 h 2455878"/>
                <a:gd name="connsiteX1201" fmla="*/ 1601614 w 1786319"/>
                <a:gd name="connsiteY1201" fmla="*/ 1303556 h 2455878"/>
                <a:gd name="connsiteX1202" fmla="*/ 1581168 w 1786319"/>
                <a:gd name="connsiteY1202" fmla="*/ 1309106 h 2455878"/>
                <a:gd name="connsiteX1203" fmla="*/ 1572110 w 1786319"/>
                <a:gd name="connsiteY1203" fmla="*/ 1306283 h 2455878"/>
                <a:gd name="connsiteX1204" fmla="*/ 1573916 w 1786319"/>
                <a:gd name="connsiteY1204" fmla="*/ 1310608 h 2455878"/>
                <a:gd name="connsiteX1205" fmla="*/ 1566215 w 1786319"/>
                <a:gd name="connsiteY1205" fmla="*/ 1323944 h 2455878"/>
                <a:gd name="connsiteX1206" fmla="*/ 1550032 w 1786319"/>
                <a:gd name="connsiteY1206" fmla="*/ 1319777 h 2455878"/>
                <a:gd name="connsiteX1207" fmla="*/ 1563729 w 1786319"/>
                <a:gd name="connsiteY1207" fmla="*/ 1359703 h 2455878"/>
                <a:gd name="connsiteX1208" fmla="*/ 1608460 w 1786319"/>
                <a:gd name="connsiteY1208" fmla="*/ 1350970 h 2455878"/>
                <a:gd name="connsiteX1209" fmla="*/ 1655758 w 1786319"/>
                <a:gd name="connsiteY1209" fmla="*/ 1394116 h 2455878"/>
                <a:gd name="connsiteX1210" fmla="*/ 1651098 w 1786319"/>
                <a:gd name="connsiteY1210" fmla="*/ 1394616 h 2455878"/>
                <a:gd name="connsiteX1211" fmla="*/ 1657935 w 1786319"/>
                <a:gd name="connsiteY1211" fmla="*/ 1401196 h 2455878"/>
                <a:gd name="connsiteX1212" fmla="*/ 1662917 w 1786319"/>
                <a:gd name="connsiteY1212" fmla="*/ 1421788 h 2455878"/>
                <a:gd name="connsiteX1213" fmla="*/ 1661108 w 1786319"/>
                <a:gd name="connsiteY1213" fmla="*/ 1422905 h 2455878"/>
                <a:gd name="connsiteX1214" fmla="*/ 1661000 w 1786319"/>
                <a:gd name="connsiteY1214" fmla="*/ 1425028 h 2455878"/>
                <a:gd name="connsiteX1215" fmla="*/ 1640554 w 1786319"/>
                <a:gd name="connsiteY1215" fmla="*/ 1430578 h 2455878"/>
                <a:gd name="connsiteX1216" fmla="*/ 1631496 w 1786319"/>
                <a:gd name="connsiteY1216" fmla="*/ 1427755 h 2455878"/>
                <a:gd name="connsiteX1217" fmla="*/ 1633302 w 1786319"/>
                <a:gd name="connsiteY1217" fmla="*/ 1432080 h 2455878"/>
                <a:gd name="connsiteX1218" fmla="*/ 1632765 w 1786319"/>
                <a:gd name="connsiteY1218" fmla="*/ 1438418 h 2455878"/>
                <a:gd name="connsiteX1219" fmla="*/ 1634779 w 1786319"/>
                <a:gd name="connsiteY1219" fmla="*/ 1438025 h 2455878"/>
                <a:gd name="connsiteX1220" fmla="*/ 1682076 w 1786319"/>
                <a:gd name="connsiteY1220" fmla="*/ 1481172 h 2455878"/>
                <a:gd name="connsiteX1221" fmla="*/ 1677417 w 1786319"/>
                <a:gd name="connsiteY1221" fmla="*/ 1481672 h 2455878"/>
                <a:gd name="connsiteX1222" fmla="*/ 1684254 w 1786319"/>
                <a:gd name="connsiteY1222" fmla="*/ 1488251 h 2455878"/>
                <a:gd name="connsiteX1223" fmla="*/ 1689236 w 1786319"/>
                <a:gd name="connsiteY1223" fmla="*/ 1508843 h 2455878"/>
                <a:gd name="connsiteX1224" fmla="*/ 1687427 w 1786319"/>
                <a:gd name="connsiteY1224" fmla="*/ 1509960 h 2455878"/>
                <a:gd name="connsiteX1225" fmla="*/ 1687319 w 1786319"/>
                <a:gd name="connsiteY1225" fmla="*/ 1512083 h 2455878"/>
                <a:gd name="connsiteX1226" fmla="*/ 1666873 w 1786319"/>
                <a:gd name="connsiteY1226" fmla="*/ 1517634 h 2455878"/>
                <a:gd name="connsiteX1227" fmla="*/ 1657815 w 1786319"/>
                <a:gd name="connsiteY1227" fmla="*/ 1514810 h 2455878"/>
                <a:gd name="connsiteX1228" fmla="*/ 1659621 w 1786319"/>
                <a:gd name="connsiteY1228" fmla="*/ 1519135 h 2455878"/>
                <a:gd name="connsiteX1229" fmla="*/ 1659297 w 1786319"/>
                <a:gd name="connsiteY1229" fmla="*/ 1522952 h 2455878"/>
                <a:gd name="connsiteX1230" fmla="*/ 1683957 w 1786319"/>
                <a:gd name="connsiteY1230" fmla="*/ 1535586 h 2455878"/>
                <a:gd name="connsiteX1231" fmla="*/ 1692396 w 1786319"/>
                <a:gd name="connsiteY1231" fmla="*/ 1574772 h 2455878"/>
                <a:gd name="connsiteX1232" fmla="*/ 1687750 w 1786319"/>
                <a:gd name="connsiteY1232" fmla="*/ 1574151 h 2455878"/>
                <a:gd name="connsiteX1233" fmla="*/ 1692829 w 1786319"/>
                <a:gd name="connsiteY1233" fmla="*/ 1582166 h 2455878"/>
                <a:gd name="connsiteX1234" fmla="*/ 1692776 w 1786319"/>
                <a:gd name="connsiteY1234" fmla="*/ 1603352 h 2455878"/>
                <a:gd name="connsiteX1235" fmla="*/ 1690753 w 1786319"/>
                <a:gd name="connsiteY1235" fmla="*/ 1604007 h 2455878"/>
                <a:gd name="connsiteX1236" fmla="*/ 1690144 w 1786319"/>
                <a:gd name="connsiteY1236" fmla="*/ 1606044 h 2455878"/>
                <a:gd name="connsiteX1237" fmla="*/ 1668965 w 1786319"/>
                <a:gd name="connsiteY1237" fmla="*/ 1606578 h 2455878"/>
                <a:gd name="connsiteX1238" fmla="*/ 1660836 w 1786319"/>
                <a:gd name="connsiteY1238" fmla="*/ 1601683 h 2455878"/>
                <a:gd name="connsiteX1239" fmla="*/ 1661563 w 1786319"/>
                <a:gd name="connsiteY1239" fmla="*/ 1606314 h 2455878"/>
                <a:gd name="connsiteX1240" fmla="*/ 1650914 w 1786319"/>
                <a:gd name="connsiteY1240" fmla="*/ 1617439 h 2455878"/>
                <a:gd name="connsiteX1241" fmla="*/ 1636227 w 1786319"/>
                <a:gd name="connsiteY1241" fmla="*/ 1609568 h 2455878"/>
                <a:gd name="connsiteX1242" fmla="*/ 1643018 w 1786319"/>
                <a:gd name="connsiteY1242" fmla="*/ 1636040 h 2455878"/>
                <a:gd name="connsiteX1243" fmla="*/ 1652408 w 1786319"/>
                <a:gd name="connsiteY1243" fmla="*/ 1691313 h 2455878"/>
                <a:gd name="connsiteX1244" fmla="*/ 1703266 w 1786319"/>
                <a:gd name="connsiteY1244" fmla="*/ 1693709 h 2455878"/>
                <a:gd name="connsiteX1245" fmla="*/ 1738960 w 1786319"/>
                <a:gd name="connsiteY1245" fmla="*/ 1746858 h 2455878"/>
                <a:gd name="connsiteX1246" fmla="*/ 1734314 w 1786319"/>
                <a:gd name="connsiteY1246" fmla="*/ 1746236 h 2455878"/>
                <a:gd name="connsiteX1247" fmla="*/ 1739392 w 1786319"/>
                <a:gd name="connsiteY1247" fmla="*/ 1754251 h 2455878"/>
                <a:gd name="connsiteX1248" fmla="*/ 1739339 w 1786319"/>
                <a:gd name="connsiteY1248" fmla="*/ 1775436 h 2455878"/>
                <a:gd name="connsiteX1249" fmla="*/ 1737316 w 1786319"/>
                <a:gd name="connsiteY1249" fmla="*/ 1776092 h 2455878"/>
                <a:gd name="connsiteX1250" fmla="*/ 1736707 w 1786319"/>
                <a:gd name="connsiteY1250" fmla="*/ 1778129 h 2455878"/>
                <a:gd name="connsiteX1251" fmla="*/ 1715528 w 1786319"/>
                <a:gd name="connsiteY1251" fmla="*/ 1778663 h 2455878"/>
                <a:gd name="connsiteX1252" fmla="*/ 1707400 w 1786319"/>
                <a:gd name="connsiteY1252" fmla="*/ 1773768 h 2455878"/>
                <a:gd name="connsiteX1253" fmla="*/ 1708127 w 1786319"/>
                <a:gd name="connsiteY1253" fmla="*/ 1778399 h 2455878"/>
                <a:gd name="connsiteX1254" fmla="*/ 1707457 w 1786319"/>
                <a:gd name="connsiteY1254" fmla="*/ 1780389 h 2455878"/>
                <a:gd name="connsiteX1255" fmla="*/ 1715414 w 1786319"/>
                <a:gd name="connsiteY1255" fmla="*/ 1780763 h 2455878"/>
                <a:gd name="connsiteX1256" fmla="*/ 1751107 w 1786319"/>
                <a:gd name="connsiteY1256" fmla="*/ 1833912 h 2455878"/>
                <a:gd name="connsiteX1257" fmla="*/ 1746461 w 1786319"/>
                <a:gd name="connsiteY1257" fmla="*/ 1833291 h 2455878"/>
                <a:gd name="connsiteX1258" fmla="*/ 1751540 w 1786319"/>
                <a:gd name="connsiteY1258" fmla="*/ 1841306 h 2455878"/>
                <a:gd name="connsiteX1259" fmla="*/ 1751487 w 1786319"/>
                <a:gd name="connsiteY1259" fmla="*/ 1862491 h 2455878"/>
                <a:gd name="connsiteX1260" fmla="*/ 1749464 w 1786319"/>
                <a:gd name="connsiteY1260" fmla="*/ 1863146 h 2455878"/>
                <a:gd name="connsiteX1261" fmla="*/ 1748855 w 1786319"/>
                <a:gd name="connsiteY1261" fmla="*/ 1865184 h 2455878"/>
                <a:gd name="connsiteX1262" fmla="*/ 1727676 w 1786319"/>
                <a:gd name="connsiteY1262" fmla="*/ 1865718 h 2455878"/>
                <a:gd name="connsiteX1263" fmla="*/ 1719547 w 1786319"/>
                <a:gd name="connsiteY1263" fmla="*/ 1860822 h 2455878"/>
                <a:gd name="connsiteX1264" fmla="*/ 1720274 w 1786319"/>
                <a:gd name="connsiteY1264" fmla="*/ 1865453 h 2455878"/>
                <a:gd name="connsiteX1265" fmla="*/ 1717377 w 1786319"/>
                <a:gd name="connsiteY1265" fmla="*/ 1874072 h 2455878"/>
                <a:gd name="connsiteX1266" fmla="*/ 1713692 w 1786319"/>
                <a:gd name="connsiteY1266" fmla="*/ 1875263 h 2455878"/>
                <a:gd name="connsiteX1267" fmla="*/ 1727561 w 1786319"/>
                <a:gd name="connsiteY1267" fmla="*/ 1875916 h 2455878"/>
                <a:gd name="connsiteX1268" fmla="*/ 1763254 w 1786319"/>
                <a:gd name="connsiteY1268" fmla="*/ 1929065 h 2455878"/>
                <a:gd name="connsiteX1269" fmla="*/ 1758608 w 1786319"/>
                <a:gd name="connsiteY1269" fmla="*/ 1928444 h 2455878"/>
                <a:gd name="connsiteX1270" fmla="*/ 1763687 w 1786319"/>
                <a:gd name="connsiteY1270" fmla="*/ 1936459 h 2455878"/>
                <a:gd name="connsiteX1271" fmla="*/ 1763634 w 1786319"/>
                <a:gd name="connsiteY1271" fmla="*/ 1957644 h 2455878"/>
                <a:gd name="connsiteX1272" fmla="*/ 1761612 w 1786319"/>
                <a:gd name="connsiteY1272" fmla="*/ 1958299 h 2455878"/>
                <a:gd name="connsiteX1273" fmla="*/ 1761002 w 1786319"/>
                <a:gd name="connsiteY1273" fmla="*/ 1960337 h 2455878"/>
                <a:gd name="connsiteX1274" fmla="*/ 1739823 w 1786319"/>
                <a:gd name="connsiteY1274" fmla="*/ 1960870 h 2455878"/>
                <a:gd name="connsiteX1275" fmla="*/ 1731695 w 1786319"/>
                <a:gd name="connsiteY1275" fmla="*/ 1955975 h 2455878"/>
                <a:gd name="connsiteX1276" fmla="*/ 1732421 w 1786319"/>
                <a:gd name="connsiteY1276" fmla="*/ 1960606 h 2455878"/>
                <a:gd name="connsiteX1277" fmla="*/ 1729822 w 1786319"/>
                <a:gd name="connsiteY1277" fmla="*/ 1968338 h 2455878"/>
                <a:gd name="connsiteX1278" fmla="*/ 1761395 w 1786319"/>
                <a:gd name="connsiteY1278" fmla="*/ 1986739 h 2455878"/>
                <a:gd name="connsiteX1279" fmla="*/ 1763253 w 1786319"/>
                <a:gd name="connsiteY1279" fmla="*/ 2020169 h 2455878"/>
                <a:gd name="connsiteX1280" fmla="*/ 1758608 w 1786319"/>
                <a:gd name="connsiteY1280" fmla="*/ 2019547 h 2455878"/>
                <a:gd name="connsiteX1281" fmla="*/ 1763686 w 1786319"/>
                <a:gd name="connsiteY1281" fmla="*/ 2027562 h 2455878"/>
                <a:gd name="connsiteX1282" fmla="*/ 1763634 w 1786319"/>
                <a:gd name="connsiteY1282" fmla="*/ 2048747 h 2455878"/>
                <a:gd name="connsiteX1283" fmla="*/ 1761611 w 1786319"/>
                <a:gd name="connsiteY1283" fmla="*/ 2049403 h 2455878"/>
                <a:gd name="connsiteX1284" fmla="*/ 1761002 w 1786319"/>
                <a:gd name="connsiteY1284" fmla="*/ 2051440 h 2455878"/>
                <a:gd name="connsiteX1285" fmla="*/ 1739823 w 1786319"/>
                <a:gd name="connsiteY1285" fmla="*/ 2051973 h 2455878"/>
                <a:gd name="connsiteX1286" fmla="*/ 1731695 w 1786319"/>
                <a:gd name="connsiteY1286" fmla="*/ 2047079 h 2455878"/>
                <a:gd name="connsiteX1287" fmla="*/ 1732422 w 1786319"/>
                <a:gd name="connsiteY1287" fmla="*/ 2051710 h 2455878"/>
                <a:gd name="connsiteX1288" fmla="*/ 1698959 w 1786319"/>
                <a:gd name="connsiteY1288" fmla="*/ 2050610 h 2455878"/>
                <a:gd name="connsiteX1289" fmla="*/ 1695290 w 1786319"/>
                <a:gd name="connsiteY1289" fmla="*/ 2044631 h 2455878"/>
                <a:gd name="connsiteX1290" fmla="*/ 1693341 w 1786319"/>
                <a:gd name="connsiteY1290" fmla="*/ 2052454 h 2455878"/>
                <a:gd name="connsiteX1291" fmla="*/ 1691389 w 1786319"/>
                <a:gd name="connsiteY1291" fmla="*/ 2054737 h 2455878"/>
                <a:gd name="connsiteX1292" fmla="*/ 1691723 w 1786319"/>
                <a:gd name="connsiteY1292" fmla="*/ 2063961 h 2455878"/>
                <a:gd name="connsiteX1293" fmla="*/ 1739707 w 1786319"/>
                <a:gd name="connsiteY1293" fmla="*/ 2066221 h 2455878"/>
                <a:gd name="connsiteX1294" fmla="*/ 1775401 w 1786319"/>
                <a:gd name="connsiteY1294" fmla="*/ 2119370 h 2455878"/>
                <a:gd name="connsiteX1295" fmla="*/ 1770755 w 1786319"/>
                <a:gd name="connsiteY1295" fmla="*/ 2118748 h 2455878"/>
                <a:gd name="connsiteX1296" fmla="*/ 1775833 w 1786319"/>
                <a:gd name="connsiteY1296" fmla="*/ 2126763 h 2455878"/>
                <a:gd name="connsiteX1297" fmla="*/ 1775780 w 1786319"/>
                <a:gd name="connsiteY1297" fmla="*/ 2147949 h 2455878"/>
                <a:gd name="connsiteX1298" fmla="*/ 1773758 w 1786319"/>
                <a:gd name="connsiteY1298" fmla="*/ 2148605 h 2455878"/>
                <a:gd name="connsiteX1299" fmla="*/ 1773148 w 1786319"/>
                <a:gd name="connsiteY1299" fmla="*/ 2150641 h 2455878"/>
                <a:gd name="connsiteX1300" fmla="*/ 1751969 w 1786319"/>
                <a:gd name="connsiteY1300" fmla="*/ 2151175 h 2455878"/>
                <a:gd name="connsiteX1301" fmla="*/ 1743841 w 1786319"/>
                <a:gd name="connsiteY1301" fmla="*/ 2146281 h 2455878"/>
                <a:gd name="connsiteX1302" fmla="*/ 1744568 w 1786319"/>
                <a:gd name="connsiteY1302" fmla="*/ 2150911 h 2455878"/>
                <a:gd name="connsiteX1303" fmla="*/ 1743581 w 1786319"/>
                <a:gd name="connsiteY1303" fmla="*/ 2153844 h 2455878"/>
                <a:gd name="connsiteX1304" fmla="*/ 1769492 w 1786319"/>
                <a:gd name="connsiteY1304" fmla="*/ 2168946 h 2455878"/>
                <a:gd name="connsiteX1305" fmla="*/ 1771352 w 1786319"/>
                <a:gd name="connsiteY1305" fmla="*/ 2202375 h 2455878"/>
                <a:gd name="connsiteX1306" fmla="*/ 1766706 w 1786319"/>
                <a:gd name="connsiteY1306" fmla="*/ 2201754 h 2455878"/>
                <a:gd name="connsiteX1307" fmla="*/ 1771784 w 1786319"/>
                <a:gd name="connsiteY1307" fmla="*/ 2209769 h 2455878"/>
                <a:gd name="connsiteX1308" fmla="*/ 1771732 w 1786319"/>
                <a:gd name="connsiteY1308" fmla="*/ 2230954 h 2455878"/>
                <a:gd name="connsiteX1309" fmla="*/ 1769709 w 1786319"/>
                <a:gd name="connsiteY1309" fmla="*/ 2231609 h 2455878"/>
                <a:gd name="connsiteX1310" fmla="*/ 1769100 w 1786319"/>
                <a:gd name="connsiteY1310" fmla="*/ 2233647 h 2455878"/>
                <a:gd name="connsiteX1311" fmla="*/ 1747921 w 1786319"/>
                <a:gd name="connsiteY1311" fmla="*/ 2234180 h 2455878"/>
                <a:gd name="connsiteX1312" fmla="*/ 1739792 w 1786319"/>
                <a:gd name="connsiteY1312" fmla="*/ 2229286 h 2455878"/>
                <a:gd name="connsiteX1313" fmla="*/ 1740519 w 1786319"/>
                <a:gd name="connsiteY1313" fmla="*/ 2233916 h 2455878"/>
                <a:gd name="connsiteX1314" fmla="*/ 1729869 w 1786319"/>
                <a:gd name="connsiteY1314" fmla="*/ 2245041 h 2455878"/>
                <a:gd name="connsiteX1315" fmla="*/ 1709220 w 1786319"/>
                <a:gd name="connsiteY1315" fmla="*/ 2233976 h 2455878"/>
                <a:gd name="connsiteX1316" fmla="*/ 1712444 w 1786319"/>
                <a:gd name="connsiteY1316" fmla="*/ 2252569 h 2455878"/>
                <a:gd name="connsiteX1317" fmla="*/ 1734271 w 1786319"/>
                <a:gd name="connsiteY1317" fmla="*/ 2261437 h 2455878"/>
                <a:gd name="connsiteX1318" fmla="*/ 1746540 w 1786319"/>
                <a:gd name="connsiteY1318" fmla="*/ 2308983 h 2455878"/>
                <a:gd name="connsiteX1319" fmla="*/ 1743338 w 1786319"/>
                <a:gd name="connsiteY1319" fmla="*/ 2307348 h 2455878"/>
                <a:gd name="connsiteX1320" fmla="*/ 1744968 w 1786319"/>
                <a:gd name="connsiteY1320" fmla="*/ 2314441 h 2455878"/>
                <a:gd name="connsiteX1321" fmla="*/ 1739530 w 1786319"/>
                <a:gd name="connsiteY1321" fmla="*/ 2329752 h 2455878"/>
                <a:gd name="connsiteX1322" fmla="*/ 1737899 w 1786319"/>
                <a:gd name="connsiteY1322" fmla="*/ 2329711 h 2455878"/>
                <a:gd name="connsiteX1323" fmla="*/ 1736938 w 1786319"/>
                <a:gd name="connsiteY1323" fmla="*/ 2331029 h 2455878"/>
                <a:gd name="connsiteX1324" fmla="*/ 1721483 w 1786319"/>
                <a:gd name="connsiteY1324" fmla="*/ 2326016 h 2455878"/>
                <a:gd name="connsiteX1325" fmla="*/ 1716851 w 1786319"/>
                <a:gd name="connsiteY1325" fmla="*/ 2320403 h 2455878"/>
                <a:gd name="connsiteX1326" fmla="*/ 1716196 w 1786319"/>
                <a:gd name="connsiteY1326" fmla="*/ 2323937 h 2455878"/>
                <a:gd name="connsiteX1327" fmla="*/ 1692271 w 1786319"/>
                <a:gd name="connsiteY1327" fmla="*/ 2314611 h 2455878"/>
                <a:gd name="connsiteX1328" fmla="*/ 1691739 w 1786319"/>
                <a:gd name="connsiteY1328" fmla="*/ 2312132 h 2455878"/>
                <a:gd name="connsiteX1329" fmla="*/ 1689354 w 1786319"/>
                <a:gd name="connsiteY1329" fmla="*/ 2314920 h 2455878"/>
                <a:gd name="connsiteX1330" fmla="*/ 1686726 w 1786319"/>
                <a:gd name="connsiteY1330" fmla="*/ 2313695 h 2455878"/>
                <a:gd name="connsiteX1331" fmla="*/ 1685004 w 1786319"/>
                <a:gd name="connsiteY1331" fmla="*/ 2328446 h 2455878"/>
                <a:gd name="connsiteX1332" fmla="*/ 1685997 w 1786319"/>
                <a:gd name="connsiteY1332" fmla="*/ 2334089 h 2455878"/>
                <a:gd name="connsiteX1333" fmla="*/ 1647236 w 1786319"/>
                <a:gd name="connsiteY1333" fmla="*/ 2384461 h 2455878"/>
                <a:gd name="connsiteX1334" fmla="*/ 1647319 w 1786319"/>
                <a:gd name="connsiteY1334" fmla="*/ 2380867 h 2455878"/>
                <a:gd name="connsiteX1335" fmla="*/ 1641637 w 1786319"/>
                <a:gd name="connsiteY1335" fmla="*/ 2385413 h 2455878"/>
                <a:gd name="connsiteX1336" fmla="*/ 1625482 w 1786319"/>
                <a:gd name="connsiteY1336" fmla="*/ 2387157 h 2455878"/>
                <a:gd name="connsiteX1337" fmla="*/ 1624811 w 1786319"/>
                <a:gd name="connsiteY1337" fmla="*/ 2385670 h 2455878"/>
                <a:gd name="connsiteX1338" fmla="*/ 1623208 w 1786319"/>
                <a:gd name="connsiteY1338" fmla="*/ 2385377 h 2455878"/>
                <a:gd name="connsiteX1339" fmla="*/ 1621016 w 1786319"/>
                <a:gd name="connsiteY1339" fmla="*/ 2369276 h 2455878"/>
                <a:gd name="connsiteX1340" fmla="*/ 1624064 w 1786319"/>
                <a:gd name="connsiteY1340" fmla="*/ 2362667 h 2455878"/>
                <a:gd name="connsiteX1341" fmla="*/ 1620595 w 1786319"/>
                <a:gd name="connsiteY1341" fmla="*/ 2363611 h 2455878"/>
                <a:gd name="connsiteX1342" fmla="*/ 1642335 w 1786319"/>
                <a:gd name="connsiteY1342" fmla="*/ 2319583 h 2455878"/>
                <a:gd name="connsiteX1343" fmla="*/ 1648600 w 1786319"/>
                <a:gd name="connsiteY1343" fmla="*/ 2318445 h 2455878"/>
                <a:gd name="connsiteX1344" fmla="*/ 1647357 w 1786319"/>
                <a:gd name="connsiteY1344" fmla="*/ 2316849 h 2455878"/>
                <a:gd name="connsiteX1345" fmla="*/ 1645234 w 1786319"/>
                <a:gd name="connsiteY1345" fmla="*/ 2316972 h 2455878"/>
                <a:gd name="connsiteX1346" fmla="*/ 1637502 w 1786319"/>
                <a:gd name="connsiteY1346" fmla="*/ 2297248 h 2455878"/>
                <a:gd name="connsiteX1347" fmla="*/ 1639328 w 1786319"/>
                <a:gd name="connsiteY1347" fmla="*/ 2287938 h 2455878"/>
                <a:gd name="connsiteX1348" fmla="*/ 1635224 w 1786319"/>
                <a:gd name="connsiteY1348" fmla="*/ 2290201 h 2455878"/>
                <a:gd name="connsiteX1349" fmla="*/ 1670056 w 1786319"/>
                <a:gd name="connsiteY1349" fmla="*/ 2215012 h 2455878"/>
                <a:gd name="connsiteX1350" fmla="*/ 1685760 w 1786319"/>
                <a:gd name="connsiteY1350" fmla="*/ 2210035 h 2455878"/>
                <a:gd name="connsiteX1351" fmla="*/ 1685115 w 1786319"/>
                <a:gd name="connsiteY1351" fmla="*/ 2192223 h 2455878"/>
                <a:gd name="connsiteX1352" fmla="*/ 1681735 w 1786319"/>
                <a:gd name="connsiteY1352" fmla="*/ 2175505 h 2455878"/>
                <a:gd name="connsiteX1353" fmla="*/ 1682916 w 1786319"/>
                <a:gd name="connsiteY1353" fmla="*/ 2147106 h 2455878"/>
                <a:gd name="connsiteX1354" fmla="*/ 1683256 w 1786319"/>
                <a:gd name="connsiteY1354" fmla="*/ 2146757 h 2455878"/>
                <a:gd name="connsiteX1355" fmla="*/ 1683468 w 1786319"/>
                <a:gd name="connsiteY1355" fmla="*/ 2146768 h 2455878"/>
                <a:gd name="connsiteX1356" fmla="*/ 1682843 w 1786319"/>
                <a:gd name="connsiteY1356" fmla="*/ 2129526 h 2455878"/>
                <a:gd name="connsiteX1357" fmla="*/ 1682198 w 1786319"/>
                <a:gd name="connsiteY1357" fmla="*/ 2139187 h 2455878"/>
                <a:gd name="connsiteX1358" fmla="*/ 1633289 w 1786319"/>
                <a:gd name="connsiteY1358" fmla="*/ 2180500 h 2455878"/>
                <a:gd name="connsiteX1359" fmla="*/ 1633397 w 1786319"/>
                <a:gd name="connsiteY1359" fmla="*/ 2175814 h 2455878"/>
                <a:gd name="connsiteX1360" fmla="*/ 1625988 w 1786319"/>
                <a:gd name="connsiteY1360" fmla="*/ 2181741 h 2455878"/>
                <a:gd name="connsiteX1361" fmla="*/ 1604924 w 1786319"/>
                <a:gd name="connsiteY1361" fmla="*/ 2184015 h 2455878"/>
                <a:gd name="connsiteX1362" fmla="*/ 1604050 w 1786319"/>
                <a:gd name="connsiteY1362" fmla="*/ 2182076 h 2455878"/>
                <a:gd name="connsiteX1363" fmla="*/ 1601959 w 1786319"/>
                <a:gd name="connsiteY1363" fmla="*/ 2181694 h 2455878"/>
                <a:gd name="connsiteX1364" fmla="*/ 1599103 w 1786319"/>
                <a:gd name="connsiteY1364" fmla="*/ 2160701 h 2455878"/>
                <a:gd name="connsiteX1365" fmla="*/ 1603076 w 1786319"/>
                <a:gd name="connsiteY1365" fmla="*/ 2152085 h 2455878"/>
                <a:gd name="connsiteX1366" fmla="*/ 1598553 w 1786319"/>
                <a:gd name="connsiteY1366" fmla="*/ 2153316 h 2455878"/>
                <a:gd name="connsiteX1367" fmla="*/ 1678515 w 1786319"/>
                <a:gd name="connsiteY1367" fmla="*/ 2086530 h 2455878"/>
                <a:gd name="connsiteX1368" fmla="*/ 1678898 w 1786319"/>
                <a:gd name="connsiteY1368" fmla="*/ 2086830 h 2455878"/>
                <a:gd name="connsiteX1369" fmla="*/ 1681918 w 1786319"/>
                <a:gd name="connsiteY1369" fmla="*/ 2103986 h 2455878"/>
                <a:gd name="connsiteX1370" fmla="*/ 1680591 w 1786319"/>
                <a:gd name="connsiteY1370" fmla="*/ 2067356 h 2455878"/>
                <a:gd name="connsiteX1371" fmla="*/ 1676515 w 1786319"/>
                <a:gd name="connsiteY1371" fmla="*/ 2072120 h 2455878"/>
                <a:gd name="connsiteX1372" fmla="*/ 1662556 w 1786319"/>
                <a:gd name="connsiteY1372" fmla="*/ 2065613 h 2455878"/>
                <a:gd name="connsiteX1373" fmla="*/ 1661554 w 1786319"/>
                <a:gd name="connsiteY1373" fmla="*/ 2061035 h 2455878"/>
                <a:gd name="connsiteX1374" fmla="*/ 1655756 w 1786319"/>
                <a:gd name="connsiteY1374" fmla="*/ 2068544 h 2455878"/>
                <a:gd name="connsiteX1375" fmla="*/ 1635825 w 1786319"/>
                <a:gd name="connsiteY1375" fmla="*/ 2075727 h 2455878"/>
                <a:gd name="connsiteX1376" fmla="*/ 1634518 w 1786319"/>
                <a:gd name="connsiteY1376" fmla="*/ 2074049 h 2455878"/>
                <a:gd name="connsiteX1377" fmla="*/ 1632396 w 1786319"/>
                <a:gd name="connsiteY1377" fmla="*/ 2074172 h 2455878"/>
                <a:gd name="connsiteX1378" fmla="*/ 1624664 w 1786319"/>
                <a:gd name="connsiteY1378" fmla="*/ 2054448 h 2455878"/>
                <a:gd name="connsiteX1379" fmla="*/ 1626489 w 1786319"/>
                <a:gd name="connsiteY1379" fmla="*/ 2045138 h 2455878"/>
                <a:gd name="connsiteX1380" fmla="*/ 1622385 w 1786319"/>
                <a:gd name="connsiteY1380" fmla="*/ 2047402 h 2455878"/>
                <a:gd name="connsiteX1381" fmla="*/ 1609244 w 1786319"/>
                <a:gd name="connsiteY1381" fmla="*/ 2023012 h 2455878"/>
                <a:gd name="connsiteX1382" fmla="*/ 1623984 w 1786319"/>
                <a:gd name="connsiteY1382" fmla="*/ 1997220 h 2455878"/>
                <a:gd name="connsiteX1383" fmla="*/ 1619629 w 1786319"/>
                <a:gd name="connsiteY1383" fmla="*/ 1996770 h 2455878"/>
                <a:gd name="connsiteX1384" fmla="*/ 1618322 w 1786319"/>
                <a:gd name="connsiteY1384" fmla="*/ 1995093 h 2455878"/>
                <a:gd name="connsiteX1385" fmla="*/ 1616199 w 1786319"/>
                <a:gd name="connsiteY1385" fmla="*/ 1995215 h 2455878"/>
                <a:gd name="connsiteX1386" fmla="*/ 1608467 w 1786319"/>
                <a:gd name="connsiteY1386" fmla="*/ 1975492 h 2455878"/>
                <a:gd name="connsiteX1387" fmla="*/ 1610293 w 1786319"/>
                <a:gd name="connsiteY1387" fmla="*/ 1966181 h 2455878"/>
                <a:gd name="connsiteX1388" fmla="*/ 1606189 w 1786319"/>
                <a:gd name="connsiteY1388" fmla="*/ 1968444 h 2455878"/>
                <a:gd name="connsiteX1389" fmla="*/ 1641021 w 1786319"/>
                <a:gd name="connsiteY1389" fmla="*/ 1893255 h 2455878"/>
                <a:gd name="connsiteX1390" fmla="*/ 1643168 w 1786319"/>
                <a:gd name="connsiteY1390" fmla="*/ 1892574 h 2455878"/>
                <a:gd name="connsiteX1391" fmla="*/ 1632188 w 1786319"/>
                <a:gd name="connsiteY1391" fmla="*/ 1887457 h 2455878"/>
                <a:gd name="connsiteX1392" fmla="*/ 1631186 w 1786319"/>
                <a:gd name="connsiteY1392" fmla="*/ 1882878 h 2455878"/>
                <a:gd name="connsiteX1393" fmla="*/ 1625386 w 1786319"/>
                <a:gd name="connsiteY1393" fmla="*/ 1890387 h 2455878"/>
                <a:gd name="connsiteX1394" fmla="*/ 1605456 w 1786319"/>
                <a:gd name="connsiteY1394" fmla="*/ 1897570 h 2455878"/>
                <a:gd name="connsiteX1395" fmla="*/ 1604149 w 1786319"/>
                <a:gd name="connsiteY1395" fmla="*/ 1895892 h 2455878"/>
                <a:gd name="connsiteX1396" fmla="*/ 1602027 w 1786319"/>
                <a:gd name="connsiteY1396" fmla="*/ 1896015 h 2455878"/>
                <a:gd name="connsiteX1397" fmla="*/ 1594295 w 1786319"/>
                <a:gd name="connsiteY1397" fmla="*/ 1876291 h 2455878"/>
                <a:gd name="connsiteX1398" fmla="*/ 1596120 w 1786319"/>
                <a:gd name="connsiteY1398" fmla="*/ 1866981 h 2455878"/>
                <a:gd name="connsiteX1399" fmla="*/ 1592016 w 1786319"/>
                <a:gd name="connsiteY1399" fmla="*/ 1869244 h 2455878"/>
                <a:gd name="connsiteX1400" fmla="*/ 1594256 w 1786319"/>
                <a:gd name="connsiteY1400" fmla="*/ 1817941 h 2455878"/>
                <a:gd name="connsiteX1401" fmla="*/ 1597929 w 1786319"/>
                <a:gd name="connsiteY1401" fmla="*/ 1815250 h 2455878"/>
                <a:gd name="connsiteX1402" fmla="*/ 1591286 w 1786319"/>
                <a:gd name="connsiteY1402" fmla="*/ 1814564 h 2455878"/>
                <a:gd name="connsiteX1403" fmla="*/ 1589979 w 1786319"/>
                <a:gd name="connsiteY1403" fmla="*/ 1812886 h 2455878"/>
                <a:gd name="connsiteX1404" fmla="*/ 1587856 w 1786319"/>
                <a:gd name="connsiteY1404" fmla="*/ 1813009 h 2455878"/>
                <a:gd name="connsiteX1405" fmla="*/ 1580124 w 1786319"/>
                <a:gd name="connsiteY1405" fmla="*/ 1793285 h 2455878"/>
                <a:gd name="connsiteX1406" fmla="*/ 1581950 w 1786319"/>
                <a:gd name="connsiteY1406" fmla="*/ 1783976 h 2455878"/>
                <a:gd name="connsiteX1407" fmla="*/ 1577846 w 1786319"/>
                <a:gd name="connsiteY1407" fmla="*/ 1786239 h 2455878"/>
                <a:gd name="connsiteX1408" fmla="*/ 1563754 w 1786319"/>
                <a:gd name="connsiteY1408" fmla="*/ 1780029 h 2455878"/>
                <a:gd name="connsiteX1409" fmla="*/ 1566614 w 1786319"/>
                <a:gd name="connsiteY1409" fmla="*/ 1760235 h 2455878"/>
                <a:gd name="connsiteX1410" fmla="*/ 1565489 w 1786319"/>
                <a:gd name="connsiteY1410" fmla="*/ 1760814 h 2455878"/>
                <a:gd name="connsiteX1411" fmla="*/ 1553436 w 1786319"/>
                <a:gd name="connsiteY1411" fmla="*/ 1757647 h 2455878"/>
                <a:gd name="connsiteX1412" fmla="*/ 1546080 w 1786319"/>
                <a:gd name="connsiteY1412" fmla="*/ 1753217 h 2455878"/>
                <a:gd name="connsiteX1413" fmla="*/ 1546738 w 1786319"/>
                <a:gd name="connsiteY1413" fmla="*/ 1757407 h 2455878"/>
                <a:gd name="connsiteX1414" fmla="*/ 1537100 w 1786319"/>
                <a:gd name="connsiteY1414" fmla="*/ 1767476 h 2455878"/>
                <a:gd name="connsiteX1415" fmla="*/ 1518413 w 1786319"/>
                <a:gd name="connsiteY1415" fmla="*/ 1757462 h 2455878"/>
                <a:gd name="connsiteX1416" fmla="*/ 1521330 w 1786319"/>
                <a:gd name="connsiteY1416" fmla="*/ 1774289 h 2455878"/>
                <a:gd name="connsiteX1417" fmla="*/ 1541084 w 1786319"/>
                <a:gd name="connsiteY1417" fmla="*/ 1782315 h 2455878"/>
                <a:gd name="connsiteX1418" fmla="*/ 1552187 w 1786319"/>
                <a:gd name="connsiteY1418" fmla="*/ 1825343 h 2455878"/>
                <a:gd name="connsiteX1419" fmla="*/ 1549289 w 1786319"/>
                <a:gd name="connsiteY1419" fmla="*/ 1823864 h 2455878"/>
                <a:gd name="connsiteX1420" fmla="*/ 1550765 w 1786319"/>
                <a:gd name="connsiteY1420" fmla="*/ 1830283 h 2455878"/>
                <a:gd name="connsiteX1421" fmla="*/ 1545842 w 1786319"/>
                <a:gd name="connsiteY1421" fmla="*/ 1844140 h 2455878"/>
                <a:gd name="connsiteX1422" fmla="*/ 1544366 w 1786319"/>
                <a:gd name="connsiteY1422" fmla="*/ 1844102 h 2455878"/>
                <a:gd name="connsiteX1423" fmla="*/ 1543498 w 1786319"/>
                <a:gd name="connsiteY1423" fmla="*/ 1845295 h 2455878"/>
                <a:gd name="connsiteX1424" fmla="*/ 1529510 w 1786319"/>
                <a:gd name="connsiteY1424" fmla="*/ 1840758 h 2455878"/>
                <a:gd name="connsiteX1425" fmla="*/ 1525319 w 1786319"/>
                <a:gd name="connsiteY1425" fmla="*/ 1835679 h 2455878"/>
                <a:gd name="connsiteX1426" fmla="*/ 1524726 w 1786319"/>
                <a:gd name="connsiteY1426" fmla="*/ 1838877 h 2455878"/>
                <a:gd name="connsiteX1427" fmla="*/ 1503073 w 1786319"/>
                <a:gd name="connsiteY1427" fmla="*/ 1830437 h 2455878"/>
                <a:gd name="connsiteX1428" fmla="*/ 1502592 w 1786319"/>
                <a:gd name="connsiteY1428" fmla="*/ 1828194 h 2455878"/>
                <a:gd name="connsiteX1429" fmla="*/ 1500433 w 1786319"/>
                <a:gd name="connsiteY1429" fmla="*/ 1830716 h 2455878"/>
                <a:gd name="connsiteX1430" fmla="*/ 1487801 w 1786319"/>
                <a:gd name="connsiteY1430" fmla="*/ 1824828 h 2455878"/>
                <a:gd name="connsiteX1431" fmla="*/ 1486894 w 1786319"/>
                <a:gd name="connsiteY1431" fmla="*/ 1820685 h 2455878"/>
                <a:gd name="connsiteX1432" fmla="*/ 1484161 w 1786319"/>
                <a:gd name="connsiteY1432" fmla="*/ 1824224 h 2455878"/>
                <a:gd name="connsiteX1433" fmla="*/ 1488196 w 1786319"/>
                <a:gd name="connsiteY1433" fmla="*/ 1829427 h 2455878"/>
                <a:gd name="connsiteX1434" fmla="*/ 1493709 w 1786319"/>
                <a:gd name="connsiteY1434" fmla="*/ 1828425 h 2455878"/>
                <a:gd name="connsiteX1435" fmla="*/ 1493975 w 1786319"/>
                <a:gd name="connsiteY1435" fmla="*/ 1828633 h 2455878"/>
                <a:gd name="connsiteX1436" fmla="*/ 1494758 w 1786319"/>
                <a:gd name="connsiteY1436" fmla="*/ 1841056 h 2455878"/>
                <a:gd name="connsiteX1437" fmla="*/ 1496900 w 1786319"/>
                <a:gd name="connsiteY1437" fmla="*/ 1847477 h 2455878"/>
                <a:gd name="connsiteX1438" fmla="*/ 1495466 w 1786319"/>
                <a:gd name="connsiteY1438" fmla="*/ 1852285 h 2455878"/>
                <a:gd name="connsiteX1439" fmla="*/ 1496266 w 1786319"/>
                <a:gd name="connsiteY1439" fmla="*/ 1864975 h 2455878"/>
                <a:gd name="connsiteX1440" fmla="*/ 1489039 w 1786319"/>
                <a:gd name="connsiteY1440" fmla="*/ 1881258 h 2455878"/>
                <a:gd name="connsiteX1441" fmla="*/ 1489465 w 1786319"/>
                <a:gd name="connsiteY1441" fmla="*/ 1882741 h 2455878"/>
                <a:gd name="connsiteX1442" fmla="*/ 1485155 w 1786319"/>
                <a:gd name="connsiteY1442" fmla="*/ 1891635 h 2455878"/>
                <a:gd name="connsiteX1443" fmla="*/ 1482893 w 1786319"/>
                <a:gd name="connsiteY1443" fmla="*/ 1892368 h 2455878"/>
                <a:gd name="connsiteX1444" fmla="*/ 1482211 w 1786319"/>
                <a:gd name="connsiteY1444" fmla="*/ 1894647 h 2455878"/>
                <a:gd name="connsiteX1445" fmla="*/ 1473418 w 1786319"/>
                <a:gd name="connsiteY1445" fmla="*/ 1899157 h 2455878"/>
                <a:gd name="connsiteX1446" fmla="*/ 1472591 w 1786319"/>
                <a:gd name="connsiteY1446" fmla="*/ 1898940 h 2455878"/>
                <a:gd name="connsiteX1447" fmla="*/ 1470666 w 1786319"/>
                <a:gd name="connsiteY1447" fmla="*/ 1900327 h 2455878"/>
                <a:gd name="connsiteX1448" fmla="*/ 1467141 w 1786319"/>
                <a:gd name="connsiteY1448" fmla="*/ 1897508 h 2455878"/>
                <a:gd name="connsiteX1449" fmla="*/ 1458521 w 1786319"/>
                <a:gd name="connsiteY1449" fmla="*/ 1895243 h 2455878"/>
                <a:gd name="connsiteX1450" fmla="*/ 1457274 w 1786319"/>
                <a:gd name="connsiteY1450" fmla="*/ 1894493 h 2455878"/>
                <a:gd name="connsiteX1451" fmla="*/ 1457250 w 1786319"/>
                <a:gd name="connsiteY1451" fmla="*/ 1894512 h 2455878"/>
                <a:gd name="connsiteX1452" fmla="*/ 1450131 w 1786319"/>
                <a:gd name="connsiteY1452" fmla="*/ 1895280 h 2455878"/>
                <a:gd name="connsiteX1453" fmla="*/ 1447335 w 1786319"/>
                <a:gd name="connsiteY1453" fmla="*/ 1903597 h 2455878"/>
                <a:gd name="connsiteX1454" fmla="*/ 1482649 w 1786319"/>
                <a:gd name="connsiteY1454" fmla="*/ 1924180 h 2455878"/>
                <a:gd name="connsiteX1455" fmla="*/ 1484729 w 1786319"/>
                <a:gd name="connsiteY1455" fmla="*/ 1961572 h 2455878"/>
                <a:gd name="connsiteX1456" fmla="*/ 1479532 w 1786319"/>
                <a:gd name="connsiteY1456" fmla="*/ 1960876 h 2455878"/>
                <a:gd name="connsiteX1457" fmla="*/ 1485212 w 1786319"/>
                <a:gd name="connsiteY1457" fmla="*/ 1969841 h 2455878"/>
                <a:gd name="connsiteX1458" fmla="*/ 1485153 w 1786319"/>
                <a:gd name="connsiteY1458" fmla="*/ 1993539 h 2455878"/>
                <a:gd name="connsiteX1459" fmla="*/ 1482891 w 1786319"/>
                <a:gd name="connsiteY1459" fmla="*/ 1994271 h 2455878"/>
                <a:gd name="connsiteX1460" fmla="*/ 1482209 w 1786319"/>
                <a:gd name="connsiteY1460" fmla="*/ 1996550 h 2455878"/>
                <a:gd name="connsiteX1461" fmla="*/ 1458519 w 1786319"/>
                <a:gd name="connsiteY1461" fmla="*/ 1997146 h 2455878"/>
                <a:gd name="connsiteX1462" fmla="*/ 1449427 w 1786319"/>
                <a:gd name="connsiteY1462" fmla="*/ 1991672 h 2455878"/>
                <a:gd name="connsiteX1463" fmla="*/ 1450241 w 1786319"/>
                <a:gd name="connsiteY1463" fmla="*/ 1996851 h 2455878"/>
                <a:gd name="connsiteX1464" fmla="*/ 1412812 w 1786319"/>
                <a:gd name="connsiteY1464" fmla="*/ 1995621 h 2455878"/>
                <a:gd name="connsiteX1465" fmla="*/ 1408251 w 1786319"/>
                <a:gd name="connsiteY1465" fmla="*/ 1988189 h 2455878"/>
                <a:gd name="connsiteX1466" fmla="*/ 1406529 w 1786319"/>
                <a:gd name="connsiteY1466" fmla="*/ 1997686 h 2455878"/>
                <a:gd name="connsiteX1467" fmla="*/ 1372095 w 1786319"/>
                <a:gd name="connsiteY1467" fmla="*/ 2012405 h 2455878"/>
                <a:gd name="connsiteX1468" fmla="*/ 1370974 w 1786319"/>
                <a:gd name="connsiteY1468" fmla="*/ 2007283 h 2455878"/>
                <a:gd name="connsiteX1469" fmla="*/ 1364488 w 1786319"/>
                <a:gd name="connsiteY1469" fmla="*/ 2015683 h 2455878"/>
                <a:gd name="connsiteX1470" fmla="*/ 1342194 w 1786319"/>
                <a:gd name="connsiteY1470" fmla="*/ 2023717 h 2455878"/>
                <a:gd name="connsiteX1471" fmla="*/ 1340733 w 1786319"/>
                <a:gd name="connsiteY1471" fmla="*/ 2021841 h 2455878"/>
                <a:gd name="connsiteX1472" fmla="*/ 1338358 w 1786319"/>
                <a:gd name="connsiteY1472" fmla="*/ 2021978 h 2455878"/>
                <a:gd name="connsiteX1473" fmla="*/ 1329711 w 1786319"/>
                <a:gd name="connsiteY1473" fmla="*/ 1999916 h 2455878"/>
                <a:gd name="connsiteX1474" fmla="*/ 1331752 w 1786319"/>
                <a:gd name="connsiteY1474" fmla="*/ 1989501 h 2455878"/>
                <a:gd name="connsiteX1475" fmla="*/ 1327161 w 1786319"/>
                <a:gd name="connsiteY1475" fmla="*/ 1992034 h 2455878"/>
                <a:gd name="connsiteX1476" fmla="*/ 1326081 w 1786319"/>
                <a:gd name="connsiteY1476" fmla="*/ 1938994 h 2455878"/>
                <a:gd name="connsiteX1477" fmla="*/ 1329133 w 1786319"/>
                <a:gd name="connsiteY1477" fmla="*/ 1935921 h 2455878"/>
                <a:gd name="connsiteX1478" fmla="*/ 1324077 w 1786319"/>
                <a:gd name="connsiteY1478" fmla="*/ 1935400 h 2455878"/>
                <a:gd name="connsiteX1479" fmla="*/ 1322616 w 1786319"/>
                <a:gd name="connsiteY1479" fmla="*/ 1933523 h 2455878"/>
                <a:gd name="connsiteX1480" fmla="*/ 1320242 w 1786319"/>
                <a:gd name="connsiteY1480" fmla="*/ 1933661 h 2455878"/>
                <a:gd name="connsiteX1481" fmla="*/ 1311594 w 1786319"/>
                <a:gd name="connsiteY1481" fmla="*/ 1911599 h 2455878"/>
                <a:gd name="connsiteX1482" fmla="*/ 1313635 w 1786319"/>
                <a:gd name="connsiteY1482" fmla="*/ 1901185 h 2455878"/>
                <a:gd name="connsiteX1483" fmla="*/ 1309044 w 1786319"/>
                <a:gd name="connsiteY1483" fmla="*/ 1903716 h 2455878"/>
                <a:gd name="connsiteX1484" fmla="*/ 1324692 w 1786319"/>
                <a:gd name="connsiteY1484" fmla="*/ 1833839 h 2455878"/>
                <a:gd name="connsiteX1485" fmla="*/ 1345966 w 1786319"/>
                <a:gd name="connsiteY1485" fmla="*/ 1820858 h 2455878"/>
                <a:gd name="connsiteX1486" fmla="*/ 1344643 w 1786319"/>
                <a:gd name="connsiteY1486" fmla="*/ 1820935 h 2455878"/>
                <a:gd name="connsiteX1487" fmla="*/ 1338126 w 1786319"/>
                <a:gd name="connsiteY1487" fmla="*/ 1813127 h 2455878"/>
                <a:gd name="connsiteX1488" fmla="*/ 1337005 w 1786319"/>
                <a:gd name="connsiteY1488" fmla="*/ 1808006 h 2455878"/>
                <a:gd name="connsiteX1489" fmla="*/ 1330518 w 1786319"/>
                <a:gd name="connsiteY1489" fmla="*/ 1816404 h 2455878"/>
                <a:gd name="connsiteX1490" fmla="*/ 1308225 w 1786319"/>
                <a:gd name="connsiteY1490" fmla="*/ 1824439 h 2455878"/>
                <a:gd name="connsiteX1491" fmla="*/ 1306764 w 1786319"/>
                <a:gd name="connsiteY1491" fmla="*/ 1822563 h 2455878"/>
                <a:gd name="connsiteX1492" fmla="*/ 1304389 w 1786319"/>
                <a:gd name="connsiteY1492" fmla="*/ 1822700 h 2455878"/>
                <a:gd name="connsiteX1493" fmla="*/ 1295740 w 1786319"/>
                <a:gd name="connsiteY1493" fmla="*/ 1800638 h 2455878"/>
                <a:gd name="connsiteX1494" fmla="*/ 1297782 w 1786319"/>
                <a:gd name="connsiteY1494" fmla="*/ 1790224 h 2455878"/>
                <a:gd name="connsiteX1495" fmla="*/ 1293192 w 1786319"/>
                <a:gd name="connsiteY1495" fmla="*/ 1792756 h 2455878"/>
                <a:gd name="connsiteX1496" fmla="*/ 1292111 w 1786319"/>
                <a:gd name="connsiteY1496" fmla="*/ 1739717 h 2455878"/>
                <a:gd name="connsiteX1497" fmla="*/ 1299454 w 1786319"/>
                <a:gd name="connsiteY1497" fmla="*/ 1732325 h 2455878"/>
                <a:gd name="connsiteX1498" fmla="*/ 1292374 w 1786319"/>
                <a:gd name="connsiteY1498" fmla="*/ 1731595 h 2455878"/>
                <a:gd name="connsiteX1499" fmla="*/ 1290913 w 1786319"/>
                <a:gd name="connsiteY1499" fmla="*/ 1729718 h 2455878"/>
                <a:gd name="connsiteX1500" fmla="*/ 1288539 w 1786319"/>
                <a:gd name="connsiteY1500" fmla="*/ 1729856 h 2455878"/>
                <a:gd name="connsiteX1501" fmla="*/ 1279891 w 1786319"/>
                <a:gd name="connsiteY1501" fmla="*/ 1707794 h 2455878"/>
                <a:gd name="connsiteX1502" fmla="*/ 1281932 w 1786319"/>
                <a:gd name="connsiteY1502" fmla="*/ 1697379 h 2455878"/>
                <a:gd name="connsiteX1503" fmla="*/ 1277341 w 1786319"/>
                <a:gd name="connsiteY1503" fmla="*/ 1699911 h 2455878"/>
                <a:gd name="connsiteX1504" fmla="*/ 1265720 w 1786319"/>
                <a:gd name="connsiteY1504" fmla="*/ 1664313 h 2455878"/>
                <a:gd name="connsiteX1505" fmla="*/ 1275612 w 1786319"/>
                <a:gd name="connsiteY1505" fmla="*/ 1647946 h 2455878"/>
                <a:gd name="connsiteX1506" fmla="*/ 1274257 w 1786319"/>
                <a:gd name="connsiteY1506" fmla="*/ 1647806 h 2455878"/>
                <a:gd name="connsiteX1507" fmla="*/ 1272797 w 1786319"/>
                <a:gd name="connsiteY1507" fmla="*/ 1645930 h 2455878"/>
                <a:gd name="connsiteX1508" fmla="*/ 1270422 w 1786319"/>
                <a:gd name="connsiteY1508" fmla="*/ 1646068 h 2455878"/>
                <a:gd name="connsiteX1509" fmla="*/ 1261774 w 1786319"/>
                <a:gd name="connsiteY1509" fmla="*/ 1624005 h 2455878"/>
                <a:gd name="connsiteX1510" fmla="*/ 1263816 w 1786319"/>
                <a:gd name="connsiteY1510" fmla="*/ 1613591 h 2455878"/>
                <a:gd name="connsiteX1511" fmla="*/ 1259225 w 1786319"/>
                <a:gd name="connsiteY1511" fmla="*/ 1616123 h 2455878"/>
                <a:gd name="connsiteX1512" fmla="*/ 1274872 w 1786319"/>
                <a:gd name="connsiteY1512" fmla="*/ 1546245 h 2455878"/>
                <a:gd name="connsiteX1513" fmla="*/ 1277706 w 1786319"/>
                <a:gd name="connsiteY1513" fmla="*/ 1544516 h 2455878"/>
                <a:gd name="connsiteX1514" fmla="*/ 1276983 w 1786319"/>
                <a:gd name="connsiteY1514" fmla="*/ 1543649 h 2455878"/>
                <a:gd name="connsiteX1515" fmla="*/ 1275863 w 1786319"/>
                <a:gd name="connsiteY1515" fmla="*/ 1538528 h 2455878"/>
                <a:gd name="connsiteX1516" fmla="*/ 1269375 w 1786319"/>
                <a:gd name="connsiteY1516" fmla="*/ 1546926 h 2455878"/>
                <a:gd name="connsiteX1517" fmla="*/ 1247082 w 1786319"/>
                <a:gd name="connsiteY1517" fmla="*/ 1554961 h 2455878"/>
                <a:gd name="connsiteX1518" fmla="*/ 1245621 w 1786319"/>
                <a:gd name="connsiteY1518" fmla="*/ 1553084 h 2455878"/>
                <a:gd name="connsiteX1519" fmla="*/ 1243247 w 1786319"/>
                <a:gd name="connsiteY1519" fmla="*/ 1553222 h 2455878"/>
                <a:gd name="connsiteX1520" fmla="*/ 1234598 w 1786319"/>
                <a:gd name="connsiteY1520" fmla="*/ 1531160 h 2455878"/>
                <a:gd name="connsiteX1521" fmla="*/ 1236640 w 1786319"/>
                <a:gd name="connsiteY1521" fmla="*/ 1520745 h 2455878"/>
                <a:gd name="connsiteX1522" fmla="*/ 1232049 w 1786319"/>
                <a:gd name="connsiteY1522" fmla="*/ 1523277 h 2455878"/>
                <a:gd name="connsiteX1523" fmla="*/ 1216287 w 1786319"/>
                <a:gd name="connsiteY1523" fmla="*/ 1516330 h 2455878"/>
                <a:gd name="connsiteX1524" fmla="*/ 1217788 w 1786319"/>
                <a:gd name="connsiteY1524" fmla="*/ 1505944 h 2455878"/>
                <a:gd name="connsiteX1525" fmla="*/ 1213488 w 1786319"/>
                <a:gd name="connsiteY1525" fmla="*/ 1510251 h 2455878"/>
                <a:gd name="connsiteX1526" fmla="*/ 1209284 w 1786319"/>
                <a:gd name="connsiteY1526" fmla="*/ 1509689 h 2455878"/>
                <a:gd name="connsiteX1527" fmla="*/ 1213880 w 1786319"/>
                <a:gd name="connsiteY1527" fmla="*/ 1516942 h 2455878"/>
                <a:gd name="connsiteX1528" fmla="*/ 1213833 w 1786319"/>
                <a:gd name="connsiteY1528" fmla="*/ 1536115 h 2455878"/>
                <a:gd name="connsiteX1529" fmla="*/ 1212002 w 1786319"/>
                <a:gd name="connsiteY1529" fmla="*/ 1536708 h 2455878"/>
                <a:gd name="connsiteX1530" fmla="*/ 1211451 w 1786319"/>
                <a:gd name="connsiteY1530" fmla="*/ 1538552 h 2455878"/>
                <a:gd name="connsiteX1531" fmla="*/ 1192283 w 1786319"/>
                <a:gd name="connsiteY1531" fmla="*/ 1539035 h 2455878"/>
                <a:gd name="connsiteX1532" fmla="*/ 1184927 w 1786319"/>
                <a:gd name="connsiteY1532" fmla="*/ 1534605 h 2455878"/>
                <a:gd name="connsiteX1533" fmla="*/ 1185585 w 1786319"/>
                <a:gd name="connsiteY1533" fmla="*/ 1538795 h 2455878"/>
                <a:gd name="connsiteX1534" fmla="*/ 1183909 w 1786319"/>
                <a:gd name="connsiteY1534" fmla="*/ 1540547 h 2455878"/>
                <a:gd name="connsiteX1535" fmla="*/ 1192180 w 1786319"/>
                <a:gd name="connsiteY1535" fmla="*/ 1540936 h 2455878"/>
                <a:gd name="connsiteX1536" fmla="*/ 1224481 w 1786319"/>
                <a:gd name="connsiteY1536" fmla="*/ 1589036 h 2455878"/>
                <a:gd name="connsiteX1537" fmla="*/ 1220278 w 1786319"/>
                <a:gd name="connsiteY1537" fmla="*/ 1588473 h 2455878"/>
                <a:gd name="connsiteX1538" fmla="*/ 1224873 w 1786319"/>
                <a:gd name="connsiteY1538" fmla="*/ 1595727 h 2455878"/>
                <a:gd name="connsiteX1539" fmla="*/ 1224825 w 1786319"/>
                <a:gd name="connsiteY1539" fmla="*/ 1614900 h 2455878"/>
                <a:gd name="connsiteX1540" fmla="*/ 1222994 w 1786319"/>
                <a:gd name="connsiteY1540" fmla="*/ 1615493 h 2455878"/>
                <a:gd name="connsiteX1541" fmla="*/ 1222443 w 1786319"/>
                <a:gd name="connsiteY1541" fmla="*/ 1617337 h 2455878"/>
                <a:gd name="connsiteX1542" fmla="*/ 1203276 w 1786319"/>
                <a:gd name="connsiteY1542" fmla="*/ 1617820 h 2455878"/>
                <a:gd name="connsiteX1543" fmla="*/ 1195921 w 1786319"/>
                <a:gd name="connsiteY1543" fmla="*/ 1613390 h 2455878"/>
                <a:gd name="connsiteX1544" fmla="*/ 1196578 w 1786319"/>
                <a:gd name="connsiteY1544" fmla="*/ 1617581 h 2455878"/>
                <a:gd name="connsiteX1545" fmla="*/ 1188189 w 1786319"/>
                <a:gd name="connsiteY1545" fmla="*/ 1626344 h 2455878"/>
                <a:gd name="connsiteX1546" fmla="*/ 1203174 w 1786319"/>
                <a:gd name="connsiteY1546" fmla="*/ 1627050 h 2455878"/>
                <a:gd name="connsiteX1547" fmla="*/ 1235476 w 1786319"/>
                <a:gd name="connsiteY1547" fmla="*/ 1675149 h 2455878"/>
                <a:gd name="connsiteX1548" fmla="*/ 1231272 w 1786319"/>
                <a:gd name="connsiteY1548" fmla="*/ 1674587 h 2455878"/>
                <a:gd name="connsiteX1549" fmla="*/ 1235867 w 1786319"/>
                <a:gd name="connsiteY1549" fmla="*/ 1681841 h 2455878"/>
                <a:gd name="connsiteX1550" fmla="*/ 1235819 w 1786319"/>
                <a:gd name="connsiteY1550" fmla="*/ 1701013 h 2455878"/>
                <a:gd name="connsiteX1551" fmla="*/ 1233988 w 1786319"/>
                <a:gd name="connsiteY1551" fmla="*/ 1701606 h 2455878"/>
                <a:gd name="connsiteX1552" fmla="*/ 1233437 w 1786319"/>
                <a:gd name="connsiteY1552" fmla="*/ 1703450 h 2455878"/>
                <a:gd name="connsiteX1553" fmla="*/ 1214270 w 1786319"/>
                <a:gd name="connsiteY1553" fmla="*/ 1703933 h 2455878"/>
                <a:gd name="connsiteX1554" fmla="*/ 1206914 w 1786319"/>
                <a:gd name="connsiteY1554" fmla="*/ 1699504 h 2455878"/>
                <a:gd name="connsiteX1555" fmla="*/ 1207571 w 1786319"/>
                <a:gd name="connsiteY1555" fmla="*/ 1703694 h 2455878"/>
                <a:gd name="connsiteX1556" fmla="*/ 1202066 w 1786319"/>
                <a:gd name="connsiteY1556" fmla="*/ 1709446 h 2455878"/>
                <a:gd name="connsiteX1557" fmla="*/ 1203173 w 1786319"/>
                <a:gd name="connsiteY1557" fmla="*/ 1709498 h 2455878"/>
                <a:gd name="connsiteX1558" fmla="*/ 1235474 w 1786319"/>
                <a:gd name="connsiteY1558" fmla="*/ 1757598 h 2455878"/>
                <a:gd name="connsiteX1559" fmla="*/ 1231271 w 1786319"/>
                <a:gd name="connsiteY1559" fmla="*/ 1757035 h 2455878"/>
                <a:gd name="connsiteX1560" fmla="*/ 1235866 w 1786319"/>
                <a:gd name="connsiteY1560" fmla="*/ 1764289 h 2455878"/>
                <a:gd name="connsiteX1561" fmla="*/ 1235818 w 1786319"/>
                <a:gd name="connsiteY1561" fmla="*/ 1783461 h 2455878"/>
                <a:gd name="connsiteX1562" fmla="*/ 1233987 w 1786319"/>
                <a:gd name="connsiteY1562" fmla="*/ 1784055 h 2455878"/>
                <a:gd name="connsiteX1563" fmla="*/ 1233436 w 1786319"/>
                <a:gd name="connsiteY1563" fmla="*/ 1785898 h 2455878"/>
                <a:gd name="connsiteX1564" fmla="*/ 1214269 w 1786319"/>
                <a:gd name="connsiteY1564" fmla="*/ 1786382 h 2455878"/>
                <a:gd name="connsiteX1565" fmla="*/ 1206914 w 1786319"/>
                <a:gd name="connsiteY1565" fmla="*/ 1781952 h 2455878"/>
                <a:gd name="connsiteX1566" fmla="*/ 1207571 w 1786319"/>
                <a:gd name="connsiteY1566" fmla="*/ 1786143 h 2455878"/>
                <a:gd name="connsiteX1567" fmla="*/ 1177288 w 1786319"/>
                <a:gd name="connsiteY1567" fmla="*/ 1785147 h 2455878"/>
                <a:gd name="connsiteX1568" fmla="*/ 1173597 w 1786319"/>
                <a:gd name="connsiteY1568" fmla="*/ 1779134 h 2455878"/>
                <a:gd name="connsiteX1569" fmla="*/ 1172204 w 1786319"/>
                <a:gd name="connsiteY1569" fmla="*/ 1786818 h 2455878"/>
                <a:gd name="connsiteX1570" fmla="*/ 1144344 w 1786319"/>
                <a:gd name="connsiteY1570" fmla="*/ 1798727 h 2455878"/>
                <a:gd name="connsiteX1571" fmla="*/ 1143438 w 1786319"/>
                <a:gd name="connsiteY1571" fmla="*/ 1794583 h 2455878"/>
                <a:gd name="connsiteX1572" fmla="*/ 1138189 w 1786319"/>
                <a:gd name="connsiteY1572" fmla="*/ 1801379 h 2455878"/>
                <a:gd name="connsiteX1573" fmla="*/ 1120151 w 1786319"/>
                <a:gd name="connsiteY1573" fmla="*/ 1807879 h 2455878"/>
                <a:gd name="connsiteX1574" fmla="*/ 1118969 w 1786319"/>
                <a:gd name="connsiteY1574" fmla="*/ 1806361 h 2455878"/>
                <a:gd name="connsiteX1575" fmla="*/ 1117048 w 1786319"/>
                <a:gd name="connsiteY1575" fmla="*/ 1806472 h 2455878"/>
                <a:gd name="connsiteX1576" fmla="*/ 1110051 w 1786319"/>
                <a:gd name="connsiteY1576" fmla="*/ 1788622 h 2455878"/>
                <a:gd name="connsiteX1577" fmla="*/ 1111702 w 1786319"/>
                <a:gd name="connsiteY1577" fmla="*/ 1780196 h 2455878"/>
                <a:gd name="connsiteX1578" fmla="*/ 1107989 w 1786319"/>
                <a:gd name="connsiteY1578" fmla="*/ 1782245 h 2455878"/>
                <a:gd name="connsiteX1579" fmla="*/ 1098586 w 1786319"/>
                <a:gd name="connsiteY1579" fmla="*/ 1753442 h 2455878"/>
                <a:gd name="connsiteX1580" fmla="*/ 1114789 w 1786319"/>
                <a:gd name="connsiteY1580" fmla="*/ 1733073 h 2455878"/>
                <a:gd name="connsiteX1581" fmla="*/ 1105493 w 1786319"/>
                <a:gd name="connsiteY1581" fmla="*/ 1736423 h 2455878"/>
                <a:gd name="connsiteX1582" fmla="*/ 1104311 w 1786319"/>
                <a:gd name="connsiteY1582" fmla="*/ 1734904 h 2455878"/>
                <a:gd name="connsiteX1583" fmla="*/ 1102390 w 1786319"/>
                <a:gd name="connsiteY1583" fmla="*/ 1735016 h 2455878"/>
                <a:gd name="connsiteX1584" fmla="*/ 1095393 w 1786319"/>
                <a:gd name="connsiteY1584" fmla="*/ 1717166 h 2455878"/>
                <a:gd name="connsiteX1585" fmla="*/ 1097044 w 1786319"/>
                <a:gd name="connsiteY1585" fmla="*/ 1708739 h 2455878"/>
                <a:gd name="connsiteX1586" fmla="*/ 1093331 w 1786319"/>
                <a:gd name="connsiteY1586" fmla="*/ 1710788 h 2455878"/>
                <a:gd name="connsiteX1587" fmla="*/ 1149375 w 1786319"/>
                <a:gd name="connsiteY1587" fmla="*/ 1634972 h 2455878"/>
                <a:gd name="connsiteX1588" fmla="*/ 1149776 w 1786319"/>
                <a:gd name="connsiteY1588" fmla="*/ 1635153 h 2455878"/>
                <a:gd name="connsiteX1589" fmla="*/ 1154569 w 1786319"/>
                <a:gd name="connsiteY1589" fmla="*/ 1646103 h 2455878"/>
                <a:gd name="connsiteX1590" fmla="*/ 1155441 w 1786319"/>
                <a:gd name="connsiteY1590" fmla="*/ 1625130 h 2455878"/>
                <a:gd name="connsiteX1591" fmla="*/ 1155749 w 1786319"/>
                <a:gd name="connsiteY1591" fmla="*/ 1624816 h 2455878"/>
                <a:gd name="connsiteX1592" fmla="*/ 1184150 w 1786319"/>
                <a:gd name="connsiteY1592" fmla="*/ 1626154 h 2455878"/>
                <a:gd name="connsiteX1593" fmla="*/ 1166294 w 1786319"/>
                <a:gd name="connsiteY1593" fmla="*/ 1616585 h 2455878"/>
                <a:gd name="connsiteX1594" fmla="*/ 1150898 w 1786319"/>
                <a:gd name="connsiteY1594" fmla="*/ 1591497 h 2455878"/>
                <a:gd name="connsiteX1595" fmla="*/ 1144720 w 1786319"/>
                <a:gd name="connsiteY1595" fmla="*/ 1625585 h 2455878"/>
                <a:gd name="connsiteX1596" fmla="*/ 1116860 w 1786319"/>
                <a:gd name="connsiteY1596" fmla="*/ 1637494 h 2455878"/>
                <a:gd name="connsiteX1597" fmla="*/ 1115954 w 1786319"/>
                <a:gd name="connsiteY1597" fmla="*/ 1633350 h 2455878"/>
                <a:gd name="connsiteX1598" fmla="*/ 1110704 w 1786319"/>
                <a:gd name="connsiteY1598" fmla="*/ 1640145 h 2455878"/>
                <a:gd name="connsiteX1599" fmla="*/ 1092667 w 1786319"/>
                <a:gd name="connsiteY1599" fmla="*/ 1646646 h 2455878"/>
                <a:gd name="connsiteX1600" fmla="*/ 1091485 w 1786319"/>
                <a:gd name="connsiteY1600" fmla="*/ 1645127 h 2455878"/>
                <a:gd name="connsiteX1601" fmla="*/ 1089564 w 1786319"/>
                <a:gd name="connsiteY1601" fmla="*/ 1645239 h 2455878"/>
                <a:gd name="connsiteX1602" fmla="*/ 1082566 w 1786319"/>
                <a:gd name="connsiteY1602" fmla="*/ 1627389 h 2455878"/>
                <a:gd name="connsiteX1603" fmla="*/ 1084218 w 1786319"/>
                <a:gd name="connsiteY1603" fmla="*/ 1618962 h 2455878"/>
                <a:gd name="connsiteX1604" fmla="*/ 1080504 w 1786319"/>
                <a:gd name="connsiteY1604" fmla="*/ 1621012 h 2455878"/>
                <a:gd name="connsiteX1605" fmla="*/ 1071101 w 1786319"/>
                <a:gd name="connsiteY1605" fmla="*/ 1592209 h 2455878"/>
                <a:gd name="connsiteX1606" fmla="*/ 1090653 w 1786319"/>
                <a:gd name="connsiteY1606" fmla="*/ 1567630 h 2455878"/>
                <a:gd name="connsiteX1607" fmla="*/ 1079843 w 1786319"/>
                <a:gd name="connsiteY1607" fmla="*/ 1571526 h 2455878"/>
                <a:gd name="connsiteX1608" fmla="*/ 1078661 w 1786319"/>
                <a:gd name="connsiteY1608" fmla="*/ 1570008 h 2455878"/>
                <a:gd name="connsiteX1609" fmla="*/ 1076739 w 1786319"/>
                <a:gd name="connsiteY1609" fmla="*/ 1570119 h 2455878"/>
                <a:gd name="connsiteX1610" fmla="*/ 1069742 w 1786319"/>
                <a:gd name="connsiteY1610" fmla="*/ 1552268 h 2455878"/>
                <a:gd name="connsiteX1611" fmla="*/ 1071394 w 1786319"/>
                <a:gd name="connsiteY1611" fmla="*/ 1543843 h 2455878"/>
                <a:gd name="connsiteX1612" fmla="*/ 1067680 w 1786319"/>
                <a:gd name="connsiteY1612" fmla="*/ 1545891 h 2455878"/>
                <a:gd name="connsiteX1613" fmla="*/ 1058277 w 1786319"/>
                <a:gd name="connsiteY1613" fmla="*/ 1517089 h 2455878"/>
                <a:gd name="connsiteX1614" fmla="*/ 1070394 w 1786319"/>
                <a:gd name="connsiteY1614" fmla="*/ 1501857 h 2455878"/>
                <a:gd name="connsiteX1615" fmla="*/ 1065185 w 1786319"/>
                <a:gd name="connsiteY1615" fmla="*/ 1503734 h 2455878"/>
                <a:gd name="connsiteX1616" fmla="*/ 1064003 w 1786319"/>
                <a:gd name="connsiteY1616" fmla="*/ 1502216 h 2455878"/>
                <a:gd name="connsiteX1617" fmla="*/ 1062081 w 1786319"/>
                <a:gd name="connsiteY1617" fmla="*/ 1502327 h 2455878"/>
                <a:gd name="connsiteX1618" fmla="*/ 1055084 w 1786319"/>
                <a:gd name="connsiteY1618" fmla="*/ 1484477 h 2455878"/>
                <a:gd name="connsiteX1619" fmla="*/ 1056736 w 1786319"/>
                <a:gd name="connsiteY1619" fmla="*/ 1476051 h 2455878"/>
                <a:gd name="connsiteX1620" fmla="*/ 1053022 w 1786319"/>
                <a:gd name="connsiteY1620" fmla="*/ 1478099 h 2455878"/>
                <a:gd name="connsiteX1621" fmla="*/ 1065681 w 1786319"/>
                <a:gd name="connsiteY1621" fmla="*/ 1421563 h 2455878"/>
                <a:gd name="connsiteX1622" fmla="*/ 1068863 w 1786319"/>
                <a:gd name="connsiteY1622" fmla="*/ 1420148 h 2455878"/>
                <a:gd name="connsiteX1623" fmla="*/ 1067391 w 1786319"/>
                <a:gd name="connsiteY1623" fmla="*/ 1419462 h 2455878"/>
                <a:gd name="connsiteX1624" fmla="*/ 1066484 w 1786319"/>
                <a:gd name="connsiteY1624" fmla="*/ 1415318 h 2455878"/>
                <a:gd name="connsiteX1625" fmla="*/ 1061235 w 1786319"/>
                <a:gd name="connsiteY1625" fmla="*/ 1422114 h 2455878"/>
                <a:gd name="connsiteX1626" fmla="*/ 1043198 w 1786319"/>
                <a:gd name="connsiteY1626" fmla="*/ 1428614 h 2455878"/>
                <a:gd name="connsiteX1627" fmla="*/ 1042016 w 1786319"/>
                <a:gd name="connsiteY1627" fmla="*/ 1427096 h 2455878"/>
                <a:gd name="connsiteX1628" fmla="*/ 1040094 w 1786319"/>
                <a:gd name="connsiteY1628" fmla="*/ 1427207 h 2455878"/>
                <a:gd name="connsiteX1629" fmla="*/ 1033097 w 1786319"/>
                <a:gd name="connsiteY1629" fmla="*/ 1409357 h 2455878"/>
                <a:gd name="connsiteX1630" fmla="*/ 1034749 w 1786319"/>
                <a:gd name="connsiteY1630" fmla="*/ 1400931 h 2455878"/>
                <a:gd name="connsiteX1631" fmla="*/ 1031035 w 1786319"/>
                <a:gd name="connsiteY1631" fmla="*/ 1402980 h 2455878"/>
                <a:gd name="connsiteX1632" fmla="*/ 1043694 w 1786319"/>
                <a:gd name="connsiteY1632" fmla="*/ 1346442 h 2455878"/>
                <a:gd name="connsiteX1633" fmla="*/ 1051039 w 1786319"/>
                <a:gd name="connsiteY1633" fmla="*/ 1343180 h 2455878"/>
                <a:gd name="connsiteX1634" fmla="*/ 1041741 w 1786319"/>
                <a:gd name="connsiteY1634" fmla="*/ 1338845 h 2455878"/>
                <a:gd name="connsiteX1635" fmla="*/ 1040834 w 1786319"/>
                <a:gd name="connsiteY1635" fmla="*/ 1334702 h 2455878"/>
                <a:gd name="connsiteX1636" fmla="*/ 1035585 w 1786319"/>
                <a:gd name="connsiteY1636" fmla="*/ 1341497 h 2455878"/>
                <a:gd name="connsiteX1637" fmla="*/ 1017547 w 1786319"/>
                <a:gd name="connsiteY1637" fmla="*/ 1347998 h 2455878"/>
                <a:gd name="connsiteX1638" fmla="*/ 1016365 w 1786319"/>
                <a:gd name="connsiteY1638" fmla="*/ 1346479 h 2455878"/>
                <a:gd name="connsiteX1639" fmla="*/ 1014444 w 1786319"/>
                <a:gd name="connsiteY1639" fmla="*/ 1346590 h 2455878"/>
                <a:gd name="connsiteX1640" fmla="*/ 1007447 w 1786319"/>
                <a:gd name="connsiteY1640" fmla="*/ 1328740 h 2455878"/>
                <a:gd name="connsiteX1641" fmla="*/ 1009098 w 1786319"/>
                <a:gd name="connsiteY1641" fmla="*/ 1320314 h 2455878"/>
                <a:gd name="connsiteX1642" fmla="*/ 1005385 w 1786319"/>
                <a:gd name="connsiteY1642" fmla="*/ 1322363 h 2455878"/>
                <a:gd name="connsiteX1643" fmla="*/ 1061429 w 1786319"/>
                <a:gd name="connsiteY1643" fmla="*/ 1246546 h 2455878"/>
                <a:gd name="connsiteX1644" fmla="*/ 1061830 w 1786319"/>
                <a:gd name="connsiteY1644" fmla="*/ 1246728 h 2455878"/>
                <a:gd name="connsiteX1645" fmla="*/ 1069600 w 1786319"/>
                <a:gd name="connsiteY1645" fmla="*/ 1326936 h 2455878"/>
                <a:gd name="connsiteX1646" fmla="*/ 1058563 w 1786319"/>
                <a:gd name="connsiteY1646" fmla="*/ 1339835 h 2455878"/>
                <a:gd name="connsiteX1647" fmla="*/ 1087080 w 1786319"/>
                <a:gd name="connsiteY1647" fmla="*/ 1327164 h 2455878"/>
                <a:gd name="connsiteX1648" fmla="*/ 1087481 w 1786319"/>
                <a:gd name="connsiteY1648" fmla="*/ 1327345 h 2455878"/>
                <a:gd name="connsiteX1649" fmla="*/ 1091547 w 1786319"/>
                <a:gd name="connsiteY1649" fmla="*/ 1336635 h 2455878"/>
                <a:gd name="connsiteX1650" fmla="*/ 1090246 w 1786319"/>
                <a:gd name="connsiteY1650" fmla="*/ 1330196 h 2455878"/>
                <a:gd name="connsiteX1651" fmla="*/ 1091314 w 1786319"/>
                <a:gd name="connsiteY1651" fmla="*/ 1304495 h 2455878"/>
                <a:gd name="connsiteX1652" fmla="*/ 1091622 w 1786319"/>
                <a:gd name="connsiteY1652" fmla="*/ 1304180 h 2455878"/>
                <a:gd name="connsiteX1653" fmla="*/ 1106468 w 1786319"/>
                <a:gd name="connsiteY1653" fmla="*/ 1304879 h 2455878"/>
                <a:gd name="connsiteX1654" fmla="*/ 1086851 w 1786319"/>
                <a:gd name="connsiteY1654" fmla="*/ 1285453 h 2455878"/>
                <a:gd name="connsiteX1655" fmla="*/ 1072383 w 1786319"/>
                <a:gd name="connsiteY1655" fmla="*/ 1240234 h 2455878"/>
                <a:gd name="connsiteX1656" fmla="*/ 1072607 w 1786319"/>
                <a:gd name="connsiteY1656" fmla="*/ 1239854 h 2455878"/>
                <a:gd name="connsiteX1657" fmla="*/ 1099706 w 1786319"/>
                <a:gd name="connsiteY1657" fmla="*/ 1234564 h 2455878"/>
                <a:gd name="connsiteX1658" fmla="*/ 1088216 w 1786319"/>
                <a:gd name="connsiteY1658" fmla="*/ 1231605 h 2455878"/>
                <a:gd name="connsiteX1659" fmla="*/ 1048564 w 1786319"/>
                <a:gd name="connsiteY1659" fmla="*/ 1161448 h 2455878"/>
                <a:gd name="connsiteX1660" fmla="*/ 1048789 w 1786319"/>
                <a:gd name="connsiteY1660" fmla="*/ 1161069 h 2455878"/>
                <a:gd name="connsiteX1661" fmla="*/ 1095386 w 1786319"/>
                <a:gd name="connsiteY1661" fmla="*/ 1151971 h 2455878"/>
                <a:gd name="connsiteX1662" fmla="*/ 1105253 w 1786319"/>
                <a:gd name="connsiteY1662" fmla="*/ 1154319 h 2455878"/>
                <a:gd name="connsiteX1663" fmla="*/ 1110495 w 1786319"/>
                <a:gd name="connsiteY1663" fmla="*/ 1145645 h 2455878"/>
                <a:gd name="connsiteX1664" fmla="*/ 1180844 w 1786319"/>
                <a:gd name="connsiteY1664" fmla="*/ 1104978 h 2455878"/>
                <a:gd name="connsiteX1665" fmla="*/ 1181340 w 1786319"/>
                <a:gd name="connsiteY1665" fmla="*/ 1105203 h 2455878"/>
                <a:gd name="connsiteX1666" fmla="*/ 1156508 w 1786319"/>
                <a:gd name="connsiteY1666" fmla="*/ 1219056 h 2455878"/>
                <a:gd name="connsiteX1667" fmla="*/ 1155388 w 1786319"/>
                <a:gd name="connsiteY1667" fmla="*/ 1213935 h 2455878"/>
                <a:gd name="connsiteX1668" fmla="*/ 1148901 w 1786319"/>
                <a:gd name="connsiteY1668" fmla="*/ 1222333 h 2455878"/>
                <a:gd name="connsiteX1669" fmla="*/ 1126608 w 1786319"/>
                <a:gd name="connsiteY1669" fmla="*/ 1230368 h 2455878"/>
                <a:gd name="connsiteX1670" fmla="*/ 1125146 w 1786319"/>
                <a:gd name="connsiteY1670" fmla="*/ 1228491 h 2455878"/>
                <a:gd name="connsiteX1671" fmla="*/ 1122773 w 1786319"/>
                <a:gd name="connsiteY1671" fmla="*/ 1228629 h 2455878"/>
                <a:gd name="connsiteX1672" fmla="*/ 1116980 w 1786319"/>
                <a:gd name="connsiteY1672" fmla="*/ 1223250 h 2455878"/>
                <a:gd name="connsiteX1673" fmla="*/ 1117868 w 1786319"/>
                <a:gd name="connsiteY1673" fmla="*/ 1225376 h 2455878"/>
                <a:gd name="connsiteX1674" fmla="*/ 1117382 w 1786319"/>
                <a:gd name="connsiteY1674" fmla="*/ 1231113 h 2455878"/>
                <a:gd name="connsiteX1675" fmla="*/ 1119205 w 1786319"/>
                <a:gd name="connsiteY1675" fmla="*/ 1230757 h 2455878"/>
                <a:gd name="connsiteX1676" fmla="*/ 1146166 w 1786319"/>
                <a:gd name="connsiteY1676" fmla="*/ 1237172 h 2455878"/>
                <a:gd name="connsiteX1677" fmla="*/ 1158987 w 1786319"/>
                <a:gd name="connsiteY1677" fmla="*/ 1245950 h 2455878"/>
                <a:gd name="connsiteX1678" fmla="*/ 1168473 w 1786319"/>
                <a:gd name="connsiteY1678" fmla="*/ 1236401 h 2455878"/>
                <a:gd name="connsiteX1679" fmla="*/ 1222095 w 1786319"/>
                <a:gd name="connsiteY1679" fmla="*/ 1212573 h 2455878"/>
                <a:gd name="connsiteX1680" fmla="*/ 1222591 w 1786319"/>
                <a:gd name="connsiteY1680" fmla="*/ 1212798 h 2455878"/>
                <a:gd name="connsiteX1681" fmla="*/ 1197760 w 1786319"/>
                <a:gd name="connsiteY1681" fmla="*/ 1326651 h 2455878"/>
                <a:gd name="connsiteX1682" fmla="*/ 1196640 w 1786319"/>
                <a:gd name="connsiteY1682" fmla="*/ 1321529 h 2455878"/>
                <a:gd name="connsiteX1683" fmla="*/ 1190152 w 1786319"/>
                <a:gd name="connsiteY1683" fmla="*/ 1329928 h 2455878"/>
                <a:gd name="connsiteX1684" fmla="*/ 1177902 w 1786319"/>
                <a:gd name="connsiteY1684" fmla="*/ 1338824 h 2455878"/>
                <a:gd name="connsiteX1685" fmla="*/ 1181196 w 1786319"/>
                <a:gd name="connsiteY1685" fmla="*/ 1344650 h 2455878"/>
                <a:gd name="connsiteX1686" fmla="*/ 1171349 w 1786319"/>
                <a:gd name="connsiteY1686" fmla="*/ 1354514 h 2455878"/>
                <a:gd name="connsiteX1687" fmla="*/ 1167144 w 1786319"/>
                <a:gd name="connsiteY1687" fmla="*/ 1353950 h 2455878"/>
                <a:gd name="connsiteX1688" fmla="*/ 1171740 w 1786319"/>
                <a:gd name="connsiteY1688" fmla="*/ 1361204 h 2455878"/>
                <a:gd name="connsiteX1689" fmla="*/ 1171692 w 1786319"/>
                <a:gd name="connsiteY1689" fmla="*/ 1380378 h 2455878"/>
                <a:gd name="connsiteX1690" fmla="*/ 1169862 w 1786319"/>
                <a:gd name="connsiteY1690" fmla="*/ 1380971 h 2455878"/>
                <a:gd name="connsiteX1691" fmla="*/ 1169311 w 1786319"/>
                <a:gd name="connsiteY1691" fmla="*/ 1382814 h 2455878"/>
                <a:gd name="connsiteX1692" fmla="*/ 1150143 w 1786319"/>
                <a:gd name="connsiteY1692" fmla="*/ 1383297 h 2455878"/>
                <a:gd name="connsiteX1693" fmla="*/ 1142787 w 1786319"/>
                <a:gd name="connsiteY1693" fmla="*/ 1378867 h 2455878"/>
                <a:gd name="connsiteX1694" fmla="*/ 1143445 w 1786319"/>
                <a:gd name="connsiteY1694" fmla="*/ 1383058 h 2455878"/>
                <a:gd name="connsiteX1695" fmla="*/ 1113161 w 1786319"/>
                <a:gd name="connsiteY1695" fmla="*/ 1382063 h 2455878"/>
                <a:gd name="connsiteX1696" fmla="*/ 1099274 w 1786319"/>
                <a:gd name="connsiteY1696" fmla="*/ 1359434 h 2455878"/>
                <a:gd name="connsiteX1697" fmla="*/ 1101572 w 1786319"/>
                <a:gd name="connsiteY1697" fmla="*/ 1372682 h 2455878"/>
                <a:gd name="connsiteX1698" fmla="*/ 1095251 w 1786319"/>
                <a:gd name="connsiteY1698" fmla="*/ 1407554 h 2455878"/>
                <a:gd name="connsiteX1699" fmla="*/ 1094051 w 1786319"/>
                <a:gd name="connsiteY1699" fmla="*/ 1408955 h 2455878"/>
                <a:gd name="connsiteX1700" fmla="*/ 1109066 w 1786319"/>
                <a:gd name="connsiteY1700" fmla="*/ 1402283 h 2455878"/>
                <a:gd name="connsiteX1701" fmla="*/ 1109468 w 1786319"/>
                <a:gd name="connsiteY1701" fmla="*/ 1402465 h 2455878"/>
                <a:gd name="connsiteX1702" fmla="*/ 1123558 w 1786319"/>
                <a:gd name="connsiteY1702" fmla="*/ 1447802 h 2455878"/>
                <a:gd name="connsiteX1703" fmla="*/ 1119152 w 1786319"/>
                <a:gd name="connsiteY1703" fmla="*/ 1472106 h 2455878"/>
                <a:gd name="connsiteX1704" fmla="*/ 1123725 w 1786319"/>
                <a:gd name="connsiteY1704" fmla="*/ 1470075 h 2455878"/>
                <a:gd name="connsiteX1705" fmla="*/ 1124126 w 1786319"/>
                <a:gd name="connsiteY1705" fmla="*/ 1470257 h 2455878"/>
                <a:gd name="connsiteX1706" fmla="*/ 1133584 w 1786319"/>
                <a:gd name="connsiteY1706" fmla="*/ 1491863 h 2455878"/>
                <a:gd name="connsiteX1707" fmla="*/ 1132386 w 1786319"/>
                <a:gd name="connsiteY1707" fmla="*/ 1485933 h 2455878"/>
                <a:gd name="connsiteX1708" fmla="*/ 1133454 w 1786319"/>
                <a:gd name="connsiteY1708" fmla="*/ 1460232 h 2455878"/>
                <a:gd name="connsiteX1709" fmla="*/ 1133763 w 1786319"/>
                <a:gd name="connsiteY1709" fmla="*/ 1459917 h 2455878"/>
                <a:gd name="connsiteX1710" fmla="*/ 1211807 w 1786319"/>
                <a:gd name="connsiteY1710" fmla="*/ 1479998 h 2455878"/>
                <a:gd name="connsiteX1711" fmla="*/ 1219557 w 1786319"/>
                <a:gd name="connsiteY1711" fmla="*/ 1493704 h 2455878"/>
                <a:gd name="connsiteX1712" fmla="*/ 1220427 w 1786319"/>
                <a:gd name="connsiteY1712" fmla="*/ 1487679 h 2455878"/>
                <a:gd name="connsiteX1713" fmla="*/ 1247696 w 1786319"/>
                <a:gd name="connsiteY1713" fmla="*/ 1453400 h 2455878"/>
                <a:gd name="connsiteX1714" fmla="*/ 1251288 w 1786319"/>
                <a:gd name="connsiteY1714" fmla="*/ 1451208 h 2455878"/>
                <a:gd name="connsiteX1715" fmla="*/ 1245280 w 1786319"/>
                <a:gd name="connsiteY1715" fmla="*/ 1444011 h 2455878"/>
                <a:gd name="connsiteX1716" fmla="*/ 1244159 w 1786319"/>
                <a:gd name="connsiteY1716" fmla="*/ 1438889 h 2455878"/>
                <a:gd name="connsiteX1717" fmla="*/ 1237672 w 1786319"/>
                <a:gd name="connsiteY1717" fmla="*/ 1447288 h 2455878"/>
                <a:gd name="connsiteX1718" fmla="*/ 1215379 w 1786319"/>
                <a:gd name="connsiteY1718" fmla="*/ 1455323 h 2455878"/>
                <a:gd name="connsiteX1719" fmla="*/ 1213918 w 1786319"/>
                <a:gd name="connsiteY1719" fmla="*/ 1453446 h 2455878"/>
                <a:gd name="connsiteX1720" fmla="*/ 1211544 w 1786319"/>
                <a:gd name="connsiteY1720" fmla="*/ 1453583 h 2455878"/>
                <a:gd name="connsiteX1721" fmla="*/ 1202895 w 1786319"/>
                <a:gd name="connsiteY1721" fmla="*/ 1431521 h 2455878"/>
                <a:gd name="connsiteX1722" fmla="*/ 1204937 w 1786319"/>
                <a:gd name="connsiteY1722" fmla="*/ 1421107 h 2455878"/>
                <a:gd name="connsiteX1723" fmla="*/ 1200347 w 1786319"/>
                <a:gd name="connsiteY1723" fmla="*/ 1423639 h 2455878"/>
                <a:gd name="connsiteX1724" fmla="*/ 1269615 w 1786319"/>
                <a:gd name="connsiteY1724" fmla="*/ 1329933 h 2455878"/>
                <a:gd name="connsiteX1725" fmla="*/ 1270111 w 1786319"/>
                <a:gd name="connsiteY1725" fmla="*/ 1330158 h 2455878"/>
                <a:gd name="connsiteX1726" fmla="*/ 1279714 w 1786319"/>
                <a:gd name="connsiteY1726" fmla="*/ 1429292 h 2455878"/>
                <a:gd name="connsiteX1727" fmla="*/ 1271350 w 1786319"/>
                <a:gd name="connsiteY1727" fmla="*/ 1439067 h 2455878"/>
                <a:gd name="connsiteX1728" fmla="*/ 1301318 w 1786319"/>
                <a:gd name="connsiteY1728" fmla="*/ 1429571 h 2455878"/>
                <a:gd name="connsiteX1729" fmla="*/ 1301814 w 1786319"/>
                <a:gd name="connsiteY1729" fmla="*/ 1429796 h 2455878"/>
                <a:gd name="connsiteX1730" fmla="*/ 1306840 w 1786319"/>
                <a:gd name="connsiteY1730" fmla="*/ 1441276 h 2455878"/>
                <a:gd name="connsiteX1731" fmla="*/ 1305232 w 1786319"/>
                <a:gd name="connsiteY1731" fmla="*/ 1433320 h 2455878"/>
                <a:gd name="connsiteX1732" fmla="*/ 1306551 w 1786319"/>
                <a:gd name="connsiteY1732" fmla="*/ 1401555 h 2455878"/>
                <a:gd name="connsiteX1733" fmla="*/ 1306931 w 1786319"/>
                <a:gd name="connsiteY1733" fmla="*/ 1401165 h 2455878"/>
                <a:gd name="connsiteX1734" fmla="*/ 1325283 w 1786319"/>
                <a:gd name="connsiteY1734" fmla="*/ 1402030 h 2455878"/>
                <a:gd name="connsiteX1735" fmla="*/ 1301036 w 1786319"/>
                <a:gd name="connsiteY1735" fmla="*/ 1378019 h 2455878"/>
                <a:gd name="connsiteX1736" fmla="*/ 1283154 w 1786319"/>
                <a:gd name="connsiteY1736" fmla="*/ 1322131 h 2455878"/>
                <a:gd name="connsiteX1737" fmla="*/ 1283431 w 1786319"/>
                <a:gd name="connsiteY1737" fmla="*/ 1321662 h 2455878"/>
                <a:gd name="connsiteX1738" fmla="*/ 1309972 w 1786319"/>
                <a:gd name="connsiteY1738" fmla="*/ 1313332 h 2455878"/>
                <a:gd name="connsiteX1739" fmla="*/ 1302723 w 1786319"/>
                <a:gd name="connsiteY1739" fmla="*/ 1311465 h 2455878"/>
                <a:gd name="connsiteX1740" fmla="*/ 1253715 w 1786319"/>
                <a:gd name="connsiteY1740" fmla="*/ 1224755 h 2455878"/>
                <a:gd name="connsiteX1741" fmla="*/ 1253992 w 1786319"/>
                <a:gd name="connsiteY1741" fmla="*/ 1224285 h 2455878"/>
                <a:gd name="connsiteX1742" fmla="*/ 1366684 w 1786319"/>
                <a:gd name="connsiteY1742" fmla="*/ 1235880 h 2455878"/>
                <a:gd name="connsiteX1743" fmla="*/ 1368234 w 1786319"/>
                <a:gd name="connsiteY1743" fmla="*/ 1238343 h 2455878"/>
                <a:gd name="connsiteX1744" fmla="*/ 1369734 w 1786319"/>
                <a:gd name="connsiteY1744" fmla="*/ 1227965 h 2455878"/>
                <a:gd name="connsiteX1745" fmla="*/ 1364935 w 1786319"/>
                <a:gd name="connsiteY1745" fmla="*/ 1215725 h 2455878"/>
                <a:gd name="connsiteX1746" fmla="*/ 1366588 w 1786319"/>
                <a:gd name="connsiteY1746" fmla="*/ 1207299 h 2455878"/>
                <a:gd name="connsiteX1747" fmla="*/ 1362873 w 1786319"/>
                <a:gd name="connsiteY1747" fmla="*/ 1209348 h 2455878"/>
                <a:gd name="connsiteX1748" fmla="*/ 1349618 w 1786319"/>
                <a:gd name="connsiteY1748" fmla="*/ 1193518 h 2455878"/>
                <a:gd name="connsiteX1749" fmla="*/ 1356065 w 1786319"/>
                <a:gd name="connsiteY1749" fmla="*/ 1176364 h 2455878"/>
                <a:gd name="connsiteX1750" fmla="*/ 1354370 w 1786319"/>
                <a:gd name="connsiteY1750" fmla="*/ 1175239 h 2455878"/>
                <a:gd name="connsiteX1751" fmla="*/ 1350909 w 1786319"/>
                <a:gd name="connsiteY1751" fmla="*/ 1161912 h 2455878"/>
                <a:gd name="connsiteX1752" fmla="*/ 1351163 w 1786319"/>
                <a:gd name="connsiteY1752" fmla="*/ 1153724 h 2455878"/>
                <a:gd name="connsiteX1753" fmla="*/ 1349386 w 1786319"/>
                <a:gd name="connsiteY1753" fmla="*/ 1154365 h 2455878"/>
                <a:gd name="connsiteX1754" fmla="*/ 1349141 w 1786319"/>
                <a:gd name="connsiteY1754" fmla="*/ 1154050 h 2455878"/>
                <a:gd name="connsiteX1755" fmla="*/ 1347519 w 1786319"/>
                <a:gd name="connsiteY1755" fmla="*/ 1155326 h 2455878"/>
                <a:gd name="connsiteX1756" fmla="*/ 1332608 w 1786319"/>
                <a:gd name="connsiteY1756" fmla="*/ 1151479 h 2455878"/>
                <a:gd name="connsiteX1757" fmla="*/ 1332155 w 1786319"/>
                <a:gd name="connsiteY1757" fmla="*/ 1127778 h 2455878"/>
                <a:gd name="connsiteX1758" fmla="*/ 1326250 w 1786319"/>
                <a:gd name="connsiteY1758" fmla="*/ 1126670 h 2455878"/>
                <a:gd name="connsiteX1759" fmla="*/ 1335015 w 1786319"/>
                <a:gd name="connsiteY1759" fmla="*/ 1087587 h 2455878"/>
                <a:gd name="connsiteX1760" fmla="*/ 1338752 w 1786319"/>
                <a:gd name="connsiteY1760" fmla="*/ 1083718 h 2455878"/>
                <a:gd name="connsiteX1761" fmla="*/ 1334757 w 1786319"/>
                <a:gd name="connsiteY1761" fmla="*/ 1081759 h 2455878"/>
                <a:gd name="connsiteX1762" fmla="*/ 1331977 w 1786319"/>
                <a:gd name="connsiteY1762" fmla="*/ 1077986 h 2455878"/>
                <a:gd name="connsiteX1763" fmla="*/ 1329738 w 1786319"/>
                <a:gd name="connsiteY1763" fmla="*/ 1087206 h 2455878"/>
                <a:gd name="connsiteX1764" fmla="*/ 1314462 w 1786319"/>
                <a:gd name="connsiteY1764" fmla="*/ 1101885 h 2455878"/>
                <a:gd name="connsiteX1765" fmla="*/ 1312586 w 1786319"/>
                <a:gd name="connsiteY1765" fmla="*/ 1100886 h 2455878"/>
                <a:gd name="connsiteX1766" fmla="*/ 1310697 w 1786319"/>
                <a:gd name="connsiteY1766" fmla="*/ 1101862 h 2455878"/>
                <a:gd name="connsiteX1767" fmla="*/ 1295601 w 1786319"/>
                <a:gd name="connsiteY1767" fmla="*/ 1086998 h 2455878"/>
                <a:gd name="connsiteX1768" fmla="*/ 1293476 w 1786319"/>
                <a:gd name="connsiteY1768" fmla="*/ 1077751 h 2455878"/>
                <a:gd name="connsiteX1769" fmla="*/ 1290649 w 1786319"/>
                <a:gd name="connsiteY1769" fmla="*/ 1081491 h 2455878"/>
                <a:gd name="connsiteX1770" fmla="*/ 1291834 w 1786319"/>
                <a:gd name="connsiteY1770" fmla="*/ 998630 h 2455878"/>
                <a:gd name="connsiteX1771" fmla="*/ 1300646 w 1786319"/>
                <a:gd name="connsiteY1771" fmla="*/ 990801 h 2455878"/>
                <a:gd name="connsiteX1772" fmla="*/ 1306551 w 1786319"/>
                <a:gd name="connsiteY1772" fmla="*/ 983378 h 2455878"/>
                <a:gd name="connsiteX1773" fmla="*/ 1293633 w 1786319"/>
                <a:gd name="connsiteY1773" fmla="*/ 966566 h 2455878"/>
                <a:gd name="connsiteX1774" fmla="*/ 1292542 w 1786319"/>
                <a:gd name="connsiteY1774" fmla="*/ 966959 h 2455878"/>
                <a:gd name="connsiteX1775" fmla="*/ 1291442 w 1786319"/>
                <a:gd name="connsiteY1775" fmla="*/ 970666 h 2455878"/>
                <a:gd name="connsiteX1776" fmla="*/ 1284208 w 1786319"/>
                <a:gd name="connsiteY1776" fmla="*/ 974413 h 2455878"/>
                <a:gd name="connsiteX1777" fmla="*/ 1278976 w 1786319"/>
                <a:gd name="connsiteY1777" fmla="*/ 971848 h 2455878"/>
                <a:gd name="connsiteX1778" fmla="*/ 1277562 w 1786319"/>
                <a:gd name="connsiteY1778" fmla="*/ 972357 h 2455878"/>
                <a:gd name="connsiteX1779" fmla="*/ 1276380 w 1786319"/>
                <a:gd name="connsiteY1779" fmla="*/ 970839 h 2455878"/>
                <a:gd name="connsiteX1780" fmla="*/ 1274459 w 1786319"/>
                <a:gd name="connsiteY1780" fmla="*/ 970950 h 2455878"/>
                <a:gd name="connsiteX1781" fmla="*/ 1273075 w 1786319"/>
                <a:gd name="connsiteY1781" fmla="*/ 967418 h 2455878"/>
                <a:gd name="connsiteX1782" fmla="*/ 1271026 w 1786319"/>
                <a:gd name="connsiteY1782" fmla="*/ 975857 h 2455878"/>
                <a:gd name="connsiteX1783" fmla="*/ 1255750 w 1786319"/>
                <a:gd name="connsiteY1783" fmla="*/ 990536 h 2455878"/>
                <a:gd name="connsiteX1784" fmla="*/ 1253873 w 1786319"/>
                <a:gd name="connsiteY1784" fmla="*/ 989537 h 2455878"/>
                <a:gd name="connsiteX1785" fmla="*/ 1251984 w 1786319"/>
                <a:gd name="connsiteY1785" fmla="*/ 990513 h 2455878"/>
                <a:gd name="connsiteX1786" fmla="*/ 1236888 w 1786319"/>
                <a:gd name="connsiteY1786" fmla="*/ 975649 h 2455878"/>
                <a:gd name="connsiteX1787" fmla="*/ 1234763 w 1786319"/>
                <a:gd name="connsiteY1787" fmla="*/ 966402 h 2455878"/>
                <a:gd name="connsiteX1788" fmla="*/ 1231937 w 1786319"/>
                <a:gd name="connsiteY1788" fmla="*/ 970142 h 2455878"/>
                <a:gd name="connsiteX1789" fmla="*/ 1225893 w 1786319"/>
                <a:gd name="connsiteY1789" fmla="*/ 971581 h 2455878"/>
                <a:gd name="connsiteX1790" fmla="*/ 1238125 w 1786319"/>
                <a:gd name="connsiteY1790" fmla="*/ 979795 h 2455878"/>
                <a:gd name="connsiteX1791" fmla="*/ 1237823 w 1786319"/>
                <a:gd name="connsiteY1791" fmla="*/ 1017243 h 2455878"/>
                <a:gd name="connsiteX1792" fmla="*/ 1232681 w 1786319"/>
                <a:gd name="connsiteY1792" fmla="*/ 1016218 h 2455878"/>
                <a:gd name="connsiteX1793" fmla="*/ 1237780 w 1786319"/>
                <a:gd name="connsiteY1793" fmla="*/ 1025526 h 2455878"/>
                <a:gd name="connsiteX1794" fmla="*/ 1236214 w 1786319"/>
                <a:gd name="connsiteY1794" fmla="*/ 1049172 h 2455878"/>
                <a:gd name="connsiteX1795" fmla="*/ 1233910 w 1786319"/>
                <a:gd name="connsiteY1795" fmla="*/ 1049759 h 2455878"/>
                <a:gd name="connsiteX1796" fmla="*/ 1233085 w 1786319"/>
                <a:gd name="connsiteY1796" fmla="*/ 1051990 h 2455878"/>
                <a:gd name="connsiteX1797" fmla="*/ 1209405 w 1786319"/>
                <a:gd name="connsiteY1797" fmla="*/ 1051080 h 2455878"/>
                <a:gd name="connsiteX1798" fmla="*/ 1200680 w 1786319"/>
                <a:gd name="connsiteY1798" fmla="*/ 1045038 h 2455878"/>
                <a:gd name="connsiteX1799" fmla="*/ 1201162 w 1786319"/>
                <a:gd name="connsiteY1799" fmla="*/ 1050258 h 2455878"/>
                <a:gd name="connsiteX1800" fmla="*/ 1163887 w 1786319"/>
                <a:gd name="connsiteY1800" fmla="*/ 1046652 h 2455878"/>
                <a:gd name="connsiteX1801" fmla="*/ 1145917 w 1786319"/>
                <a:gd name="connsiteY1801" fmla="*/ 1012700 h 2455878"/>
                <a:gd name="connsiteX1802" fmla="*/ 1135661 w 1786319"/>
                <a:gd name="connsiteY1802" fmla="*/ 1009543 h 2455878"/>
                <a:gd name="connsiteX1803" fmla="*/ 1106005 w 1786319"/>
                <a:gd name="connsiteY1803" fmla="*/ 977306 h 2455878"/>
                <a:gd name="connsiteX1804" fmla="*/ 1101828 w 1786319"/>
                <a:gd name="connsiteY1804" fmla="*/ 967223 h 2455878"/>
                <a:gd name="connsiteX1805" fmla="*/ 1098949 w 1786319"/>
                <a:gd name="connsiteY1805" fmla="*/ 986934 h 2455878"/>
                <a:gd name="connsiteX1806" fmla="*/ 1067351 w 1786319"/>
                <a:gd name="connsiteY1806" fmla="*/ 1007034 h 2455878"/>
                <a:gd name="connsiteX1807" fmla="*/ 1065417 w 1786319"/>
                <a:gd name="connsiteY1807" fmla="*/ 1002162 h 2455878"/>
                <a:gd name="connsiteX1808" fmla="*/ 1060374 w 1786319"/>
                <a:gd name="connsiteY1808" fmla="*/ 1011501 h 2455878"/>
                <a:gd name="connsiteX1809" fmla="*/ 1039676 w 1786319"/>
                <a:gd name="connsiteY1809" fmla="*/ 1023038 h 2455878"/>
                <a:gd name="connsiteX1810" fmla="*/ 1037930 w 1786319"/>
                <a:gd name="connsiteY1810" fmla="*/ 1021423 h 2455878"/>
                <a:gd name="connsiteX1811" fmla="*/ 1035609 w 1786319"/>
                <a:gd name="connsiteY1811" fmla="*/ 1021943 h 2455878"/>
                <a:gd name="connsiteX1812" fmla="*/ 1032527 w 1786319"/>
                <a:gd name="connsiteY1812" fmla="*/ 1019898 h 2455878"/>
                <a:gd name="connsiteX1813" fmla="*/ 1031873 w 1786319"/>
                <a:gd name="connsiteY1813" fmla="*/ 1021666 h 2455878"/>
                <a:gd name="connsiteX1814" fmla="*/ 1012714 w 1786319"/>
                <a:gd name="connsiteY1814" fmla="*/ 1020930 h 2455878"/>
                <a:gd name="connsiteX1815" fmla="*/ 1005654 w 1786319"/>
                <a:gd name="connsiteY1815" fmla="*/ 1016042 h 2455878"/>
                <a:gd name="connsiteX1816" fmla="*/ 1006044 w 1786319"/>
                <a:gd name="connsiteY1816" fmla="*/ 1020265 h 2455878"/>
                <a:gd name="connsiteX1817" fmla="*/ 975886 w 1786319"/>
                <a:gd name="connsiteY1817" fmla="*/ 1017347 h 2455878"/>
                <a:gd name="connsiteX1818" fmla="*/ 961346 w 1786319"/>
                <a:gd name="connsiteY1818" fmla="*/ 989877 h 2455878"/>
                <a:gd name="connsiteX1819" fmla="*/ 953048 w 1786319"/>
                <a:gd name="connsiteY1819" fmla="*/ 987323 h 2455878"/>
                <a:gd name="connsiteX1820" fmla="*/ 929054 w 1786319"/>
                <a:gd name="connsiteY1820" fmla="*/ 961240 h 2455878"/>
                <a:gd name="connsiteX1821" fmla="*/ 923801 w 1786319"/>
                <a:gd name="connsiteY1821" fmla="*/ 941738 h 2455878"/>
                <a:gd name="connsiteX1822" fmla="*/ 923345 w 1786319"/>
                <a:gd name="connsiteY1822" fmla="*/ 969031 h 2455878"/>
                <a:gd name="connsiteX1823" fmla="*/ 897779 w 1786319"/>
                <a:gd name="connsiteY1823" fmla="*/ 985293 h 2455878"/>
                <a:gd name="connsiteX1824" fmla="*/ 896214 w 1786319"/>
                <a:gd name="connsiteY1824" fmla="*/ 981351 h 2455878"/>
                <a:gd name="connsiteX1825" fmla="*/ 892134 w 1786319"/>
                <a:gd name="connsiteY1825" fmla="*/ 988907 h 2455878"/>
                <a:gd name="connsiteX1826" fmla="*/ 875387 w 1786319"/>
                <a:gd name="connsiteY1826" fmla="*/ 998242 h 2455878"/>
                <a:gd name="connsiteX1827" fmla="*/ 873975 w 1786319"/>
                <a:gd name="connsiteY1827" fmla="*/ 996936 h 2455878"/>
                <a:gd name="connsiteX1828" fmla="*/ 872097 w 1786319"/>
                <a:gd name="connsiteY1828" fmla="*/ 997356 h 2455878"/>
                <a:gd name="connsiteX1829" fmla="*/ 862301 w 1786319"/>
                <a:gd name="connsiteY1829" fmla="*/ 980874 h 2455878"/>
                <a:gd name="connsiteX1830" fmla="*/ 862568 w 1786319"/>
                <a:gd name="connsiteY1830" fmla="*/ 972291 h 2455878"/>
                <a:gd name="connsiteX1831" fmla="*/ 859235 w 1786319"/>
                <a:gd name="connsiteY1831" fmla="*/ 974914 h 2455878"/>
                <a:gd name="connsiteX1832" fmla="*/ 902266 w 1786319"/>
                <a:gd name="connsiteY1832" fmla="*/ 891021 h 2455878"/>
                <a:gd name="connsiteX1833" fmla="*/ 902692 w 1786319"/>
                <a:gd name="connsiteY1833" fmla="*/ 891137 h 2455878"/>
                <a:gd name="connsiteX1834" fmla="*/ 916687 w 1786319"/>
                <a:gd name="connsiteY1834" fmla="*/ 912719 h 2455878"/>
                <a:gd name="connsiteX1835" fmla="*/ 917463 w 1786319"/>
                <a:gd name="connsiteY1835" fmla="*/ 914954 h 2455878"/>
                <a:gd name="connsiteX1836" fmla="*/ 939031 w 1786319"/>
                <a:gd name="connsiteY1836" fmla="*/ 911777 h 2455878"/>
                <a:gd name="connsiteX1837" fmla="*/ 938874 w 1786319"/>
                <a:gd name="connsiteY1837" fmla="*/ 911693 h 2455878"/>
                <a:gd name="connsiteX1838" fmla="*/ 938660 w 1786319"/>
                <a:gd name="connsiteY1838" fmla="*/ 910936 h 2455878"/>
                <a:gd name="connsiteX1839" fmla="*/ 922865 w 1786319"/>
                <a:gd name="connsiteY1839" fmla="*/ 902007 h 2455878"/>
                <a:gd name="connsiteX1840" fmla="*/ 905235 w 1786319"/>
                <a:gd name="connsiteY1840" fmla="*/ 880624 h 2455878"/>
                <a:gd name="connsiteX1841" fmla="*/ 902240 w 1786319"/>
                <a:gd name="connsiteY1841" fmla="*/ 869503 h 2455878"/>
                <a:gd name="connsiteX1842" fmla="*/ 898263 w 1786319"/>
                <a:gd name="connsiteY1842" fmla="*/ 882917 h 2455878"/>
                <a:gd name="connsiteX1843" fmla="*/ 884328 w 1786319"/>
                <a:gd name="connsiteY1843" fmla="*/ 882685 h 2455878"/>
                <a:gd name="connsiteX1844" fmla="*/ 881811 w 1786319"/>
                <a:gd name="connsiteY1844" fmla="*/ 879270 h 2455878"/>
                <a:gd name="connsiteX1845" fmla="*/ 879786 w 1786319"/>
                <a:gd name="connsiteY1845" fmla="*/ 887615 h 2455878"/>
                <a:gd name="connsiteX1846" fmla="*/ 865961 w 1786319"/>
                <a:gd name="connsiteY1846" fmla="*/ 900899 h 2455878"/>
                <a:gd name="connsiteX1847" fmla="*/ 864262 w 1786319"/>
                <a:gd name="connsiteY1847" fmla="*/ 899994 h 2455878"/>
                <a:gd name="connsiteX1848" fmla="*/ 864144 w 1786319"/>
                <a:gd name="connsiteY1848" fmla="*/ 900056 h 2455878"/>
                <a:gd name="connsiteX1849" fmla="*/ 861619 w 1786319"/>
                <a:gd name="connsiteY1849" fmla="*/ 908568 h 2455878"/>
                <a:gd name="connsiteX1850" fmla="*/ 847684 w 1786319"/>
                <a:gd name="connsiteY1850" fmla="*/ 908337 h 2455878"/>
                <a:gd name="connsiteX1851" fmla="*/ 845168 w 1786319"/>
                <a:gd name="connsiteY1851" fmla="*/ 904922 h 2455878"/>
                <a:gd name="connsiteX1852" fmla="*/ 843143 w 1786319"/>
                <a:gd name="connsiteY1852" fmla="*/ 913266 h 2455878"/>
                <a:gd name="connsiteX1853" fmla="*/ 829317 w 1786319"/>
                <a:gd name="connsiteY1853" fmla="*/ 926550 h 2455878"/>
                <a:gd name="connsiteX1854" fmla="*/ 827620 w 1786319"/>
                <a:gd name="connsiteY1854" fmla="*/ 925645 h 2455878"/>
                <a:gd name="connsiteX1855" fmla="*/ 825910 w 1786319"/>
                <a:gd name="connsiteY1855" fmla="*/ 926529 h 2455878"/>
                <a:gd name="connsiteX1856" fmla="*/ 812248 w 1786319"/>
                <a:gd name="connsiteY1856" fmla="*/ 913077 h 2455878"/>
                <a:gd name="connsiteX1857" fmla="*/ 810324 w 1786319"/>
                <a:gd name="connsiteY1857" fmla="*/ 904709 h 2455878"/>
                <a:gd name="connsiteX1858" fmla="*/ 807767 w 1786319"/>
                <a:gd name="connsiteY1858" fmla="*/ 908093 h 2455878"/>
                <a:gd name="connsiteX1859" fmla="*/ 808839 w 1786319"/>
                <a:gd name="connsiteY1859" fmla="*/ 833104 h 2455878"/>
                <a:gd name="connsiteX1860" fmla="*/ 823056 w 1786319"/>
                <a:gd name="connsiteY1860" fmla="*/ 820472 h 2455878"/>
                <a:gd name="connsiteX1861" fmla="*/ 809746 w 1786319"/>
                <a:gd name="connsiteY1861" fmla="*/ 803146 h 2455878"/>
                <a:gd name="connsiteX1862" fmla="*/ 806980 w 1786319"/>
                <a:gd name="connsiteY1862" fmla="*/ 809228 h 2455878"/>
                <a:gd name="connsiteX1863" fmla="*/ 794549 w 1786319"/>
                <a:gd name="connsiteY1863" fmla="*/ 807565 h 2455878"/>
                <a:gd name="connsiteX1864" fmla="*/ 792033 w 1786319"/>
                <a:gd name="connsiteY1864" fmla="*/ 804150 h 2455878"/>
                <a:gd name="connsiteX1865" fmla="*/ 790007 w 1786319"/>
                <a:gd name="connsiteY1865" fmla="*/ 812494 h 2455878"/>
                <a:gd name="connsiteX1866" fmla="*/ 776182 w 1786319"/>
                <a:gd name="connsiteY1866" fmla="*/ 825778 h 2455878"/>
                <a:gd name="connsiteX1867" fmla="*/ 774484 w 1786319"/>
                <a:gd name="connsiteY1867" fmla="*/ 824874 h 2455878"/>
                <a:gd name="connsiteX1868" fmla="*/ 772775 w 1786319"/>
                <a:gd name="connsiteY1868" fmla="*/ 825757 h 2455878"/>
                <a:gd name="connsiteX1869" fmla="*/ 759113 w 1786319"/>
                <a:gd name="connsiteY1869" fmla="*/ 812305 h 2455878"/>
                <a:gd name="connsiteX1870" fmla="*/ 757189 w 1786319"/>
                <a:gd name="connsiteY1870" fmla="*/ 803937 h 2455878"/>
                <a:gd name="connsiteX1871" fmla="*/ 754632 w 1786319"/>
                <a:gd name="connsiteY1871" fmla="*/ 807321 h 2455878"/>
                <a:gd name="connsiteX1872" fmla="*/ 742181 w 1786319"/>
                <a:gd name="connsiteY1872" fmla="*/ 808832 h 2455878"/>
                <a:gd name="connsiteX1873" fmla="*/ 734849 w 1786319"/>
                <a:gd name="connsiteY1873" fmla="*/ 792168 h 2455878"/>
                <a:gd name="connsiteX1874" fmla="*/ 730378 w 1786319"/>
                <a:gd name="connsiteY1874" fmla="*/ 796465 h 2455878"/>
                <a:gd name="connsiteX1875" fmla="*/ 728680 w 1786319"/>
                <a:gd name="connsiteY1875" fmla="*/ 795560 h 2455878"/>
                <a:gd name="connsiteX1876" fmla="*/ 726970 w 1786319"/>
                <a:gd name="connsiteY1876" fmla="*/ 796444 h 2455878"/>
                <a:gd name="connsiteX1877" fmla="*/ 713308 w 1786319"/>
                <a:gd name="connsiteY1877" fmla="*/ 782992 h 2455878"/>
                <a:gd name="connsiteX1878" fmla="*/ 711385 w 1786319"/>
                <a:gd name="connsiteY1878" fmla="*/ 774623 h 2455878"/>
                <a:gd name="connsiteX1879" fmla="*/ 708828 w 1786319"/>
                <a:gd name="connsiteY1879" fmla="*/ 778007 h 2455878"/>
                <a:gd name="connsiteX1880" fmla="*/ 688507 w 1786319"/>
                <a:gd name="connsiteY1880" fmla="*/ 755532 h 2455878"/>
                <a:gd name="connsiteX1881" fmla="*/ 692200 w 1786319"/>
                <a:gd name="connsiteY1881" fmla="*/ 741211 h 2455878"/>
                <a:gd name="connsiteX1882" fmla="*/ 691902 w 1786319"/>
                <a:gd name="connsiteY1882" fmla="*/ 741498 h 2455878"/>
                <a:gd name="connsiteX1883" fmla="*/ 690204 w 1786319"/>
                <a:gd name="connsiteY1883" fmla="*/ 740593 h 2455878"/>
                <a:gd name="connsiteX1884" fmla="*/ 688495 w 1786319"/>
                <a:gd name="connsiteY1884" fmla="*/ 741477 h 2455878"/>
                <a:gd name="connsiteX1885" fmla="*/ 674833 w 1786319"/>
                <a:gd name="connsiteY1885" fmla="*/ 728025 h 2455878"/>
                <a:gd name="connsiteX1886" fmla="*/ 672909 w 1786319"/>
                <a:gd name="connsiteY1886" fmla="*/ 719656 h 2455878"/>
                <a:gd name="connsiteX1887" fmla="*/ 670352 w 1786319"/>
                <a:gd name="connsiteY1887" fmla="*/ 723040 h 2455878"/>
                <a:gd name="connsiteX1888" fmla="*/ 650031 w 1786319"/>
                <a:gd name="connsiteY1888" fmla="*/ 700565 h 2455878"/>
                <a:gd name="connsiteX1889" fmla="*/ 656257 w 1786319"/>
                <a:gd name="connsiteY1889" fmla="*/ 676425 h 2455878"/>
                <a:gd name="connsiteX1890" fmla="*/ 647587 w 1786319"/>
                <a:gd name="connsiteY1890" fmla="*/ 674016 h 2455878"/>
                <a:gd name="connsiteX1891" fmla="*/ 646012 w 1786319"/>
                <a:gd name="connsiteY1891" fmla="*/ 670078 h 2455878"/>
                <a:gd name="connsiteX1892" fmla="*/ 641951 w 1786319"/>
                <a:gd name="connsiteY1892" fmla="*/ 677643 h 2455878"/>
                <a:gd name="connsiteX1893" fmla="*/ 625228 w 1786319"/>
                <a:gd name="connsiteY1893" fmla="*/ 687020 h 2455878"/>
                <a:gd name="connsiteX1894" fmla="*/ 623811 w 1786319"/>
                <a:gd name="connsiteY1894" fmla="*/ 685717 h 2455878"/>
                <a:gd name="connsiteX1895" fmla="*/ 621935 w 1786319"/>
                <a:gd name="connsiteY1895" fmla="*/ 686142 h 2455878"/>
                <a:gd name="connsiteX1896" fmla="*/ 612098 w 1786319"/>
                <a:gd name="connsiteY1896" fmla="*/ 669684 h 2455878"/>
                <a:gd name="connsiteX1897" fmla="*/ 612344 w 1786319"/>
                <a:gd name="connsiteY1897" fmla="*/ 661100 h 2455878"/>
                <a:gd name="connsiteX1898" fmla="*/ 609017 w 1786319"/>
                <a:gd name="connsiteY1898" fmla="*/ 663732 h 2455878"/>
                <a:gd name="connsiteX1899" fmla="*/ 595008 w 1786319"/>
                <a:gd name="connsiteY1899" fmla="*/ 636866 h 2455878"/>
                <a:gd name="connsiteX1900" fmla="*/ 606687 w 1786319"/>
                <a:gd name="connsiteY1900" fmla="*/ 615833 h 2455878"/>
                <a:gd name="connsiteX1901" fmla="*/ 603533 w 1786319"/>
                <a:gd name="connsiteY1901" fmla="*/ 615711 h 2455878"/>
                <a:gd name="connsiteX1902" fmla="*/ 596475 w 1786319"/>
                <a:gd name="connsiteY1902" fmla="*/ 610820 h 2455878"/>
                <a:gd name="connsiteX1903" fmla="*/ 596864 w 1786319"/>
                <a:gd name="connsiteY1903" fmla="*/ 615044 h 2455878"/>
                <a:gd name="connsiteX1904" fmla="*/ 550140 w 1786319"/>
                <a:gd name="connsiteY1904" fmla="*/ 580781 h 2455878"/>
                <a:gd name="connsiteX1905" fmla="*/ 548088 w 1786319"/>
                <a:gd name="connsiteY1905" fmla="*/ 565713 h 2455878"/>
                <a:gd name="connsiteX1906" fmla="*/ 542915 w 1786319"/>
                <a:gd name="connsiteY1906" fmla="*/ 568532 h 2455878"/>
                <a:gd name="connsiteX1907" fmla="*/ 535987 w 1786319"/>
                <a:gd name="connsiteY1907" fmla="*/ 562589 h 2455878"/>
                <a:gd name="connsiteX1908" fmla="*/ 528740 w 1786319"/>
                <a:gd name="connsiteY1908" fmla="*/ 573891 h 2455878"/>
                <a:gd name="connsiteX1909" fmla="*/ 526878 w 1786319"/>
                <a:gd name="connsiteY1909" fmla="*/ 573406 h 2455878"/>
                <a:gd name="connsiteX1910" fmla="*/ 525422 w 1786319"/>
                <a:gd name="connsiteY1910" fmla="*/ 574664 h 2455878"/>
                <a:gd name="connsiteX1911" fmla="*/ 509002 w 1786319"/>
                <a:gd name="connsiteY1911" fmla="*/ 564765 h 2455878"/>
                <a:gd name="connsiteX1912" fmla="*/ 505181 w 1786319"/>
                <a:gd name="connsiteY1912" fmla="*/ 557075 h 2455878"/>
                <a:gd name="connsiteX1913" fmla="*/ 503483 w 1786319"/>
                <a:gd name="connsiteY1913" fmla="*/ 560962 h 2455878"/>
                <a:gd name="connsiteX1914" fmla="*/ 478485 w 1786319"/>
                <a:gd name="connsiteY1914" fmla="*/ 543841 h 2455878"/>
                <a:gd name="connsiteX1915" fmla="*/ 478692 w 1786319"/>
                <a:gd name="connsiteY1915" fmla="*/ 531881 h 2455878"/>
                <a:gd name="connsiteX1916" fmla="*/ 477289 w 1786319"/>
                <a:gd name="connsiteY1916" fmla="*/ 531938 h 2455878"/>
                <a:gd name="connsiteX1917" fmla="*/ 476261 w 1786319"/>
                <a:gd name="connsiteY1917" fmla="*/ 533565 h 2455878"/>
                <a:gd name="connsiteX1918" fmla="*/ 457672 w 1786319"/>
                <a:gd name="connsiteY1918" fmla="*/ 528870 h 2455878"/>
                <a:gd name="connsiteX1919" fmla="*/ 451781 w 1786319"/>
                <a:gd name="connsiteY1919" fmla="*/ 522623 h 2455878"/>
                <a:gd name="connsiteX1920" fmla="*/ 451286 w 1786319"/>
                <a:gd name="connsiteY1920" fmla="*/ 526837 h 2455878"/>
                <a:gd name="connsiteX1921" fmla="*/ 422388 w 1786319"/>
                <a:gd name="connsiteY1921" fmla="*/ 517725 h 2455878"/>
                <a:gd name="connsiteX1922" fmla="*/ 418895 w 1786319"/>
                <a:gd name="connsiteY1922" fmla="*/ 505476 h 2455878"/>
                <a:gd name="connsiteX1923" fmla="*/ 402707 w 1786319"/>
                <a:gd name="connsiteY1923" fmla="*/ 501388 h 2455878"/>
                <a:gd name="connsiteX1924" fmla="*/ 396815 w 1786319"/>
                <a:gd name="connsiteY1924" fmla="*/ 495141 h 2455878"/>
                <a:gd name="connsiteX1925" fmla="*/ 396320 w 1786319"/>
                <a:gd name="connsiteY1925" fmla="*/ 499354 h 2455878"/>
                <a:gd name="connsiteX1926" fmla="*/ 367423 w 1786319"/>
                <a:gd name="connsiteY1926" fmla="*/ 490243 h 2455878"/>
                <a:gd name="connsiteX1927" fmla="*/ 359169 w 1786319"/>
                <a:gd name="connsiteY1927" fmla="*/ 461303 h 2455878"/>
                <a:gd name="connsiteX1928" fmla="*/ 358161 w 1786319"/>
                <a:gd name="connsiteY1928" fmla="*/ 465729 h 2455878"/>
                <a:gd name="connsiteX1929" fmla="*/ 344240 w 1786319"/>
                <a:gd name="connsiteY1929" fmla="*/ 466393 h 2455878"/>
                <a:gd name="connsiteX1930" fmla="*/ 341509 w 1786319"/>
                <a:gd name="connsiteY1930" fmla="*/ 463146 h 2455878"/>
                <a:gd name="connsiteX1931" fmla="*/ 340023 w 1786319"/>
                <a:gd name="connsiteY1931" fmla="*/ 471603 h 2455878"/>
                <a:gd name="connsiteX1932" fmla="*/ 327080 w 1786319"/>
                <a:gd name="connsiteY1932" fmla="*/ 485748 h 2455878"/>
                <a:gd name="connsiteX1933" fmla="*/ 325327 w 1786319"/>
                <a:gd name="connsiteY1933" fmla="*/ 484954 h 2455878"/>
                <a:gd name="connsiteX1934" fmla="*/ 323678 w 1786319"/>
                <a:gd name="connsiteY1934" fmla="*/ 485946 h 2455878"/>
                <a:gd name="connsiteX1935" fmla="*/ 309181 w 1786319"/>
                <a:gd name="connsiteY1935" fmla="*/ 473399 h 2455878"/>
                <a:gd name="connsiteX1936" fmla="*/ 306724 w 1786319"/>
                <a:gd name="connsiteY1936" fmla="*/ 465171 h 2455878"/>
                <a:gd name="connsiteX1937" fmla="*/ 304389 w 1786319"/>
                <a:gd name="connsiteY1937" fmla="*/ 468712 h 2455878"/>
                <a:gd name="connsiteX1938" fmla="*/ 282667 w 1786319"/>
                <a:gd name="connsiteY1938" fmla="*/ 447588 h 2455878"/>
                <a:gd name="connsiteX1939" fmla="*/ 285875 w 1786319"/>
                <a:gd name="connsiteY1939" fmla="*/ 430742 h 2455878"/>
                <a:gd name="connsiteX1940" fmla="*/ 275778 w 1786319"/>
                <a:gd name="connsiteY1940" fmla="*/ 441776 h 2455878"/>
                <a:gd name="connsiteX1941" fmla="*/ 274026 w 1786319"/>
                <a:gd name="connsiteY1941" fmla="*/ 440982 h 2455878"/>
                <a:gd name="connsiteX1942" fmla="*/ 272377 w 1786319"/>
                <a:gd name="connsiteY1942" fmla="*/ 441973 h 2455878"/>
                <a:gd name="connsiteX1943" fmla="*/ 257880 w 1786319"/>
                <a:gd name="connsiteY1943" fmla="*/ 429426 h 2455878"/>
                <a:gd name="connsiteX1944" fmla="*/ 255423 w 1786319"/>
                <a:gd name="connsiteY1944" fmla="*/ 421199 h 2455878"/>
                <a:gd name="connsiteX1945" fmla="*/ 253088 w 1786319"/>
                <a:gd name="connsiteY1945" fmla="*/ 424740 h 2455878"/>
                <a:gd name="connsiteX1946" fmla="*/ 231366 w 1786319"/>
                <a:gd name="connsiteY1946" fmla="*/ 403615 h 2455878"/>
                <a:gd name="connsiteX1947" fmla="*/ 234147 w 1786319"/>
                <a:gd name="connsiteY1947" fmla="*/ 389011 h 2455878"/>
                <a:gd name="connsiteX1948" fmla="*/ 225146 w 1786319"/>
                <a:gd name="connsiteY1948" fmla="*/ 389440 h 2455878"/>
                <a:gd name="connsiteX1949" fmla="*/ 222416 w 1786319"/>
                <a:gd name="connsiteY1949" fmla="*/ 386193 h 2455878"/>
                <a:gd name="connsiteX1950" fmla="*/ 220930 w 1786319"/>
                <a:gd name="connsiteY1950" fmla="*/ 394651 h 2455878"/>
                <a:gd name="connsiteX1951" fmla="*/ 207986 w 1786319"/>
                <a:gd name="connsiteY1951" fmla="*/ 408795 h 2455878"/>
                <a:gd name="connsiteX1952" fmla="*/ 206234 w 1786319"/>
                <a:gd name="connsiteY1952" fmla="*/ 408002 h 2455878"/>
                <a:gd name="connsiteX1953" fmla="*/ 204585 w 1786319"/>
                <a:gd name="connsiteY1953" fmla="*/ 408993 h 2455878"/>
                <a:gd name="connsiteX1954" fmla="*/ 190088 w 1786319"/>
                <a:gd name="connsiteY1954" fmla="*/ 396447 h 2455878"/>
                <a:gd name="connsiteX1955" fmla="*/ 187631 w 1786319"/>
                <a:gd name="connsiteY1955" fmla="*/ 388218 h 2455878"/>
                <a:gd name="connsiteX1956" fmla="*/ 185296 w 1786319"/>
                <a:gd name="connsiteY1956" fmla="*/ 391759 h 2455878"/>
                <a:gd name="connsiteX1957" fmla="*/ 170204 w 1786319"/>
                <a:gd name="connsiteY1957" fmla="*/ 335821 h 2455878"/>
                <a:gd name="connsiteX1958" fmla="*/ 171669 w 1786319"/>
                <a:gd name="connsiteY1958" fmla="*/ 333372 h 2455878"/>
                <a:gd name="connsiteX1959" fmla="*/ 150817 w 1786319"/>
                <a:gd name="connsiteY1959" fmla="*/ 330703 h 2455878"/>
                <a:gd name="connsiteX1960" fmla="*/ 150311 w 1786319"/>
                <a:gd name="connsiteY1960" fmla="*/ 330313 h 2455878"/>
                <a:gd name="connsiteX1961" fmla="*/ 156324 w 1786319"/>
                <a:gd name="connsiteY1961" fmla="*/ 349449 h 2455878"/>
                <a:gd name="connsiteX1962" fmla="*/ 137200 w 1786319"/>
                <a:gd name="connsiteY1962" fmla="*/ 372950 h 2455878"/>
                <a:gd name="connsiteX1963" fmla="*/ 134471 w 1786319"/>
                <a:gd name="connsiteY1963" fmla="*/ 369704 h 2455878"/>
                <a:gd name="connsiteX1964" fmla="*/ 132985 w 1786319"/>
                <a:gd name="connsiteY1964" fmla="*/ 378161 h 2455878"/>
                <a:gd name="connsiteX1965" fmla="*/ 120041 w 1786319"/>
                <a:gd name="connsiteY1965" fmla="*/ 392306 h 2455878"/>
                <a:gd name="connsiteX1966" fmla="*/ 118288 w 1786319"/>
                <a:gd name="connsiteY1966" fmla="*/ 391512 h 2455878"/>
                <a:gd name="connsiteX1967" fmla="*/ 116639 w 1786319"/>
                <a:gd name="connsiteY1967" fmla="*/ 392504 h 2455878"/>
                <a:gd name="connsiteX1968" fmla="*/ 102142 w 1786319"/>
                <a:gd name="connsiteY1968" fmla="*/ 379957 h 2455878"/>
                <a:gd name="connsiteX1969" fmla="*/ 99685 w 1786319"/>
                <a:gd name="connsiteY1969" fmla="*/ 371729 h 2455878"/>
                <a:gd name="connsiteX1970" fmla="*/ 97350 w 1786319"/>
                <a:gd name="connsiteY1970" fmla="*/ 375271 h 2455878"/>
                <a:gd name="connsiteX1971" fmla="*/ 93605 w 1786319"/>
                <a:gd name="connsiteY1971" fmla="*/ 300367 h 2455878"/>
                <a:gd name="connsiteX1972" fmla="*/ 102640 w 1786319"/>
                <a:gd name="connsiteY1972" fmla="*/ 291236 h 2455878"/>
                <a:gd name="connsiteX1973" fmla="*/ 82271 w 1786319"/>
                <a:gd name="connsiteY1973" fmla="*/ 288629 h 2455878"/>
                <a:gd name="connsiteX1974" fmla="*/ 34198 w 1786319"/>
                <a:gd name="connsiteY1974" fmla="*/ 223952 h 2455878"/>
                <a:gd name="connsiteX1975" fmla="*/ 34375 w 1786319"/>
                <a:gd name="connsiteY1975" fmla="*/ 223548 h 2455878"/>
                <a:gd name="connsiteX1976" fmla="*/ 51752 w 1786319"/>
                <a:gd name="connsiteY1976" fmla="*/ 217836 h 2455878"/>
                <a:gd name="connsiteX1977" fmla="*/ 52425 w 1786319"/>
                <a:gd name="connsiteY1977" fmla="*/ 206618 h 2455878"/>
                <a:gd name="connsiteX1978" fmla="*/ 65450 w 1786319"/>
                <a:gd name="connsiteY1978" fmla="*/ 172207 h 2455878"/>
                <a:gd name="connsiteX1979" fmla="*/ 85662 w 1786319"/>
                <a:gd name="connsiteY1979" fmla="*/ 149345 h 2455878"/>
                <a:gd name="connsiteX1980" fmla="*/ 59416 w 1786319"/>
                <a:gd name="connsiteY1980" fmla="*/ 145986 h 2455878"/>
                <a:gd name="connsiteX1981" fmla="*/ 0 w 1786319"/>
                <a:gd name="connsiteY1981" fmla="*/ 66048 h 2455878"/>
                <a:gd name="connsiteX1982" fmla="*/ 217 w 1786319"/>
                <a:gd name="connsiteY1982" fmla="*/ 65548 h 2455878"/>
                <a:gd name="connsiteX1983" fmla="*/ 114462 w 1786319"/>
                <a:gd name="connsiteY1983" fmla="*/ 88529 h 2455878"/>
                <a:gd name="connsiteX1984" fmla="*/ 109360 w 1786319"/>
                <a:gd name="connsiteY1984" fmla="*/ 89732 h 2455878"/>
                <a:gd name="connsiteX1985" fmla="*/ 117864 w 1786319"/>
                <a:gd name="connsiteY1985" fmla="*/ 96082 h 2455878"/>
                <a:gd name="connsiteX1986" fmla="*/ 122783 w 1786319"/>
                <a:gd name="connsiteY1986" fmla="*/ 102630 h 2455878"/>
                <a:gd name="connsiteX1987" fmla="*/ 140683 w 1786319"/>
                <a:gd name="connsiteY1987" fmla="*/ 99227 h 2455878"/>
                <a:gd name="connsiteX1988" fmla="*/ 199182 w 1786319"/>
                <a:gd name="connsiteY1988" fmla="*/ 140529 h 2455878"/>
                <a:gd name="connsiteX1989" fmla="*/ 194080 w 1786319"/>
                <a:gd name="connsiteY1989" fmla="*/ 141734 h 2455878"/>
                <a:gd name="connsiteX1990" fmla="*/ 202584 w 1786319"/>
                <a:gd name="connsiteY1990" fmla="*/ 148083 h 2455878"/>
                <a:gd name="connsiteX1991" fmla="*/ 211834 w 1786319"/>
                <a:gd name="connsiteY1991" fmla="*/ 160398 h 2455878"/>
                <a:gd name="connsiteX1992" fmla="*/ 211516 w 1786319"/>
                <a:gd name="connsiteY1992" fmla="*/ 164057 h 2455878"/>
                <a:gd name="connsiteX1993" fmla="*/ 239139 w 1786319"/>
                <a:gd name="connsiteY1993" fmla="*/ 188804 h 2455878"/>
                <a:gd name="connsiteX1994" fmla="*/ 245297 w 1786319"/>
                <a:gd name="connsiteY1994" fmla="*/ 200687 h 2455878"/>
                <a:gd name="connsiteX1995" fmla="*/ 259895 w 1786319"/>
                <a:gd name="connsiteY1995" fmla="*/ 194012 h 2455878"/>
                <a:gd name="connsiteX1996" fmla="*/ 236231 w 1786319"/>
                <a:gd name="connsiteY1996" fmla="*/ 175807 h 2455878"/>
                <a:gd name="connsiteX1997" fmla="*/ 211533 w 1786319"/>
                <a:gd name="connsiteY1997" fmla="*/ 122578 h 2455878"/>
                <a:gd name="connsiteX1998" fmla="*/ 211751 w 1786319"/>
                <a:gd name="connsiteY1998" fmla="*/ 122078 h 2455878"/>
                <a:gd name="connsiteX1999" fmla="*/ 310719 w 1786319"/>
                <a:gd name="connsiteY1999" fmla="*/ 110868 h 2455878"/>
                <a:gd name="connsiteX2000" fmla="*/ 315460 w 1786319"/>
                <a:gd name="connsiteY2000" fmla="*/ 113752 h 2455878"/>
                <a:gd name="connsiteX2001" fmla="*/ 319943 w 1786319"/>
                <a:gd name="connsiteY2001" fmla="*/ 110206 h 2455878"/>
                <a:gd name="connsiteX2002" fmla="*/ 411439 w 1786319"/>
                <a:gd name="connsiteY2002" fmla="*/ 125053 h 2455878"/>
                <a:gd name="connsiteX2003" fmla="*/ 406770 w 1786319"/>
                <a:gd name="connsiteY2003" fmla="*/ 127437 h 2455878"/>
                <a:gd name="connsiteX2004" fmla="*/ 413858 w 1786319"/>
                <a:gd name="connsiteY2004" fmla="*/ 130442 h 2455878"/>
                <a:gd name="connsiteX2005" fmla="*/ 425443 w 1786319"/>
                <a:gd name="connsiteY2005" fmla="*/ 106734 h 2455878"/>
                <a:gd name="connsiteX2006" fmla="*/ 434478 w 1786319"/>
                <a:gd name="connsiteY2006" fmla="*/ 97604 h 2455878"/>
                <a:gd name="connsiteX2007" fmla="*/ 414110 w 1786319"/>
                <a:gd name="connsiteY2007" fmla="*/ 94997 h 2455878"/>
                <a:gd name="connsiteX2008" fmla="*/ 366037 w 1786319"/>
                <a:gd name="connsiteY2008" fmla="*/ 30319 h 2455878"/>
                <a:gd name="connsiteX2009" fmla="*/ 366213 w 1786319"/>
                <a:gd name="connsiteY2009" fmla="*/ 29916 h 2455878"/>
                <a:gd name="connsiteX2010" fmla="*/ 411316 w 1786319"/>
                <a:gd name="connsiteY2010" fmla="*/ 15090 h 2455878"/>
                <a:gd name="connsiteX2011" fmla="*/ 458647 w 1786319"/>
                <a:gd name="connsiteY2011" fmla="*/ 48509 h 2455878"/>
                <a:gd name="connsiteX2012" fmla="*/ 454519 w 1786319"/>
                <a:gd name="connsiteY2012" fmla="*/ 49482 h 2455878"/>
                <a:gd name="connsiteX2013" fmla="*/ 461398 w 1786319"/>
                <a:gd name="connsiteY2013" fmla="*/ 54620 h 2455878"/>
                <a:gd name="connsiteX2014" fmla="*/ 466587 w 1786319"/>
                <a:gd name="connsiteY2014" fmla="*/ 61527 h 2455878"/>
                <a:gd name="connsiteX2015" fmla="*/ 479862 w 1786319"/>
                <a:gd name="connsiteY2015" fmla="*/ 57164 h 2455878"/>
                <a:gd name="connsiteX2016" fmla="*/ 504501 w 1786319"/>
                <a:gd name="connsiteY2016" fmla="*/ 59855 h 2455878"/>
                <a:gd name="connsiteX2017" fmla="*/ 480061 w 1786319"/>
                <a:gd name="connsiteY2017" fmla="*/ 29306 h 2455878"/>
                <a:gd name="connsiteX2018" fmla="*/ 480134 w 1786319"/>
                <a:gd name="connsiteY2018" fmla="*/ 28872 h 2455878"/>
                <a:gd name="connsiteX2019" fmla="*/ 555748 w 1786319"/>
                <a:gd name="connsiteY2019" fmla="*/ 1000 h 245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</a:cxnLst>
              <a:rect l="l" t="t" r="r" b="b"/>
              <a:pathLst>
                <a:path w="1786319" h="2455878">
                  <a:moveTo>
                    <a:pt x="1690920" y="2369788"/>
                  </a:moveTo>
                  <a:cubicBezTo>
                    <a:pt x="1753334" y="2379891"/>
                    <a:pt x="1763255" y="2440219"/>
                    <a:pt x="1740467" y="2432479"/>
                  </a:cubicBezTo>
                  <a:lnTo>
                    <a:pt x="1737265" y="2430846"/>
                  </a:lnTo>
                  <a:lnTo>
                    <a:pt x="1738894" y="2437937"/>
                  </a:lnTo>
                  <a:cubicBezTo>
                    <a:pt x="1740144" y="2446669"/>
                    <a:pt x="1737792" y="2452215"/>
                    <a:pt x="1733455" y="2453249"/>
                  </a:cubicBezTo>
                  <a:lnTo>
                    <a:pt x="1731825" y="2453207"/>
                  </a:lnTo>
                  <a:lnTo>
                    <a:pt x="1730865" y="2454526"/>
                  </a:lnTo>
                  <a:cubicBezTo>
                    <a:pt x="1727403" y="2457334"/>
                    <a:pt x="1721572" y="2455821"/>
                    <a:pt x="1715409" y="2449512"/>
                  </a:cubicBezTo>
                  <a:lnTo>
                    <a:pt x="1710777" y="2443899"/>
                  </a:lnTo>
                  <a:lnTo>
                    <a:pt x="1710123" y="2447434"/>
                  </a:lnTo>
                  <a:cubicBezTo>
                    <a:pt x="1702378" y="2470221"/>
                    <a:pt x="1660578" y="2425604"/>
                    <a:pt x="1690586" y="2369953"/>
                  </a:cubicBezTo>
                  <a:close/>
                  <a:moveTo>
                    <a:pt x="1403821" y="2352637"/>
                  </a:moveTo>
                  <a:cubicBezTo>
                    <a:pt x="1473633" y="2363937"/>
                    <a:pt x="1484730" y="2431417"/>
                    <a:pt x="1459240" y="2422760"/>
                  </a:cubicBezTo>
                  <a:lnTo>
                    <a:pt x="1455659" y="2420932"/>
                  </a:lnTo>
                  <a:lnTo>
                    <a:pt x="1457481" y="2428865"/>
                  </a:lnTo>
                  <a:cubicBezTo>
                    <a:pt x="1458879" y="2438632"/>
                    <a:pt x="1456248" y="2444836"/>
                    <a:pt x="1451398" y="2445992"/>
                  </a:cubicBezTo>
                  <a:lnTo>
                    <a:pt x="1449575" y="2445945"/>
                  </a:lnTo>
                  <a:lnTo>
                    <a:pt x="1448501" y="2447420"/>
                  </a:lnTo>
                  <a:cubicBezTo>
                    <a:pt x="1444629" y="2450563"/>
                    <a:pt x="1438107" y="2448870"/>
                    <a:pt x="1431212" y="2441812"/>
                  </a:cubicBezTo>
                  <a:lnTo>
                    <a:pt x="1426031" y="2435534"/>
                  </a:lnTo>
                  <a:lnTo>
                    <a:pt x="1425300" y="2439488"/>
                  </a:lnTo>
                  <a:cubicBezTo>
                    <a:pt x="1416638" y="2464976"/>
                    <a:pt x="1369882" y="2415070"/>
                    <a:pt x="1403447" y="2352822"/>
                  </a:cubicBezTo>
                  <a:close/>
                  <a:moveTo>
                    <a:pt x="1674394" y="2303835"/>
                  </a:moveTo>
                  <a:lnTo>
                    <a:pt x="1668594" y="2311344"/>
                  </a:lnTo>
                  <a:lnTo>
                    <a:pt x="1662225" y="2315968"/>
                  </a:lnTo>
                  <a:lnTo>
                    <a:pt x="1681923" y="2312388"/>
                  </a:lnTo>
                  <a:lnTo>
                    <a:pt x="1682217" y="2312618"/>
                  </a:lnTo>
                  <a:lnTo>
                    <a:pt x="1683814" y="2321685"/>
                  </a:lnTo>
                  <a:lnTo>
                    <a:pt x="1684081" y="2312462"/>
                  </a:lnTo>
                  <a:lnTo>
                    <a:pt x="1675395" y="2308414"/>
                  </a:lnTo>
                  <a:close/>
                  <a:moveTo>
                    <a:pt x="1385335" y="2278866"/>
                  </a:moveTo>
                  <a:lnTo>
                    <a:pt x="1378848" y="2287265"/>
                  </a:lnTo>
                  <a:lnTo>
                    <a:pt x="1371724" y="2292438"/>
                  </a:lnTo>
                  <a:lnTo>
                    <a:pt x="1390639" y="2289000"/>
                  </a:lnTo>
                  <a:lnTo>
                    <a:pt x="1386456" y="2283988"/>
                  </a:lnTo>
                  <a:close/>
                  <a:moveTo>
                    <a:pt x="1690901" y="2206491"/>
                  </a:moveTo>
                  <a:lnTo>
                    <a:pt x="1690827" y="2208431"/>
                  </a:lnTo>
                  <a:lnTo>
                    <a:pt x="1691886" y="2208095"/>
                  </a:lnTo>
                  <a:close/>
                  <a:moveTo>
                    <a:pt x="1693813" y="2121632"/>
                  </a:moveTo>
                  <a:lnTo>
                    <a:pt x="1693990" y="2126540"/>
                  </a:lnTo>
                  <a:lnTo>
                    <a:pt x="1693191" y="2147226"/>
                  </a:lnTo>
                  <a:lnTo>
                    <a:pt x="1710005" y="2148018"/>
                  </a:lnTo>
                  <a:close/>
                  <a:moveTo>
                    <a:pt x="1170013" y="2074005"/>
                  </a:moveTo>
                  <a:cubicBezTo>
                    <a:pt x="1226497" y="2083148"/>
                    <a:pt x="1235475" y="2137745"/>
                    <a:pt x="1214852" y="2130740"/>
                  </a:cubicBezTo>
                  <a:lnTo>
                    <a:pt x="1211954" y="2129262"/>
                  </a:lnTo>
                  <a:lnTo>
                    <a:pt x="1213429" y="2135680"/>
                  </a:lnTo>
                  <a:cubicBezTo>
                    <a:pt x="1214560" y="2143582"/>
                    <a:pt x="1212431" y="2148602"/>
                    <a:pt x="1208506" y="2149537"/>
                  </a:cubicBezTo>
                  <a:lnTo>
                    <a:pt x="1207031" y="2149499"/>
                  </a:lnTo>
                  <a:lnTo>
                    <a:pt x="1206162" y="2150692"/>
                  </a:lnTo>
                  <a:cubicBezTo>
                    <a:pt x="1203030" y="2153235"/>
                    <a:pt x="1197752" y="2151865"/>
                    <a:pt x="1192175" y="2146156"/>
                  </a:cubicBezTo>
                  <a:lnTo>
                    <a:pt x="1187983" y="2141076"/>
                  </a:lnTo>
                  <a:lnTo>
                    <a:pt x="1187390" y="2144275"/>
                  </a:lnTo>
                  <a:cubicBezTo>
                    <a:pt x="1180382" y="2164897"/>
                    <a:pt x="1142553" y="2124518"/>
                    <a:pt x="1169710" y="2074154"/>
                  </a:cubicBezTo>
                  <a:close/>
                  <a:moveTo>
                    <a:pt x="1389944" y="2035800"/>
                  </a:moveTo>
                  <a:lnTo>
                    <a:pt x="1390373" y="2036135"/>
                  </a:lnTo>
                  <a:cubicBezTo>
                    <a:pt x="1416600" y="2124536"/>
                    <a:pt x="1343611" y="2175750"/>
                    <a:pt x="1339358" y="2140909"/>
                  </a:cubicBezTo>
                  <a:lnTo>
                    <a:pt x="1339478" y="2135668"/>
                  </a:lnTo>
                  <a:lnTo>
                    <a:pt x="1331191" y="2142298"/>
                  </a:lnTo>
                  <a:cubicBezTo>
                    <a:pt x="1320509" y="2149465"/>
                    <a:pt x="1311734" y="2149885"/>
                    <a:pt x="1307630" y="2144840"/>
                  </a:cubicBezTo>
                  <a:lnTo>
                    <a:pt x="1306653" y="2142673"/>
                  </a:lnTo>
                  <a:lnTo>
                    <a:pt x="1304313" y="2142245"/>
                  </a:lnTo>
                  <a:cubicBezTo>
                    <a:pt x="1298432" y="2139475"/>
                    <a:pt x="1296730" y="2130855"/>
                    <a:pt x="1301119" y="2118764"/>
                  </a:cubicBezTo>
                  <a:lnTo>
                    <a:pt x="1305562" y="2109126"/>
                  </a:lnTo>
                  <a:lnTo>
                    <a:pt x="1300504" y="2110503"/>
                  </a:lnTo>
                  <a:cubicBezTo>
                    <a:pt x="1265663" y="2114748"/>
                    <a:pt x="1297831" y="2031589"/>
                    <a:pt x="1389944" y="2035800"/>
                  </a:cubicBezTo>
                  <a:close/>
                  <a:moveTo>
                    <a:pt x="1431504" y="2008281"/>
                  </a:moveTo>
                  <a:cubicBezTo>
                    <a:pt x="1500025" y="2012289"/>
                    <a:pt x="1529025" y="2072181"/>
                    <a:pt x="1498316" y="2072532"/>
                  </a:cubicBezTo>
                  <a:lnTo>
                    <a:pt x="1493119" y="2071837"/>
                  </a:lnTo>
                  <a:lnTo>
                    <a:pt x="1498799" y="2080803"/>
                  </a:lnTo>
                  <a:cubicBezTo>
                    <a:pt x="1504750" y="2092207"/>
                    <a:pt x="1504203" y="2100976"/>
                    <a:pt x="1498741" y="2104500"/>
                  </a:cubicBezTo>
                  <a:lnTo>
                    <a:pt x="1496478" y="2105233"/>
                  </a:lnTo>
                  <a:lnTo>
                    <a:pt x="1495796" y="2107511"/>
                  </a:lnTo>
                  <a:cubicBezTo>
                    <a:pt x="1492397" y="2113053"/>
                    <a:pt x="1483642" y="2113799"/>
                    <a:pt x="1472107" y="2108108"/>
                  </a:cubicBezTo>
                  <a:lnTo>
                    <a:pt x="1463015" y="2102633"/>
                  </a:lnTo>
                  <a:lnTo>
                    <a:pt x="1463828" y="2107812"/>
                  </a:lnTo>
                  <a:lnTo>
                    <a:pt x="1462725" y="2111094"/>
                  </a:lnTo>
                  <a:lnTo>
                    <a:pt x="1491707" y="2127987"/>
                  </a:lnTo>
                  <a:cubicBezTo>
                    <a:pt x="1509387" y="2145534"/>
                    <a:pt x="1511335" y="2165177"/>
                    <a:pt x="1493787" y="2165378"/>
                  </a:cubicBezTo>
                  <a:lnTo>
                    <a:pt x="1488591" y="2164683"/>
                  </a:lnTo>
                  <a:lnTo>
                    <a:pt x="1494271" y="2173648"/>
                  </a:lnTo>
                  <a:cubicBezTo>
                    <a:pt x="1500222" y="2185052"/>
                    <a:pt x="1499676" y="2193821"/>
                    <a:pt x="1494212" y="2197345"/>
                  </a:cubicBezTo>
                  <a:lnTo>
                    <a:pt x="1491949" y="2198078"/>
                  </a:lnTo>
                  <a:lnTo>
                    <a:pt x="1491268" y="2200356"/>
                  </a:lnTo>
                  <a:cubicBezTo>
                    <a:pt x="1487869" y="2205899"/>
                    <a:pt x="1479114" y="2206644"/>
                    <a:pt x="1467579" y="2200953"/>
                  </a:cubicBezTo>
                  <a:lnTo>
                    <a:pt x="1458487" y="2195479"/>
                  </a:lnTo>
                  <a:lnTo>
                    <a:pt x="1459299" y="2200658"/>
                  </a:lnTo>
                  <a:cubicBezTo>
                    <a:pt x="1459399" y="2209432"/>
                    <a:pt x="1454528" y="2213444"/>
                    <a:pt x="1447389" y="2213102"/>
                  </a:cubicBezTo>
                  <a:lnTo>
                    <a:pt x="1424290" y="2200725"/>
                  </a:lnTo>
                  <a:lnTo>
                    <a:pt x="1427896" y="2221521"/>
                  </a:lnTo>
                  <a:lnTo>
                    <a:pt x="1452311" y="2231441"/>
                  </a:lnTo>
                  <a:cubicBezTo>
                    <a:pt x="1483689" y="2254782"/>
                    <a:pt x="1485151" y="2291116"/>
                    <a:pt x="1466035" y="2284623"/>
                  </a:cubicBezTo>
                  <a:lnTo>
                    <a:pt x="1462452" y="2282795"/>
                  </a:lnTo>
                  <a:lnTo>
                    <a:pt x="1464276" y="2290728"/>
                  </a:lnTo>
                  <a:cubicBezTo>
                    <a:pt x="1465674" y="2300495"/>
                    <a:pt x="1463042" y="2306699"/>
                    <a:pt x="1458192" y="2307855"/>
                  </a:cubicBezTo>
                  <a:lnTo>
                    <a:pt x="1456368" y="2307809"/>
                  </a:lnTo>
                  <a:lnTo>
                    <a:pt x="1455295" y="2309283"/>
                  </a:lnTo>
                  <a:cubicBezTo>
                    <a:pt x="1451424" y="2312426"/>
                    <a:pt x="1444900" y="2310733"/>
                    <a:pt x="1438006" y="2303676"/>
                  </a:cubicBezTo>
                  <a:lnTo>
                    <a:pt x="1432826" y="2297397"/>
                  </a:lnTo>
                  <a:lnTo>
                    <a:pt x="1432093" y="2301351"/>
                  </a:lnTo>
                  <a:cubicBezTo>
                    <a:pt x="1427762" y="2314095"/>
                    <a:pt x="1413909" y="2307990"/>
                    <a:pt x="1405332" y="2290919"/>
                  </a:cubicBezTo>
                  <a:lnTo>
                    <a:pt x="1404736" y="2288146"/>
                  </a:lnTo>
                  <a:lnTo>
                    <a:pt x="1402068" y="2291264"/>
                  </a:lnTo>
                  <a:lnTo>
                    <a:pt x="1394616" y="2291700"/>
                  </a:lnTo>
                  <a:lnTo>
                    <a:pt x="1398314" y="2312706"/>
                  </a:lnTo>
                  <a:cubicBezTo>
                    <a:pt x="1401030" y="2365280"/>
                    <a:pt x="1357813" y="2392430"/>
                    <a:pt x="1354959" y="2369049"/>
                  </a:cubicBezTo>
                  <a:lnTo>
                    <a:pt x="1355051" y="2365029"/>
                  </a:lnTo>
                  <a:lnTo>
                    <a:pt x="1348695" y="2370114"/>
                  </a:lnTo>
                  <a:cubicBezTo>
                    <a:pt x="1340502" y="2375611"/>
                    <a:pt x="1333771" y="2375933"/>
                    <a:pt x="1330625" y="2372065"/>
                  </a:cubicBezTo>
                  <a:lnTo>
                    <a:pt x="1329875" y="2370401"/>
                  </a:lnTo>
                  <a:lnTo>
                    <a:pt x="1328081" y="2370074"/>
                  </a:lnTo>
                  <a:cubicBezTo>
                    <a:pt x="1323569" y="2367949"/>
                    <a:pt x="1322264" y="2361338"/>
                    <a:pt x="1325630" y="2352065"/>
                  </a:cubicBezTo>
                  <a:lnTo>
                    <a:pt x="1329039" y="2344672"/>
                  </a:lnTo>
                  <a:lnTo>
                    <a:pt x="1325159" y="2345728"/>
                  </a:lnTo>
                  <a:cubicBezTo>
                    <a:pt x="1305117" y="2348171"/>
                    <a:pt x="1313985" y="2312905"/>
                    <a:pt x="1349477" y="2296481"/>
                  </a:cubicBezTo>
                  <a:lnTo>
                    <a:pt x="1356484" y="2295208"/>
                  </a:lnTo>
                  <a:lnTo>
                    <a:pt x="1355094" y="2293423"/>
                  </a:lnTo>
                  <a:lnTo>
                    <a:pt x="1352719" y="2293560"/>
                  </a:lnTo>
                  <a:cubicBezTo>
                    <a:pt x="1346350" y="2292257"/>
                    <a:pt x="1342661" y="2284284"/>
                    <a:pt x="1344071" y="2271498"/>
                  </a:cubicBezTo>
                  <a:lnTo>
                    <a:pt x="1346113" y="2261084"/>
                  </a:lnTo>
                  <a:lnTo>
                    <a:pt x="1341522" y="2263616"/>
                  </a:lnTo>
                  <a:cubicBezTo>
                    <a:pt x="1312777" y="2274425"/>
                    <a:pt x="1318082" y="2208095"/>
                    <a:pt x="1380484" y="2179513"/>
                  </a:cubicBezTo>
                  <a:lnTo>
                    <a:pt x="1404901" y="2171776"/>
                  </a:lnTo>
                  <a:lnTo>
                    <a:pt x="1398960" y="2162094"/>
                  </a:lnTo>
                  <a:cubicBezTo>
                    <a:pt x="1393558" y="2145979"/>
                    <a:pt x="1391293" y="2126330"/>
                    <a:pt x="1394868" y="2103557"/>
                  </a:cubicBezTo>
                  <a:lnTo>
                    <a:pt x="1395248" y="2103168"/>
                  </a:lnTo>
                  <a:lnTo>
                    <a:pt x="1425169" y="2104577"/>
                  </a:lnTo>
                  <a:lnTo>
                    <a:pt x="1403487" y="2069249"/>
                  </a:lnTo>
                  <a:cubicBezTo>
                    <a:pt x="1398086" y="2053133"/>
                    <a:pt x="1395822" y="2033485"/>
                    <a:pt x="1399396" y="2010712"/>
                  </a:cubicBezTo>
                  <a:lnTo>
                    <a:pt x="1399776" y="2010322"/>
                  </a:lnTo>
                  <a:cubicBezTo>
                    <a:pt x="1411119" y="2008277"/>
                    <a:pt x="1421715" y="2007709"/>
                    <a:pt x="1431504" y="2008281"/>
                  </a:cubicBezTo>
                  <a:close/>
                  <a:moveTo>
                    <a:pt x="1686413" y="1939061"/>
                  </a:moveTo>
                  <a:lnTo>
                    <a:pt x="1687642" y="1951327"/>
                  </a:lnTo>
                  <a:lnTo>
                    <a:pt x="1688144" y="1965163"/>
                  </a:lnTo>
                  <a:lnTo>
                    <a:pt x="1711575" y="1966267"/>
                  </a:lnTo>
                  <a:lnTo>
                    <a:pt x="1698959" y="1959506"/>
                  </a:lnTo>
                  <a:close/>
                  <a:moveTo>
                    <a:pt x="1501851" y="1880372"/>
                  </a:moveTo>
                  <a:cubicBezTo>
                    <a:pt x="1558335" y="1889515"/>
                    <a:pt x="1567313" y="1944112"/>
                    <a:pt x="1546690" y="1937108"/>
                  </a:cubicBezTo>
                  <a:lnTo>
                    <a:pt x="1543792" y="1935629"/>
                  </a:lnTo>
                  <a:lnTo>
                    <a:pt x="1545267" y="1942047"/>
                  </a:lnTo>
                  <a:cubicBezTo>
                    <a:pt x="1546398" y="1949950"/>
                    <a:pt x="1544270" y="1954969"/>
                    <a:pt x="1540345" y="1955905"/>
                  </a:cubicBezTo>
                  <a:lnTo>
                    <a:pt x="1538869" y="1955867"/>
                  </a:lnTo>
                  <a:lnTo>
                    <a:pt x="1538000" y="1957060"/>
                  </a:lnTo>
                  <a:cubicBezTo>
                    <a:pt x="1534868" y="1959602"/>
                    <a:pt x="1529591" y="1958233"/>
                    <a:pt x="1524013" y="1952523"/>
                  </a:cubicBezTo>
                  <a:lnTo>
                    <a:pt x="1519821" y="1947443"/>
                  </a:lnTo>
                  <a:lnTo>
                    <a:pt x="1519228" y="1950642"/>
                  </a:lnTo>
                  <a:cubicBezTo>
                    <a:pt x="1512221" y="1971264"/>
                    <a:pt x="1474391" y="1930886"/>
                    <a:pt x="1501548" y="1880522"/>
                  </a:cubicBezTo>
                  <a:close/>
                  <a:moveTo>
                    <a:pt x="1659187" y="1878721"/>
                  </a:moveTo>
                  <a:lnTo>
                    <a:pt x="1648883" y="1890764"/>
                  </a:lnTo>
                  <a:lnTo>
                    <a:pt x="1660602" y="1887051"/>
                  </a:lnTo>
                  <a:close/>
                  <a:moveTo>
                    <a:pt x="1396186" y="1866478"/>
                  </a:moveTo>
                  <a:lnTo>
                    <a:pt x="1390192" y="1899549"/>
                  </a:lnTo>
                  <a:lnTo>
                    <a:pt x="1392264" y="1899647"/>
                  </a:lnTo>
                  <a:lnTo>
                    <a:pt x="1396430" y="1898327"/>
                  </a:lnTo>
                  <a:lnTo>
                    <a:pt x="1396926" y="1898552"/>
                  </a:lnTo>
                  <a:lnTo>
                    <a:pt x="1397514" y="1899894"/>
                  </a:lnTo>
                  <a:lnTo>
                    <a:pt x="1424467" y="1901164"/>
                  </a:lnTo>
                  <a:lnTo>
                    <a:pt x="1406208" y="1886507"/>
                  </a:lnTo>
                  <a:close/>
                  <a:moveTo>
                    <a:pt x="1677382" y="1848987"/>
                  </a:moveTo>
                  <a:lnTo>
                    <a:pt x="1679856" y="1873668"/>
                  </a:lnTo>
                  <a:lnTo>
                    <a:pt x="1706542" y="1874927"/>
                  </a:lnTo>
                  <a:lnTo>
                    <a:pt x="1686812" y="1864354"/>
                  </a:lnTo>
                  <a:close/>
                  <a:moveTo>
                    <a:pt x="1158785" y="1817655"/>
                  </a:moveTo>
                  <a:lnTo>
                    <a:pt x="1159132" y="1817926"/>
                  </a:lnTo>
                  <a:cubicBezTo>
                    <a:pt x="1180351" y="1889450"/>
                    <a:pt x="1121297" y="1930886"/>
                    <a:pt x="1117857" y="1902698"/>
                  </a:cubicBezTo>
                  <a:lnTo>
                    <a:pt x="1117954" y="1898457"/>
                  </a:lnTo>
                  <a:lnTo>
                    <a:pt x="1111248" y="1903822"/>
                  </a:lnTo>
                  <a:cubicBezTo>
                    <a:pt x="1102606" y="1909621"/>
                    <a:pt x="1095505" y="1909960"/>
                    <a:pt x="1092186" y="1905879"/>
                  </a:cubicBezTo>
                  <a:lnTo>
                    <a:pt x="1091395" y="1904124"/>
                  </a:lnTo>
                  <a:lnTo>
                    <a:pt x="1089502" y="1903779"/>
                  </a:lnTo>
                  <a:cubicBezTo>
                    <a:pt x="1084743" y="1901537"/>
                    <a:pt x="1083366" y="1894563"/>
                    <a:pt x="1086918" y="1884781"/>
                  </a:cubicBezTo>
                  <a:lnTo>
                    <a:pt x="1090514" y="1876982"/>
                  </a:lnTo>
                  <a:lnTo>
                    <a:pt x="1086420" y="1878096"/>
                  </a:lnTo>
                  <a:cubicBezTo>
                    <a:pt x="1058231" y="1881532"/>
                    <a:pt x="1084258" y="1814248"/>
                    <a:pt x="1158785" y="1817655"/>
                  </a:cubicBezTo>
                  <a:close/>
                  <a:moveTo>
                    <a:pt x="1617016" y="1799873"/>
                  </a:moveTo>
                  <a:lnTo>
                    <a:pt x="1614544" y="1803072"/>
                  </a:lnTo>
                  <a:lnTo>
                    <a:pt x="1617278" y="1801069"/>
                  </a:lnTo>
                  <a:close/>
                  <a:moveTo>
                    <a:pt x="1166742" y="1797042"/>
                  </a:moveTo>
                  <a:cubicBezTo>
                    <a:pt x="1240162" y="1783804"/>
                    <a:pt x="1274864" y="1847050"/>
                    <a:pt x="1246467" y="1847375"/>
                  </a:cubicBezTo>
                  <a:lnTo>
                    <a:pt x="1242263" y="1846813"/>
                  </a:lnTo>
                  <a:lnTo>
                    <a:pt x="1246859" y="1854067"/>
                  </a:lnTo>
                  <a:cubicBezTo>
                    <a:pt x="1251674" y="1863294"/>
                    <a:pt x="1251232" y="1870388"/>
                    <a:pt x="1246811" y="1873240"/>
                  </a:cubicBezTo>
                  <a:lnTo>
                    <a:pt x="1244981" y="1873833"/>
                  </a:lnTo>
                  <a:lnTo>
                    <a:pt x="1244430" y="1875677"/>
                  </a:lnTo>
                  <a:cubicBezTo>
                    <a:pt x="1241679" y="1880161"/>
                    <a:pt x="1234596" y="1880763"/>
                    <a:pt x="1225262" y="1876159"/>
                  </a:cubicBezTo>
                  <a:lnTo>
                    <a:pt x="1217906" y="1871729"/>
                  </a:lnTo>
                  <a:lnTo>
                    <a:pt x="1218564" y="1875921"/>
                  </a:lnTo>
                  <a:lnTo>
                    <a:pt x="1216614" y="1877958"/>
                  </a:lnTo>
                  <a:lnTo>
                    <a:pt x="1241121" y="1892243"/>
                  </a:lnTo>
                  <a:cubicBezTo>
                    <a:pt x="1255425" y="1906439"/>
                    <a:pt x="1257001" y="1922333"/>
                    <a:pt x="1242804" y="1922495"/>
                  </a:cubicBezTo>
                  <a:lnTo>
                    <a:pt x="1238599" y="1921933"/>
                  </a:lnTo>
                  <a:lnTo>
                    <a:pt x="1243195" y="1929186"/>
                  </a:lnTo>
                  <a:cubicBezTo>
                    <a:pt x="1248010" y="1938413"/>
                    <a:pt x="1247568" y="1945509"/>
                    <a:pt x="1243147" y="1948359"/>
                  </a:cubicBezTo>
                  <a:lnTo>
                    <a:pt x="1241316" y="1948952"/>
                  </a:lnTo>
                  <a:lnTo>
                    <a:pt x="1240765" y="1950796"/>
                  </a:lnTo>
                  <a:cubicBezTo>
                    <a:pt x="1238015" y="1955280"/>
                    <a:pt x="1230932" y="1955884"/>
                    <a:pt x="1221598" y="1951280"/>
                  </a:cubicBezTo>
                  <a:lnTo>
                    <a:pt x="1214242" y="1946850"/>
                  </a:lnTo>
                  <a:lnTo>
                    <a:pt x="1214899" y="1951040"/>
                  </a:lnTo>
                  <a:cubicBezTo>
                    <a:pt x="1214979" y="1958139"/>
                    <a:pt x="1211038" y="1961385"/>
                    <a:pt x="1205262" y="1961109"/>
                  </a:cubicBezTo>
                  <a:lnTo>
                    <a:pt x="1186574" y="1951094"/>
                  </a:lnTo>
                  <a:lnTo>
                    <a:pt x="1189492" y="1967921"/>
                  </a:lnTo>
                  <a:lnTo>
                    <a:pt x="1209246" y="1975947"/>
                  </a:lnTo>
                  <a:cubicBezTo>
                    <a:pt x="1234633" y="1994831"/>
                    <a:pt x="1235817" y="2024229"/>
                    <a:pt x="1220349" y="2018975"/>
                  </a:cubicBezTo>
                  <a:lnTo>
                    <a:pt x="1217451" y="2017497"/>
                  </a:lnTo>
                  <a:lnTo>
                    <a:pt x="1218926" y="2023915"/>
                  </a:lnTo>
                  <a:cubicBezTo>
                    <a:pt x="1220057" y="2031818"/>
                    <a:pt x="1217929" y="2036837"/>
                    <a:pt x="1214004" y="2037772"/>
                  </a:cubicBezTo>
                  <a:lnTo>
                    <a:pt x="1212528" y="2037734"/>
                  </a:lnTo>
                  <a:lnTo>
                    <a:pt x="1211659" y="2038928"/>
                  </a:lnTo>
                  <a:cubicBezTo>
                    <a:pt x="1208527" y="2041470"/>
                    <a:pt x="1203250" y="2040101"/>
                    <a:pt x="1197672" y="2034391"/>
                  </a:cubicBezTo>
                  <a:lnTo>
                    <a:pt x="1193481" y="2029311"/>
                  </a:lnTo>
                  <a:lnTo>
                    <a:pt x="1192887" y="2032510"/>
                  </a:lnTo>
                  <a:cubicBezTo>
                    <a:pt x="1189384" y="2042821"/>
                    <a:pt x="1178175" y="2037882"/>
                    <a:pt x="1171235" y="2024070"/>
                  </a:cubicBezTo>
                  <a:lnTo>
                    <a:pt x="1170754" y="2021826"/>
                  </a:lnTo>
                  <a:lnTo>
                    <a:pt x="1168595" y="2024349"/>
                  </a:lnTo>
                  <a:cubicBezTo>
                    <a:pt x="1163312" y="2026701"/>
                    <a:pt x="1158463" y="2025105"/>
                    <a:pt x="1155963" y="2018461"/>
                  </a:cubicBezTo>
                  <a:lnTo>
                    <a:pt x="1155056" y="2014318"/>
                  </a:lnTo>
                  <a:lnTo>
                    <a:pt x="1149807" y="2021112"/>
                  </a:lnTo>
                  <a:lnTo>
                    <a:pt x="1132246" y="2027442"/>
                  </a:lnTo>
                  <a:lnTo>
                    <a:pt x="1161870" y="2022057"/>
                  </a:lnTo>
                  <a:lnTo>
                    <a:pt x="1162137" y="2022266"/>
                  </a:lnTo>
                  <a:cubicBezTo>
                    <a:pt x="1178412" y="2077123"/>
                    <a:pt x="1133119" y="2108903"/>
                    <a:pt x="1130479" y="2087283"/>
                  </a:cubicBezTo>
                  <a:lnTo>
                    <a:pt x="1130554" y="2084030"/>
                  </a:lnTo>
                  <a:lnTo>
                    <a:pt x="1125411" y="2088145"/>
                  </a:lnTo>
                  <a:cubicBezTo>
                    <a:pt x="1118782" y="2092593"/>
                    <a:pt x="1113337" y="2092853"/>
                    <a:pt x="1110791" y="2089723"/>
                  </a:cubicBezTo>
                  <a:lnTo>
                    <a:pt x="1110185" y="2088378"/>
                  </a:lnTo>
                  <a:lnTo>
                    <a:pt x="1108732" y="2088112"/>
                  </a:lnTo>
                  <a:cubicBezTo>
                    <a:pt x="1105083" y="2086393"/>
                    <a:pt x="1104027" y="2081044"/>
                    <a:pt x="1106750" y="2073541"/>
                  </a:cubicBezTo>
                  <a:lnTo>
                    <a:pt x="1109507" y="2067560"/>
                  </a:lnTo>
                  <a:lnTo>
                    <a:pt x="1106368" y="2068414"/>
                  </a:lnTo>
                  <a:cubicBezTo>
                    <a:pt x="1090153" y="2070390"/>
                    <a:pt x="1097328" y="2041857"/>
                    <a:pt x="1126043" y="2028569"/>
                  </a:cubicBezTo>
                  <a:lnTo>
                    <a:pt x="1131712" y="2027539"/>
                  </a:lnTo>
                  <a:lnTo>
                    <a:pt x="1130588" y="2026095"/>
                  </a:lnTo>
                  <a:lnTo>
                    <a:pt x="1128667" y="2026206"/>
                  </a:lnTo>
                  <a:cubicBezTo>
                    <a:pt x="1123514" y="2025152"/>
                    <a:pt x="1120529" y="2018701"/>
                    <a:pt x="1121669" y="2008356"/>
                  </a:cubicBezTo>
                  <a:lnTo>
                    <a:pt x="1123322" y="1999930"/>
                  </a:lnTo>
                  <a:lnTo>
                    <a:pt x="1119607" y="2001979"/>
                  </a:lnTo>
                  <a:cubicBezTo>
                    <a:pt x="1099672" y="2009474"/>
                    <a:pt x="1099977" y="1971116"/>
                    <a:pt x="1132266" y="1945441"/>
                  </a:cubicBezTo>
                  <a:lnTo>
                    <a:pt x="1171179" y="1928149"/>
                  </a:lnTo>
                  <a:lnTo>
                    <a:pt x="1166079" y="1919838"/>
                  </a:lnTo>
                  <a:cubicBezTo>
                    <a:pt x="1161709" y="1906800"/>
                    <a:pt x="1159877" y="1890903"/>
                    <a:pt x="1162768" y="1872477"/>
                  </a:cubicBezTo>
                  <a:lnTo>
                    <a:pt x="1163077" y="1872162"/>
                  </a:lnTo>
                  <a:lnTo>
                    <a:pt x="1187285" y="1873302"/>
                  </a:lnTo>
                  <a:lnTo>
                    <a:pt x="1169743" y="1844719"/>
                  </a:lnTo>
                  <a:cubicBezTo>
                    <a:pt x="1165373" y="1831680"/>
                    <a:pt x="1163541" y="1815782"/>
                    <a:pt x="1166433" y="1797357"/>
                  </a:cubicBezTo>
                  <a:close/>
                  <a:moveTo>
                    <a:pt x="1435841" y="1783337"/>
                  </a:moveTo>
                  <a:lnTo>
                    <a:pt x="1436655" y="1788516"/>
                  </a:lnTo>
                  <a:cubicBezTo>
                    <a:pt x="1436704" y="1792903"/>
                    <a:pt x="1435511" y="1796099"/>
                    <a:pt x="1433413" y="1798156"/>
                  </a:cubicBezTo>
                  <a:lnTo>
                    <a:pt x="1429294" y="1799488"/>
                  </a:lnTo>
                  <a:lnTo>
                    <a:pt x="1439426" y="1799965"/>
                  </a:lnTo>
                  <a:lnTo>
                    <a:pt x="1438191" y="1792517"/>
                  </a:lnTo>
                  <a:lnTo>
                    <a:pt x="1440571" y="1786184"/>
                  </a:lnTo>
                  <a:close/>
                  <a:moveTo>
                    <a:pt x="1664088" y="1760064"/>
                  </a:moveTo>
                  <a:lnTo>
                    <a:pt x="1667218" y="1778493"/>
                  </a:lnTo>
                  <a:lnTo>
                    <a:pt x="1677825" y="1778993"/>
                  </a:lnTo>
                  <a:lnTo>
                    <a:pt x="1674665" y="1777299"/>
                  </a:lnTo>
                  <a:close/>
                  <a:moveTo>
                    <a:pt x="1380196" y="1756277"/>
                  </a:moveTo>
                  <a:lnTo>
                    <a:pt x="1372559" y="1798408"/>
                  </a:lnTo>
                  <a:lnTo>
                    <a:pt x="1356800" y="1816827"/>
                  </a:lnTo>
                  <a:lnTo>
                    <a:pt x="1378313" y="1810009"/>
                  </a:lnTo>
                  <a:lnTo>
                    <a:pt x="1378810" y="1810234"/>
                  </a:lnTo>
                  <a:lnTo>
                    <a:pt x="1384407" y="1823021"/>
                  </a:lnTo>
                  <a:lnTo>
                    <a:pt x="1385811" y="1797847"/>
                  </a:lnTo>
                  <a:lnTo>
                    <a:pt x="1386191" y="1797457"/>
                  </a:lnTo>
                  <a:lnTo>
                    <a:pt x="1421294" y="1799111"/>
                  </a:lnTo>
                  <a:lnTo>
                    <a:pt x="1399226" y="1787285"/>
                  </a:lnTo>
                  <a:close/>
                  <a:moveTo>
                    <a:pt x="1576246" y="1739775"/>
                  </a:moveTo>
                  <a:lnTo>
                    <a:pt x="1577002" y="1742412"/>
                  </a:lnTo>
                  <a:lnTo>
                    <a:pt x="1578883" y="1740048"/>
                  </a:lnTo>
                  <a:close/>
                  <a:moveTo>
                    <a:pt x="1321155" y="1715162"/>
                  </a:moveTo>
                  <a:lnTo>
                    <a:pt x="1320859" y="1715544"/>
                  </a:lnTo>
                  <a:lnTo>
                    <a:pt x="1321194" y="1715340"/>
                  </a:lnTo>
                  <a:close/>
                  <a:moveTo>
                    <a:pt x="1163819" y="1680751"/>
                  </a:moveTo>
                  <a:lnTo>
                    <a:pt x="1158987" y="1707417"/>
                  </a:lnTo>
                  <a:lnTo>
                    <a:pt x="1161537" y="1707536"/>
                  </a:lnTo>
                  <a:lnTo>
                    <a:pt x="1164033" y="1706428"/>
                  </a:lnTo>
                  <a:lnTo>
                    <a:pt x="1164434" y="1706610"/>
                  </a:lnTo>
                  <a:lnTo>
                    <a:pt x="1164909" y="1707696"/>
                  </a:lnTo>
                  <a:lnTo>
                    <a:pt x="1188705" y="1708816"/>
                  </a:lnTo>
                  <a:lnTo>
                    <a:pt x="1177289" y="1702699"/>
                  </a:lnTo>
                  <a:close/>
                  <a:moveTo>
                    <a:pt x="1549744" y="1678097"/>
                  </a:moveTo>
                  <a:lnTo>
                    <a:pt x="1550402" y="1682288"/>
                  </a:lnTo>
                  <a:lnTo>
                    <a:pt x="1548452" y="1684325"/>
                  </a:lnTo>
                  <a:lnTo>
                    <a:pt x="1550398" y="1685460"/>
                  </a:lnTo>
                  <a:lnTo>
                    <a:pt x="1551259" y="1679505"/>
                  </a:lnTo>
                  <a:lnTo>
                    <a:pt x="1551525" y="1679170"/>
                  </a:lnTo>
                  <a:close/>
                  <a:moveTo>
                    <a:pt x="1361606" y="1645646"/>
                  </a:moveTo>
                  <a:lnTo>
                    <a:pt x="1364522" y="1662464"/>
                  </a:lnTo>
                  <a:lnTo>
                    <a:pt x="1357611" y="1700586"/>
                  </a:lnTo>
                  <a:lnTo>
                    <a:pt x="1362461" y="1699049"/>
                  </a:lnTo>
                  <a:lnTo>
                    <a:pt x="1362956" y="1699274"/>
                  </a:lnTo>
                  <a:lnTo>
                    <a:pt x="1371122" y="1717924"/>
                  </a:lnTo>
                  <a:lnTo>
                    <a:pt x="1372223" y="1691414"/>
                  </a:lnTo>
                  <a:lnTo>
                    <a:pt x="1372603" y="1691025"/>
                  </a:lnTo>
                  <a:lnTo>
                    <a:pt x="1388919" y="1691794"/>
                  </a:lnTo>
                  <a:lnTo>
                    <a:pt x="1372843" y="1674047"/>
                  </a:lnTo>
                  <a:close/>
                  <a:moveTo>
                    <a:pt x="1103129" y="1558230"/>
                  </a:moveTo>
                  <a:lnTo>
                    <a:pt x="1100994" y="1560994"/>
                  </a:lnTo>
                  <a:lnTo>
                    <a:pt x="1103491" y="1559885"/>
                  </a:lnTo>
                  <a:close/>
                  <a:moveTo>
                    <a:pt x="1581400" y="1536396"/>
                  </a:moveTo>
                  <a:lnTo>
                    <a:pt x="1579967" y="1544300"/>
                  </a:lnTo>
                  <a:lnTo>
                    <a:pt x="1575097" y="1549992"/>
                  </a:lnTo>
                  <a:lnTo>
                    <a:pt x="1575535" y="1552075"/>
                  </a:lnTo>
                  <a:lnTo>
                    <a:pt x="1585676" y="1548861"/>
                  </a:lnTo>
                  <a:close/>
                  <a:moveTo>
                    <a:pt x="1610691" y="1510011"/>
                  </a:moveTo>
                  <a:lnTo>
                    <a:pt x="1613144" y="1519571"/>
                  </a:lnTo>
                  <a:lnTo>
                    <a:pt x="1620706" y="1519928"/>
                  </a:lnTo>
                  <a:close/>
                  <a:moveTo>
                    <a:pt x="1136855" y="1507742"/>
                  </a:moveTo>
                  <a:lnTo>
                    <a:pt x="1138216" y="1515594"/>
                  </a:lnTo>
                  <a:lnTo>
                    <a:pt x="1132527" y="1546982"/>
                  </a:lnTo>
                  <a:lnTo>
                    <a:pt x="1136548" y="1545195"/>
                  </a:lnTo>
                  <a:lnTo>
                    <a:pt x="1136950" y="1545376"/>
                  </a:lnTo>
                  <a:lnTo>
                    <a:pt x="1143556" y="1560466"/>
                  </a:lnTo>
                  <a:lnTo>
                    <a:pt x="1144447" y="1539017"/>
                  </a:lnTo>
                  <a:lnTo>
                    <a:pt x="1144755" y="1538702"/>
                  </a:lnTo>
                  <a:lnTo>
                    <a:pt x="1158162" y="1539333"/>
                  </a:lnTo>
                  <a:lnTo>
                    <a:pt x="1155301" y="1537801"/>
                  </a:lnTo>
                  <a:close/>
                  <a:moveTo>
                    <a:pt x="1495658" y="1487119"/>
                  </a:moveTo>
                  <a:lnTo>
                    <a:pt x="1490825" y="1513785"/>
                  </a:lnTo>
                  <a:lnTo>
                    <a:pt x="1493376" y="1513904"/>
                  </a:lnTo>
                  <a:lnTo>
                    <a:pt x="1495871" y="1512796"/>
                  </a:lnTo>
                  <a:lnTo>
                    <a:pt x="1496273" y="1512977"/>
                  </a:lnTo>
                  <a:lnTo>
                    <a:pt x="1496747" y="1514063"/>
                  </a:lnTo>
                  <a:lnTo>
                    <a:pt x="1497654" y="1514106"/>
                  </a:lnTo>
                  <a:lnTo>
                    <a:pt x="1498620" y="1507420"/>
                  </a:lnTo>
                  <a:lnTo>
                    <a:pt x="1503981" y="1500682"/>
                  </a:lnTo>
                  <a:close/>
                  <a:moveTo>
                    <a:pt x="1540004" y="1425472"/>
                  </a:moveTo>
                  <a:lnTo>
                    <a:pt x="1538262" y="1435083"/>
                  </a:lnTo>
                  <a:lnTo>
                    <a:pt x="1548432" y="1440292"/>
                  </a:lnTo>
                  <a:lnTo>
                    <a:pt x="1543678" y="1426437"/>
                  </a:lnTo>
                  <a:close/>
                  <a:moveTo>
                    <a:pt x="1585969" y="1424537"/>
                  </a:moveTo>
                  <a:lnTo>
                    <a:pt x="1593370" y="1446109"/>
                  </a:lnTo>
                  <a:lnTo>
                    <a:pt x="1613234" y="1442232"/>
                  </a:lnTo>
                  <a:lnTo>
                    <a:pt x="1600536" y="1438962"/>
                  </a:lnTo>
                  <a:close/>
                  <a:moveTo>
                    <a:pt x="1434967" y="1364597"/>
                  </a:moveTo>
                  <a:lnTo>
                    <a:pt x="1432832" y="1367362"/>
                  </a:lnTo>
                  <a:lnTo>
                    <a:pt x="1435329" y="1366253"/>
                  </a:lnTo>
                  <a:close/>
                  <a:moveTo>
                    <a:pt x="1471055" y="1356921"/>
                  </a:moveTo>
                  <a:lnTo>
                    <a:pt x="1475394" y="1366833"/>
                  </a:lnTo>
                  <a:lnTo>
                    <a:pt x="1475716" y="1359094"/>
                  </a:lnTo>
                  <a:close/>
                  <a:moveTo>
                    <a:pt x="1468818" y="1351767"/>
                  </a:moveTo>
                  <a:lnTo>
                    <a:pt x="1468805" y="1351783"/>
                  </a:lnTo>
                  <a:lnTo>
                    <a:pt x="1468836" y="1351856"/>
                  </a:lnTo>
                  <a:close/>
                  <a:moveTo>
                    <a:pt x="1403233" y="1350210"/>
                  </a:moveTo>
                  <a:lnTo>
                    <a:pt x="1402520" y="1350603"/>
                  </a:lnTo>
                  <a:lnTo>
                    <a:pt x="1402397" y="1353047"/>
                  </a:lnTo>
                  <a:cubicBezTo>
                    <a:pt x="1400955" y="1355607"/>
                    <a:pt x="1398178" y="1357589"/>
                    <a:pt x="1393929" y="1358680"/>
                  </a:cubicBezTo>
                  <a:lnTo>
                    <a:pt x="1388716" y="1359240"/>
                  </a:lnTo>
                  <a:lnTo>
                    <a:pt x="1396364" y="1366598"/>
                  </a:lnTo>
                  <a:cubicBezTo>
                    <a:pt x="1404854" y="1376262"/>
                    <a:pt x="1406406" y="1384910"/>
                    <a:pt x="1401937" y="1389631"/>
                  </a:cubicBezTo>
                  <a:lnTo>
                    <a:pt x="1399912" y="1390880"/>
                  </a:lnTo>
                  <a:lnTo>
                    <a:pt x="1399792" y="1393256"/>
                  </a:lnTo>
                  <a:cubicBezTo>
                    <a:pt x="1397808" y="1399447"/>
                    <a:pt x="1389481" y="1402250"/>
                    <a:pt x="1376922" y="1399464"/>
                  </a:cubicBezTo>
                  <a:lnTo>
                    <a:pt x="1366791" y="1396306"/>
                  </a:lnTo>
                  <a:lnTo>
                    <a:pt x="1368811" y="1401143"/>
                  </a:lnTo>
                  <a:lnTo>
                    <a:pt x="1368432" y="1405609"/>
                  </a:lnTo>
                  <a:lnTo>
                    <a:pt x="1403391" y="1425984"/>
                  </a:lnTo>
                  <a:cubicBezTo>
                    <a:pt x="1421070" y="1443532"/>
                    <a:pt x="1423019" y="1463175"/>
                    <a:pt x="1405471" y="1463376"/>
                  </a:cubicBezTo>
                  <a:lnTo>
                    <a:pt x="1400274" y="1462680"/>
                  </a:lnTo>
                  <a:lnTo>
                    <a:pt x="1405955" y="1471645"/>
                  </a:lnTo>
                  <a:cubicBezTo>
                    <a:pt x="1411905" y="1483049"/>
                    <a:pt x="1411359" y="1491818"/>
                    <a:pt x="1405895" y="1495343"/>
                  </a:cubicBezTo>
                  <a:lnTo>
                    <a:pt x="1403633" y="1496076"/>
                  </a:lnTo>
                  <a:lnTo>
                    <a:pt x="1402952" y="1498354"/>
                  </a:lnTo>
                  <a:cubicBezTo>
                    <a:pt x="1399553" y="1503896"/>
                    <a:pt x="1390798" y="1504641"/>
                    <a:pt x="1379262" y="1498951"/>
                  </a:cubicBezTo>
                  <a:lnTo>
                    <a:pt x="1370170" y="1493476"/>
                  </a:lnTo>
                  <a:lnTo>
                    <a:pt x="1370983" y="1498655"/>
                  </a:lnTo>
                  <a:cubicBezTo>
                    <a:pt x="1371181" y="1516204"/>
                    <a:pt x="1351499" y="1514701"/>
                    <a:pt x="1333554" y="1497426"/>
                  </a:cubicBezTo>
                  <a:lnTo>
                    <a:pt x="1316390" y="1469457"/>
                  </a:lnTo>
                  <a:lnTo>
                    <a:pt x="1319229" y="1485830"/>
                  </a:lnTo>
                  <a:lnTo>
                    <a:pt x="1311629" y="1527761"/>
                  </a:lnTo>
                  <a:lnTo>
                    <a:pt x="1328494" y="1522416"/>
                  </a:lnTo>
                  <a:lnTo>
                    <a:pt x="1328990" y="1522641"/>
                  </a:lnTo>
                  <a:cubicBezTo>
                    <a:pt x="1340579" y="1542568"/>
                    <a:pt x="1345593" y="1561699"/>
                    <a:pt x="1346404" y="1578675"/>
                  </a:cubicBezTo>
                  <a:lnTo>
                    <a:pt x="1341098" y="1607951"/>
                  </a:lnTo>
                  <a:lnTo>
                    <a:pt x="1346610" y="1606205"/>
                  </a:lnTo>
                  <a:lnTo>
                    <a:pt x="1347107" y="1606430"/>
                  </a:lnTo>
                  <a:lnTo>
                    <a:pt x="1359222" y="1634105"/>
                  </a:lnTo>
                  <a:lnTo>
                    <a:pt x="1358635" y="1594039"/>
                  </a:lnTo>
                  <a:lnTo>
                    <a:pt x="1359016" y="1593650"/>
                  </a:lnTo>
                  <a:cubicBezTo>
                    <a:pt x="1404388" y="1585469"/>
                    <a:pt x="1437797" y="1600921"/>
                    <a:pt x="1455475" y="1618469"/>
                  </a:cubicBezTo>
                  <a:lnTo>
                    <a:pt x="1463593" y="1628935"/>
                  </a:lnTo>
                  <a:lnTo>
                    <a:pt x="1490623" y="1624023"/>
                  </a:lnTo>
                  <a:lnTo>
                    <a:pt x="1490970" y="1624294"/>
                  </a:lnTo>
                  <a:cubicBezTo>
                    <a:pt x="1501580" y="1660056"/>
                    <a:pt x="1492121" y="1688296"/>
                    <a:pt x="1479581" y="1704072"/>
                  </a:cubicBezTo>
                  <a:lnTo>
                    <a:pt x="1465849" y="1713971"/>
                  </a:lnTo>
                  <a:lnTo>
                    <a:pt x="1469063" y="1715845"/>
                  </a:lnTo>
                  <a:cubicBezTo>
                    <a:pt x="1477902" y="1724618"/>
                    <a:pt x="1482810" y="1733915"/>
                    <a:pt x="1483312" y="1741045"/>
                  </a:cubicBezTo>
                  <a:lnTo>
                    <a:pt x="1482546" y="1743614"/>
                  </a:lnTo>
                  <a:lnTo>
                    <a:pt x="1503017" y="1734517"/>
                  </a:lnTo>
                  <a:lnTo>
                    <a:pt x="1497918" y="1726206"/>
                  </a:lnTo>
                  <a:cubicBezTo>
                    <a:pt x="1493547" y="1713167"/>
                    <a:pt x="1491715" y="1697270"/>
                    <a:pt x="1494607" y="1678844"/>
                  </a:cubicBezTo>
                  <a:lnTo>
                    <a:pt x="1494915" y="1678529"/>
                  </a:lnTo>
                  <a:lnTo>
                    <a:pt x="1519123" y="1679670"/>
                  </a:lnTo>
                  <a:lnTo>
                    <a:pt x="1501581" y="1651086"/>
                  </a:lnTo>
                  <a:cubicBezTo>
                    <a:pt x="1497211" y="1638048"/>
                    <a:pt x="1495379" y="1622150"/>
                    <a:pt x="1498271" y="1603725"/>
                  </a:cubicBezTo>
                  <a:lnTo>
                    <a:pt x="1498580" y="1603410"/>
                  </a:lnTo>
                  <a:lnTo>
                    <a:pt x="1525780" y="1604691"/>
                  </a:lnTo>
                  <a:lnTo>
                    <a:pt x="1526350" y="1600745"/>
                  </a:lnTo>
                  <a:lnTo>
                    <a:pt x="1509126" y="1591515"/>
                  </a:lnTo>
                  <a:lnTo>
                    <a:pt x="1505436" y="1585502"/>
                  </a:lnTo>
                  <a:lnTo>
                    <a:pt x="1504042" y="1593186"/>
                  </a:lnTo>
                  <a:cubicBezTo>
                    <a:pt x="1495582" y="1611476"/>
                    <a:pt x="1481182" y="1618383"/>
                    <a:pt x="1476183" y="1605094"/>
                  </a:cubicBezTo>
                  <a:lnTo>
                    <a:pt x="1475276" y="1600951"/>
                  </a:lnTo>
                  <a:lnTo>
                    <a:pt x="1470027" y="1607746"/>
                  </a:lnTo>
                  <a:cubicBezTo>
                    <a:pt x="1462998" y="1615421"/>
                    <a:pt x="1456179" y="1617428"/>
                    <a:pt x="1451990" y="1614247"/>
                  </a:cubicBezTo>
                  <a:lnTo>
                    <a:pt x="1450807" y="1612728"/>
                  </a:lnTo>
                  <a:lnTo>
                    <a:pt x="1448887" y="1612839"/>
                  </a:lnTo>
                  <a:cubicBezTo>
                    <a:pt x="1443733" y="1611786"/>
                    <a:pt x="1440748" y="1605334"/>
                    <a:pt x="1441889" y="1594989"/>
                  </a:cubicBezTo>
                  <a:lnTo>
                    <a:pt x="1443541" y="1586563"/>
                  </a:lnTo>
                  <a:lnTo>
                    <a:pt x="1439827" y="1588612"/>
                  </a:lnTo>
                  <a:cubicBezTo>
                    <a:pt x="1426537" y="1593609"/>
                    <a:pt x="1422243" y="1578227"/>
                    <a:pt x="1430424" y="1559810"/>
                  </a:cubicBezTo>
                  <a:lnTo>
                    <a:pt x="1446627" y="1539440"/>
                  </a:lnTo>
                  <a:lnTo>
                    <a:pt x="1437332" y="1542790"/>
                  </a:lnTo>
                  <a:lnTo>
                    <a:pt x="1436149" y="1541273"/>
                  </a:lnTo>
                  <a:lnTo>
                    <a:pt x="1434228" y="1541383"/>
                  </a:lnTo>
                  <a:cubicBezTo>
                    <a:pt x="1429075" y="1540329"/>
                    <a:pt x="1426090" y="1533878"/>
                    <a:pt x="1427231" y="1523533"/>
                  </a:cubicBezTo>
                  <a:lnTo>
                    <a:pt x="1428883" y="1515107"/>
                  </a:lnTo>
                  <a:lnTo>
                    <a:pt x="1425169" y="1517156"/>
                  </a:lnTo>
                  <a:cubicBezTo>
                    <a:pt x="1405234" y="1524651"/>
                    <a:pt x="1405539" y="1486293"/>
                    <a:pt x="1437828" y="1460619"/>
                  </a:cubicBezTo>
                  <a:lnTo>
                    <a:pt x="1469288" y="1446638"/>
                  </a:lnTo>
                  <a:lnTo>
                    <a:pt x="1468805" y="1441372"/>
                  </a:lnTo>
                  <a:lnTo>
                    <a:pt x="1468897" y="1440907"/>
                  </a:lnTo>
                  <a:lnTo>
                    <a:pt x="1461331" y="1449749"/>
                  </a:lnTo>
                  <a:cubicBezTo>
                    <a:pt x="1456048" y="1452101"/>
                    <a:pt x="1451198" y="1450506"/>
                    <a:pt x="1448698" y="1443861"/>
                  </a:cubicBezTo>
                  <a:lnTo>
                    <a:pt x="1447792" y="1439718"/>
                  </a:lnTo>
                  <a:lnTo>
                    <a:pt x="1442543" y="1446513"/>
                  </a:lnTo>
                  <a:cubicBezTo>
                    <a:pt x="1435514" y="1454188"/>
                    <a:pt x="1428694" y="1456195"/>
                    <a:pt x="1424506" y="1453013"/>
                  </a:cubicBezTo>
                  <a:lnTo>
                    <a:pt x="1423323" y="1451495"/>
                  </a:lnTo>
                  <a:lnTo>
                    <a:pt x="1421402" y="1451606"/>
                  </a:lnTo>
                  <a:cubicBezTo>
                    <a:pt x="1416249" y="1450552"/>
                    <a:pt x="1413263" y="1444101"/>
                    <a:pt x="1414405" y="1433756"/>
                  </a:cubicBezTo>
                  <a:lnTo>
                    <a:pt x="1416056" y="1425330"/>
                  </a:lnTo>
                  <a:lnTo>
                    <a:pt x="1412343" y="1427379"/>
                  </a:lnTo>
                  <a:cubicBezTo>
                    <a:pt x="1399053" y="1432376"/>
                    <a:pt x="1394758" y="1416993"/>
                    <a:pt x="1402940" y="1398576"/>
                  </a:cubicBezTo>
                  <a:lnTo>
                    <a:pt x="1422491" y="1373997"/>
                  </a:lnTo>
                  <a:lnTo>
                    <a:pt x="1411681" y="1377893"/>
                  </a:lnTo>
                  <a:lnTo>
                    <a:pt x="1410499" y="1376376"/>
                  </a:lnTo>
                  <a:lnTo>
                    <a:pt x="1408578" y="1376486"/>
                  </a:lnTo>
                  <a:cubicBezTo>
                    <a:pt x="1403425" y="1375433"/>
                    <a:pt x="1400440" y="1368981"/>
                    <a:pt x="1401580" y="1358637"/>
                  </a:cubicBezTo>
                  <a:close/>
                  <a:moveTo>
                    <a:pt x="1157417" y="1303748"/>
                  </a:moveTo>
                  <a:lnTo>
                    <a:pt x="1152827" y="1306280"/>
                  </a:lnTo>
                  <a:cubicBezTo>
                    <a:pt x="1148721" y="1307823"/>
                    <a:pt x="1145309" y="1307794"/>
                    <a:pt x="1142659" y="1306524"/>
                  </a:cubicBezTo>
                  <a:lnTo>
                    <a:pt x="1141602" y="1305165"/>
                  </a:lnTo>
                  <a:lnTo>
                    <a:pt x="1141381" y="1307774"/>
                  </a:lnTo>
                  <a:lnTo>
                    <a:pt x="1155546" y="1316031"/>
                  </a:lnTo>
                  <a:lnTo>
                    <a:pt x="1155375" y="1314161"/>
                  </a:lnTo>
                  <a:close/>
                  <a:moveTo>
                    <a:pt x="1388574" y="1282418"/>
                  </a:moveTo>
                  <a:lnTo>
                    <a:pt x="1384860" y="1284468"/>
                  </a:lnTo>
                  <a:lnTo>
                    <a:pt x="1374534" y="1282528"/>
                  </a:lnTo>
                  <a:lnTo>
                    <a:pt x="1374571" y="1282592"/>
                  </a:lnTo>
                  <a:cubicBezTo>
                    <a:pt x="1375461" y="1286551"/>
                    <a:pt x="1374732" y="1289894"/>
                    <a:pt x="1372498" y="1292255"/>
                  </a:cubicBezTo>
                  <a:lnTo>
                    <a:pt x="1370474" y="1293504"/>
                  </a:lnTo>
                  <a:lnTo>
                    <a:pt x="1370353" y="1295880"/>
                  </a:lnTo>
                  <a:cubicBezTo>
                    <a:pt x="1368369" y="1302070"/>
                    <a:pt x="1360042" y="1304874"/>
                    <a:pt x="1347484" y="1302088"/>
                  </a:cubicBezTo>
                  <a:lnTo>
                    <a:pt x="1337352" y="1298929"/>
                  </a:lnTo>
                  <a:lnTo>
                    <a:pt x="1339372" y="1303767"/>
                  </a:lnTo>
                  <a:lnTo>
                    <a:pt x="1338797" y="1310559"/>
                  </a:lnTo>
                  <a:lnTo>
                    <a:pt x="1341024" y="1310418"/>
                  </a:lnTo>
                  <a:cubicBezTo>
                    <a:pt x="1357988" y="1311452"/>
                    <a:pt x="1372355" y="1316431"/>
                    <a:pt x="1383025" y="1322853"/>
                  </a:cubicBezTo>
                  <a:lnTo>
                    <a:pt x="1389463" y="1327967"/>
                  </a:lnTo>
                  <a:lnTo>
                    <a:pt x="1390115" y="1323457"/>
                  </a:lnTo>
                  <a:lnTo>
                    <a:pt x="1402232" y="1308225"/>
                  </a:lnTo>
                  <a:lnTo>
                    <a:pt x="1397023" y="1310101"/>
                  </a:lnTo>
                  <a:lnTo>
                    <a:pt x="1395841" y="1308584"/>
                  </a:lnTo>
                  <a:lnTo>
                    <a:pt x="1393920" y="1308695"/>
                  </a:lnTo>
                  <a:cubicBezTo>
                    <a:pt x="1388766" y="1307641"/>
                    <a:pt x="1385781" y="1301189"/>
                    <a:pt x="1386922" y="1290845"/>
                  </a:cubicBezTo>
                  <a:close/>
                  <a:moveTo>
                    <a:pt x="1373379" y="1247289"/>
                  </a:moveTo>
                  <a:lnTo>
                    <a:pt x="1372958" y="1255671"/>
                  </a:lnTo>
                  <a:cubicBezTo>
                    <a:pt x="1371516" y="1258230"/>
                    <a:pt x="1368739" y="1260212"/>
                    <a:pt x="1364490" y="1261303"/>
                  </a:cubicBezTo>
                  <a:lnTo>
                    <a:pt x="1359277" y="1261863"/>
                  </a:lnTo>
                  <a:lnTo>
                    <a:pt x="1366925" y="1269222"/>
                  </a:lnTo>
                  <a:lnTo>
                    <a:pt x="1373652" y="1280984"/>
                  </a:lnTo>
                  <a:lnTo>
                    <a:pt x="1371606" y="1268638"/>
                  </a:lnTo>
                  <a:lnTo>
                    <a:pt x="1378740" y="1249652"/>
                  </a:lnTo>
                  <a:close/>
                  <a:moveTo>
                    <a:pt x="1457150" y="1229543"/>
                  </a:moveTo>
                  <a:lnTo>
                    <a:pt x="1454071" y="1246527"/>
                  </a:lnTo>
                  <a:lnTo>
                    <a:pt x="1455396" y="1254169"/>
                  </a:lnTo>
                  <a:lnTo>
                    <a:pt x="1452479" y="1270266"/>
                  </a:lnTo>
                  <a:lnTo>
                    <a:pt x="1464480" y="1262944"/>
                  </a:lnTo>
                  <a:lnTo>
                    <a:pt x="1473282" y="1260155"/>
                  </a:lnTo>
                  <a:close/>
                  <a:moveTo>
                    <a:pt x="1022980" y="1151592"/>
                  </a:moveTo>
                  <a:lnTo>
                    <a:pt x="1023382" y="1151775"/>
                  </a:lnTo>
                  <a:cubicBezTo>
                    <a:pt x="1060889" y="1216262"/>
                    <a:pt x="1013291" y="1270469"/>
                    <a:pt x="1003292" y="1243891"/>
                  </a:cubicBezTo>
                  <a:lnTo>
                    <a:pt x="1002385" y="1239747"/>
                  </a:lnTo>
                  <a:lnTo>
                    <a:pt x="997136" y="1246543"/>
                  </a:lnTo>
                  <a:cubicBezTo>
                    <a:pt x="990108" y="1254219"/>
                    <a:pt x="983288" y="1256225"/>
                    <a:pt x="979099" y="1253043"/>
                  </a:cubicBezTo>
                  <a:lnTo>
                    <a:pt x="977917" y="1251526"/>
                  </a:lnTo>
                  <a:lnTo>
                    <a:pt x="975996" y="1251637"/>
                  </a:lnTo>
                  <a:cubicBezTo>
                    <a:pt x="970842" y="1250582"/>
                    <a:pt x="967858" y="1244131"/>
                    <a:pt x="968998" y="1233787"/>
                  </a:cubicBezTo>
                  <a:lnTo>
                    <a:pt x="970651" y="1225360"/>
                  </a:lnTo>
                  <a:lnTo>
                    <a:pt x="966936" y="1227409"/>
                  </a:lnTo>
                  <a:cubicBezTo>
                    <a:pt x="940357" y="1237403"/>
                    <a:pt x="949759" y="1165880"/>
                    <a:pt x="1022980" y="1151592"/>
                  </a:cubicBezTo>
                  <a:close/>
                  <a:moveTo>
                    <a:pt x="1245159" y="1077170"/>
                  </a:moveTo>
                  <a:cubicBezTo>
                    <a:pt x="1296053" y="1080269"/>
                    <a:pt x="1323561" y="1118886"/>
                    <a:pt x="1298065" y="1125432"/>
                  </a:cubicBezTo>
                  <a:lnTo>
                    <a:pt x="1292851" y="1125991"/>
                  </a:lnTo>
                  <a:lnTo>
                    <a:pt x="1300499" y="1133350"/>
                  </a:lnTo>
                  <a:cubicBezTo>
                    <a:pt x="1308989" y="1143013"/>
                    <a:pt x="1310542" y="1151662"/>
                    <a:pt x="1306072" y="1156383"/>
                  </a:cubicBezTo>
                  <a:lnTo>
                    <a:pt x="1304048" y="1157632"/>
                  </a:lnTo>
                  <a:lnTo>
                    <a:pt x="1303927" y="1160008"/>
                  </a:lnTo>
                  <a:cubicBezTo>
                    <a:pt x="1301943" y="1166198"/>
                    <a:pt x="1293616" y="1169002"/>
                    <a:pt x="1281058" y="1166216"/>
                  </a:cubicBezTo>
                  <a:lnTo>
                    <a:pt x="1270926" y="1163057"/>
                  </a:lnTo>
                  <a:lnTo>
                    <a:pt x="1272946" y="1167895"/>
                  </a:lnTo>
                  <a:cubicBezTo>
                    <a:pt x="1281668" y="1201893"/>
                    <a:pt x="1195044" y="1180763"/>
                    <a:pt x="1187289" y="1088883"/>
                  </a:cubicBezTo>
                  <a:lnTo>
                    <a:pt x="1187567" y="1088414"/>
                  </a:lnTo>
                  <a:cubicBezTo>
                    <a:pt x="1208631" y="1079051"/>
                    <a:pt x="1228194" y="1076138"/>
                    <a:pt x="1245159" y="1077170"/>
                  </a:cubicBezTo>
                  <a:close/>
                  <a:moveTo>
                    <a:pt x="989605" y="1064539"/>
                  </a:moveTo>
                  <a:lnTo>
                    <a:pt x="990006" y="1064720"/>
                  </a:lnTo>
                  <a:cubicBezTo>
                    <a:pt x="1027515" y="1129208"/>
                    <a:pt x="979916" y="1183415"/>
                    <a:pt x="969916" y="1156837"/>
                  </a:cubicBezTo>
                  <a:lnTo>
                    <a:pt x="969010" y="1152694"/>
                  </a:lnTo>
                  <a:lnTo>
                    <a:pt x="963761" y="1159489"/>
                  </a:lnTo>
                  <a:cubicBezTo>
                    <a:pt x="956733" y="1167164"/>
                    <a:pt x="949913" y="1169171"/>
                    <a:pt x="945724" y="1165990"/>
                  </a:cubicBezTo>
                  <a:lnTo>
                    <a:pt x="944542" y="1164471"/>
                  </a:lnTo>
                  <a:lnTo>
                    <a:pt x="942621" y="1164582"/>
                  </a:lnTo>
                  <a:cubicBezTo>
                    <a:pt x="937467" y="1163528"/>
                    <a:pt x="934482" y="1157077"/>
                    <a:pt x="935623" y="1146732"/>
                  </a:cubicBezTo>
                  <a:lnTo>
                    <a:pt x="937275" y="1138307"/>
                  </a:lnTo>
                  <a:lnTo>
                    <a:pt x="933561" y="1140355"/>
                  </a:lnTo>
                  <a:cubicBezTo>
                    <a:pt x="906980" y="1150350"/>
                    <a:pt x="916385" y="1078826"/>
                    <a:pt x="989605" y="1064539"/>
                  </a:cubicBezTo>
                  <a:close/>
                  <a:moveTo>
                    <a:pt x="1126898" y="1007328"/>
                  </a:moveTo>
                  <a:lnTo>
                    <a:pt x="1127394" y="1007553"/>
                  </a:lnTo>
                  <a:cubicBezTo>
                    <a:pt x="1173752" y="1087257"/>
                    <a:pt x="1114922" y="1154254"/>
                    <a:pt x="1102563" y="1121405"/>
                  </a:cubicBezTo>
                  <a:lnTo>
                    <a:pt x="1101443" y="1116284"/>
                  </a:lnTo>
                  <a:lnTo>
                    <a:pt x="1094955" y="1124683"/>
                  </a:lnTo>
                  <a:cubicBezTo>
                    <a:pt x="1086269" y="1134169"/>
                    <a:pt x="1077840" y="1136649"/>
                    <a:pt x="1072662" y="1132717"/>
                  </a:cubicBezTo>
                  <a:lnTo>
                    <a:pt x="1071201" y="1130841"/>
                  </a:lnTo>
                  <a:lnTo>
                    <a:pt x="1068827" y="1130978"/>
                  </a:lnTo>
                  <a:lnTo>
                    <a:pt x="1061927" y="1124570"/>
                  </a:lnTo>
                  <a:lnTo>
                    <a:pt x="1057154" y="1127514"/>
                  </a:lnTo>
                  <a:cubicBezTo>
                    <a:pt x="1040126" y="1130825"/>
                    <a:pt x="999525" y="1107271"/>
                    <a:pt x="994820" y="1051515"/>
                  </a:cubicBezTo>
                  <a:lnTo>
                    <a:pt x="995044" y="1051136"/>
                  </a:lnTo>
                  <a:cubicBezTo>
                    <a:pt x="1012087" y="1043561"/>
                    <a:pt x="1027916" y="1041204"/>
                    <a:pt x="1041642" y="1042039"/>
                  </a:cubicBezTo>
                  <a:lnTo>
                    <a:pt x="1058485" y="1046046"/>
                  </a:lnTo>
                  <a:lnTo>
                    <a:pt x="1073276" y="1031157"/>
                  </a:lnTo>
                  <a:cubicBezTo>
                    <a:pt x="1086579" y="1020579"/>
                    <a:pt x="1104274" y="1011742"/>
                    <a:pt x="1126898" y="1007328"/>
                  </a:cubicBezTo>
                  <a:close/>
                  <a:moveTo>
                    <a:pt x="945958" y="985530"/>
                  </a:moveTo>
                  <a:lnTo>
                    <a:pt x="946360" y="985712"/>
                  </a:lnTo>
                  <a:cubicBezTo>
                    <a:pt x="983867" y="1050200"/>
                    <a:pt x="936269" y="1104407"/>
                    <a:pt x="926270" y="1077829"/>
                  </a:cubicBezTo>
                  <a:lnTo>
                    <a:pt x="925363" y="1073685"/>
                  </a:lnTo>
                  <a:lnTo>
                    <a:pt x="920114" y="1080480"/>
                  </a:lnTo>
                  <a:cubicBezTo>
                    <a:pt x="913085" y="1088156"/>
                    <a:pt x="906265" y="1090162"/>
                    <a:pt x="902076" y="1086981"/>
                  </a:cubicBezTo>
                  <a:lnTo>
                    <a:pt x="900894" y="1085463"/>
                  </a:lnTo>
                  <a:lnTo>
                    <a:pt x="898973" y="1085574"/>
                  </a:lnTo>
                  <a:cubicBezTo>
                    <a:pt x="893819" y="1084520"/>
                    <a:pt x="890834" y="1078068"/>
                    <a:pt x="891976" y="1067724"/>
                  </a:cubicBezTo>
                  <a:lnTo>
                    <a:pt x="893627" y="1059298"/>
                  </a:lnTo>
                  <a:lnTo>
                    <a:pt x="889913" y="1061347"/>
                  </a:lnTo>
                  <a:cubicBezTo>
                    <a:pt x="863334" y="1071341"/>
                    <a:pt x="872736" y="999818"/>
                    <a:pt x="945958" y="985530"/>
                  </a:cubicBezTo>
                  <a:close/>
                  <a:moveTo>
                    <a:pt x="1385799" y="984679"/>
                  </a:moveTo>
                  <a:lnTo>
                    <a:pt x="1385713" y="984727"/>
                  </a:lnTo>
                  <a:lnTo>
                    <a:pt x="1385917" y="985049"/>
                  </a:lnTo>
                  <a:close/>
                  <a:moveTo>
                    <a:pt x="1211198" y="956159"/>
                  </a:moveTo>
                  <a:lnTo>
                    <a:pt x="1208419" y="957069"/>
                  </a:lnTo>
                  <a:lnTo>
                    <a:pt x="1208417" y="957079"/>
                  </a:lnTo>
                  <a:lnTo>
                    <a:pt x="1206241" y="958385"/>
                  </a:lnTo>
                  <a:lnTo>
                    <a:pt x="1213503" y="963262"/>
                  </a:lnTo>
                  <a:lnTo>
                    <a:pt x="1211437" y="960132"/>
                  </a:lnTo>
                  <a:close/>
                  <a:moveTo>
                    <a:pt x="959260" y="907434"/>
                  </a:moveTo>
                  <a:lnTo>
                    <a:pt x="958101" y="908968"/>
                  </a:lnTo>
                  <a:lnTo>
                    <a:pt x="959564" y="908753"/>
                  </a:lnTo>
                  <a:close/>
                  <a:moveTo>
                    <a:pt x="1141397" y="898993"/>
                  </a:moveTo>
                  <a:lnTo>
                    <a:pt x="1143190" y="903919"/>
                  </a:lnTo>
                  <a:lnTo>
                    <a:pt x="1140401" y="911785"/>
                  </a:lnTo>
                  <a:lnTo>
                    <a:pt x="1149096" y="911641"/>
                  </a:lnTo>
                  <a:lnTo>
                    <a:pt x="1159931" y="915406"/>
                  </a:lnTo>
                  <a:lnTo>
                    <a:pt x="1161147" y="903242"/>
                  </a:lnTo>
                  <a:lnTo>
                    <a:pt x="1151371" y="902619"/>
                  </a:lnTo>
                  <a:close/>
                  <a:moveTo>
                    <a:pt x="1072034" y="866726"/>
                  </a:moveTo>
                  <a:lnTo>
                    <a:pt x="1067950" y="880501"/>
                  </a:lnTo>
                  <a:cubicBezTo>
                    <a:pt x="1063170" y="885815"/>
                    <a:pt x="1056893" y="886456"/>
                    <a:pt x="1050726" y="880215"/>
                  </a:cubicBezTo>
                  <a:lnTo>
                    <a:pt x="1047617" y="875993"/>
                  </a:lnTo>
                  <a:lnTo>
                    <a:pt x="1045113" y="886307"/>
                  </a:lnTo>
                  <a:cubicBezTo>
                    <a:pt x="1041043" y="898510"/>
                    <a:pt x="1034356" y="904208"/>
                    <a:pt x="1028026" y="902726"/>
                  </a:cubicBezTo>
                  <a:lnTo>
                    <a:pt x="1025927" y="901607"/>
                  </a:lnTo>
                  <a:lnTo>
                    <a:pt x="1025778" y="901685"/>
                  </a:lnTo>
                  <a:lnTo>
                    <a:pt x="1022659" y="912205"/>
                  </a:lnTo>
                  <a:cubicBezTo>
                    <a:pt x="1017880" y="917519"/>
                    <a:pt x="1011602" y="918160"/>
                    <a:pt x="1005435" y="911918"/>
                  </a:cubicBezTo>
                  <a:lnTo>
                    <a:pt x="1002326" y="907698"/>
                  </a:lnTo>
                  <a:lnTo>
                    <a:pt x="999823" y="918011"/>
                  </a:lnTo>
                  <a:lnTo>
                    <a:pt x="998061" y="921064"/>
                  </a:lnTo>
                  <a:lnTo>
                    <a:pt x="1011883" y="935400"/>
                  </a:lnTo>
                  <a:lnTo>
                    <a:pt x="1011897" y="939462"/>
                  </a:lnTo>
                  <a:lnTo>
                    <a:pt x="1023839" y="922715"/>
                  </a:lnTo>
                  <a:cubicBezTo>
                    <a:pt x="1035254" y="910123"/>
                    <a:pt x="1051285" y="898539"/>
                    <a:pt x="1072896" y="890519"/>
                  </a:cubicBezTo>
                  <a:lnTo>
                    <a:pt x="1073423" y="890661"/>
                  </a:lnTo>
                  <a:cubicBezTo>
                    <a:pt x="1080754" y="899554"/>
                    <a:pt x="1086431" y="908517"/>
                    <a:pt x="1090719" y="917336"/>
                  </a:cubicBezTo>
                  <a:lnTo>
                    <a:pt x="1091655" y="920030"/>
                  </a:lnTo>
                  <a:lnTo>
                    <a:pt x="1115455" y="913761"/>
                  </a:lnTo>
                  <a:lnTo>
                    <a:pt x="1098355" y="904095"/>
                  </a:lnTo>
                  <a:cubicBezTo>
                    <a:pt x="1090510" y="897542"/>
                    <a:pt x="1082864" y="888749"/>
                    <a:pt x="1076566" y="877666"/>
                  </a:cubicBezTo>
                  <a:close/>
                  <a:moveTo>
                    <a:pt x="1074714" y="808572"/>
                  </a:moveTo>
                  <a:lnTo>
                    <a:pt x="1071037" y="811480"/>
                  </a:lnTo>
                  <a:lnTo>
                    <a:pt x="1066458" y="812121"/>
                  </a:lnTo>
                  <a:lnTo>
                    <a:pt x="1068843" y="818644"/>
                  </a:lnTo>
                  <a:lnTo>
                    <a:pt x="1074468" y="817163"/>
                  </a:lnTo>
                  <a:close/>
                  <a:moveTo>
                    <a:pt x="1142164" y="783532"/>
                  </a:moveTo>
                  <a:lnTo>
                    <a:pt x="1142038" y="792338"/>
                  </a:lnTo>
                  <a:lnTo>
                    <a:pt x="1146539" y="788339"/>
                  </a:lnTo>
                  <a:close/>
                  <a:moveTo>
                    <a:pt x="958856" y="782312"/>
                  </a:moveTo>
                  <a:lnTo>
                    <a:pt x="953147" y="790731"/>
                  </a:lnTo>
                  <a:cubicBezTo>
                    <a:pt x="949076" y="792860"/>
                    <a:pt x="944388" y="792050"/>
                    <a:pt x="939762" y="787369"/>
                  </a:cubicBezTo>
                  <a:lnTo>
                    <a:pt x="936653" y="783148"/>
                  </a:lnTo>
                  <a:lnTo>
                    <a:pt x="934149" y="793462"/>
                  </a:lnTo>
                  <a:cubicBezTo>
                    <a:pt x="932115" y="799563"/>
                    <a:pt x="929426" y="804038"/>
                    <a:pt x="926454" y="806802"/>
                  </a:cubicBezTo>
                  <a:lnTo>
                    <a:pt x="918462" y="809422"/>
                  </a:lnTo>
                  <a:lnTo>
                    <a:pt x="917734" y="809995"/>
                  </a:lnTo>
                  <a:lnTo>
                    <a:pt x="913144" y="809702"/>
                  </a:lnTo>
                  <a:lnTo>
                    <a:pt x="912851" y="809854"/>
                  </a:lnTo>
                  <a:lnTo>
                    <a:pt x="912238" y="809645"/>
                  </a:lnTo>
                  <a:lnTo>
                    <a:pt x="905297" y="809203"/>
                  </a:lnTo>
                  <a:lnTo>
                    <a:pt x="897227" y="806269"/>
                  </a:lnTo>
                  <a:lnTo>
                    <a:pt x="898678" y="810255"/>
                  </a:lnTo>
                  <a:cubicBezTo>
                    <a:pt x="899399" y="813731"/>
                    <a:pt x="898948" y="816454"/>
                    <a:pt x="897602" y="818414"/>
                  </a:cubicBezTo>
                  <a:lnTo>
                    <a:pt x="893061" y="820930"/>
                  </a:lnTo>
                  <a:lnTo>
                    <a:pt x="896489" y="826037"/>
                  </a:lnTo>
                  <a:lnTo>
                    <a:pt x="898352" y="833643"/>
                  </a:lnTo>
                  <a:lnTo>
                    <a:pt x="940100" y="827494"/>
                  </a:lnTo>
                  <a:lnTo>
                    <a:pt x="949634" y="830237"/>
                  </a:lnTo>
                  <a:lnTo>
                    <a:pt x="957423" y="818934"/>
                  </a:lnTo>
                  <a:lnTo>
                    <a:pt x="974997" y="803321"/>
                  </a:lnTo>
                  <a:close/>
                  <a:moveTo>
                    <a:pt x="762098" y="726470"/>
                  </a:moveTo>
                  <a:lnTo>
                    <a:pt x="762134" y="726618"/>
                  </a:lnTo>
                  <a:lnTo>
                    <a:pt x="762192" y="726567"/>
                  </a:lnTo>
                  <a:close/>
                  <a:moveTo>
                    <a:pt x="810797" y="704595"/>
                  </a:moveTo>
                  <a:lnTo>
                    <a:pt x="808684" y="705687"/>
                  </a:lnTo>
                  <a:lnTo>
                    <a:pt x="808337" y="705568"/>
                  </a:lnTo>
                  <a:lnTo>
                    <a:pt x="809204" y="708878"/>
                  </a:lnTo>
                  <a:cubicBezTo>
                    <a:pt x="810991" y="719131"/>
                    <a:pt x="808416" y="725757"/>
                    <a:pt x="803340" y="727132"/>
                  </a:cubicBezTo>
                  <a:lnTo>
                    <a:pt x="801416" y="727142"/>
                  </a:lnTo>
                  <a:lnTo>
                    <a:pt x="800331" y="728731"/>
                  </a:lnTo>
                  <a:lnTo>
                    <a:pt x="785412" y="724390"/>
                  </a:lnTo>
                  <a:lnTo>
                    <a:pt x="794393" y="732568"/>
                  </a:lnTo>
                  <a:lnTo>
                    <a:pt x="801205" y="744844"/>
                  </a:lnTo>
                  <a:lnTo>
                    <a:pt x="814651" y="744068"/>
                  </a:lnTo>
                  <a:lnTo>
                    <a:pt x="808700" y="723058"/>
                  </a:lnTo>
                  <a:lnTo>
                    <a:pt x="810990" y="704698"/>
                  </a:lnTo>
                  <a:close/>
                  <a:moveTo>
                    <a:pt x="1234079" y="675871"/>
                  </a:moveTo>
                  <a:lnTo>
                    <a:pt x="1231375" y="684990"/>
                  </a:lnTo>
                  <a:lnTo>
                    <a:pt x="1238272" y="689973"/>
                  </a:lnTo>
                  <a:cubicBezTo>
                    <a:pt x="1244551" y="696166"/>
                    <a:pt x="1247048" y="702702"/>
                    <a:pt x="1244681" y="707392"/>
                  </a:cubicBezTo>
                  <a:lnTo>
                    <a:pt x="1242146" y="709250"/>
                  </a:lnTo>
                  <a:lnTo>
                    <a:pt x="1248526" y="719087"/>
                  </a:lnTo>
                  <a:lnTo>
                    <a:pt x="1249301" y="721321"/>
                  </a:lnTo>
                  <a:lnTo>
                    <a:pt x="1271755" y="718014"/>
                  </a:lnTo>
                  <a:lnTo>
                    <a:pt x="1254703" y="708374"/>
                  </a:lnTo>
                  <a:cubicBezTo>
                    <a:pt x="1248356" y="703072"/>
                    <a:pt x="1242169" y="695958"/>
                    <a:pt x="1237074" y="686991"/>
                  </a:cubicBezTo>
                  <a:close/>
                  <a:moveTo>
                    <a:pt x="861285" y="637757"/>
                  </a:moveTo>
                  <a:lnTo>
                    <a:pt x="860429" y="637932"/>
                  </a:lnTo>
                  <a:lnTo>
                    <a:pt x="861652" y="639046"/>
                  </a:lnTo>
                  <a:close/>
                  <a:moveTo>
                    <a:pt x="1093937" y="532838"/>
                  </a:moveTo>
                  <a:lnTo>
                    <a:pt x="1093973" y="532986"/>
                  </a:lnTo>
                  <a:lnTo>
                    <a:pt x="1094031" y="532935"/>
                  </a:lnTo>
                  <a:close/>
                  <a:moveTo>
                    <a:pt x="600481" y="527691"/>
                  </a:moveTo>
                  <a:lnTo>
                    <a:pt x="602780" y="536723"/>
                  </a:lnTo>
                  <a:lnTo>
                    <a:pt x="598426" y="538978"/>
                  </a:lnTo>
                  <a:lnTo>
                    <a:pt x="626795" y="558045"/>
                  </a:lnTo>
                  <a:cubicBezTo>
                    <a:pt x="640161" y="573128"/>
                    <a:pt x="640717" y="589090"/>
                    <a:pt x="626538" y="588343"/>
                  </a:cubicBezTo>
                  <a:lnTo>
                    <a:pt x="622378" y="587513"/>
                  </a:lnTo>
                  <a:lnTo>
                    <a:pt x="625936" y="594016"/>
                  </a:lnTo>
                  <a:lnTo>
                    <a:pt x="628930" y="591427"/>
                  </a:lnTo>
                  <a:cubicBezTo>
                    <a:pt x="635501" y="586983"/>
                    <a:pt x="643106" y="582999"/>
                    <a:pt x="651841" y="579733"/>
                  </a:cubicBezTo>
                  <a:lnTo>
                    <a:pt x="652266" y="579847"/>
                  </a:lnTo>
                  <a:cubicBezTo>
                    <a:pt x="664166" y="594209"/>
                    <a:pt x="670712" y="608812"/>
                    <a:pt x="673617" y="622253"/>
                  </a:cubicBezTo>
                  <a:lnTo>
                    <a:pt x="673273" y="646409"/>
                  </a:lnTo>
                  <a:lnTo>
                    <a:pt x="690653" y="630966"/>
                  </a:lnTo>
                  <a:lnTo>
                    <a:pt x="691093" y="630969"/>
                  </a:lnTo>
                  <a:cubicBezTo>
                    <a:pt x="706225" y="641874"/>
                    <a:pt x="716237" y="654358"/>
                    <a:pt x="722431" y="666636"/>
                  </a:cubicBezTo>
                  <a:lnTo>
                    <a:pt x="727510" y="687372"/>
                  </a:lnTo>
                  <a:lnTo>
                    <a:pt x="729129" y="685933"/>
                  </a:lnTo>
                  <a:lnTo>
                    <a:pt x="729569" y="685936"/>
                  </a:lnTo>
                  <a:lnTo>
                    <a:pt x="744155" y="699216"/>
                  </a:lnTo>
                  <a:lnTo>
                    <a:pt x="738562" y="676567"/>
                  </a:lnTo>
                  <a:cubicBezTo>
                    <a:pt x="738355" y="662818"/>
                    <a:pt x="741435" y="647114"/>
                    <a:pt x="749782" y="630435"/>
                  </a:cubicBezTo>
                  <a:lnTo>
                    <a:pt x="750171" y="630228"/>
                  </a:lnTo>
                  <a:lnTo>
                    <a:pt x="763628" y="635224"/>
                  </a:lnTo>
                  <a:lnTo>
                    <a:pt x="763668" y="634899"/>
                  </a:lnTo>
                  <a:lnTo>
                    <a:pt x="765938" y="628916"/>
                  </a:lnTo>
                  <a:lnTo>
                    <a:pt x="765835" y="628939"/>
                  </a:lnTo>
                  <a:cubicBezTo>
                    <a:pt x="762981" y="628243"/>
                    <a:pt x="760323" y="626104"/>
                    <a:pt x="758124" y="622308"/>
                  </a:cubicBezTo>
                  <a:lnTo>
                    <a:pt x="756177" y="617440"/>
                  </a:lnTo>
                  <a:lnTo>
                    <a:pt x="751158" y="626791"/>
                  </a:lnTo>
                  <a:cubicBezTo>
                    <a:pt x="744148" y="637576"/>
                    <a:pt x="736242" y="641408"/>
                    <a:pt x="730488" y="638380"/>
                  </a:cubicBezTo>
                  <a:lnTo>
                    <a:pt x="728738" y="636770"/>
                  </a:lnTo>
                  <a:lnTo>
                    <a:pt x="726419" y="637295"/>
                  </a:lnTo>
                  <a:cubicBezTo>
                    <a:pt x="723171" y="637176"/>
                    <a:pt x="720309" y="635301"/>
                    <a:pt x="718170" y="631852"/>
                  </a:cubicBezTo>
                  <a:lnTo>
                    <a:pt x="714403" y="617492"/>
                  </a:lnTo>
                  <a:lnTo>
                    <a:pt x="704681" y="613122"/>
                  </a:lnTo>
                  <a:lnTo>
                    <a:pt x="702663" y="611088"/>
                  </a:lnTo>
                  <a:lnTo>
                    <a:pt x="700463" y="611510"/>
                  </a:lnTo>
                  <a:cubicBezTo>
                    <a:pt x="697642" y="610693"/>
                    <a:pt x="695367" y="608528"/>
                    <a:pt x="693763" y="605335"/>
                  </a:cubicBezTo>
                  <a:lnTo>
                    <a:pt x="693691" y="602049"/>
                  </a:lnTo>
                  <a:lnTo>
                    <a:pt x="685160" y="593451"/>
                  </a:lnTo>
                  <a:lnTo>
                    <a:pt x="670275" y="553327"/>
                  </a:lnTo>
                  <a:lnTo>
                    <a:pt x="668103" y="551977"/>
                  </a:lnTo>
                  <a:lnTo>
                    <a:pt x="660343" y="553146"/>
                  </a:lnTo>
                  <a:cubicBezTo>
                    <a:pt x="650345" y="551889"/>
                    <a:pt x="638720" y="547866"/>
                    <a:pt x="627418" y="540033"/>
                  </a:cubicBezTo>
                  <a:lnTo>
                    <a:pt x="618663" y="529872"/>
                  </a:lnTo>
                  <a:lnTo>
                    <a:pt x="602845" y="529207"/>
                  </a:lnTo>
                  <a:close/>
                  <a:moveTo>
                    <a:pt x="781190" y="521427"/>
                  </a:moveTo>
                  <a:lnTo>
                    <a:pt x="787856" y="530097"/>
                  </a:lnTo>
                  <a:lnTo>
                    <a:pt x="795850" y="555536"/>
                  </a:lnTo>
                  <a:lnTo>
                    <a:pt x="797999" y="548922"/>
                  </a:lnTo>
                  <a:lnTo>
                    <a:pt x="786328" y="523767"/>
                  </a:lnTo>
                  <a:close/>
                  <a:moveTo>
                    <a:pt x="977851" y="476445"/>
                  </a:moveTo>
                  <a:lnTo>
                    <a:pt x="973790" y="484011"/>
                  </a:lnTo>
                  <a:lnTo>
                    <a:pt x="967808" y="487365"/>
                  </a:lnTo>
                  <a:lnTo>
                    <a:pt x="970476" y="489549"/>
                  </a:lnTo>
                  <a:cubicBezTo>
                    <a:pt x="972483" y="492571"/>
                    <a:pt x="972941" y="495595"/>
                    <a:pt x="971828" y="498279"/>
                  </a:cubicBezTo>
                  <a:lnTo>
                    <a:pt x="970537" y="499970"/>
                  </a:lnTo>
                  <a:lnTo>
                    <a:pt x="971194" y="501991"/>
                  </a:lnTo>
                  <a:cubicBezTo>
                    <a:pt x="971513" y="507795"/>
                    <a:pt x="965454" y="512794"/>
                    <a:pt x="954078" y="514476"/>
                  </a:cubicBezTo>
                  <a:lnTo>
                    <a:pt x="952305" y="514588"/>
                  </a:lnTo>
                  <a:lnTo>
                    <a:pt x="968614" y="526756"/>
                  </a:lnTo>
                  <a:lnTo>
                    <a:pt x="985452" y="519580"/>
                  </a:lnTo>
                  <a:lnTo>
                    <a:pt x="981870" y="506932"/>
                  </a:lnTo>
                  <a:lnTo>
                    <a:pt x="988096" y="482793"/>
                  </a:lnTo>
                  <a:lnTo>
                    <a:pt x="979426" y="480383"/>
                  </a:lnTo>
                  <a:close/>
                  <a:moveTo>
                    <a:pt x="893433" y="452973"/>
                  </a:moveTo>
                  <a:lnTo>
                    <a:pt x="891317" y="453741"/>
                  </a:lnTo>
                  <a:lnTo>
                    <a:pt x="881847" y="454338"/>
                  </a:lnTo>
                  <a:lnTo>
                    <a:pt x="885079" y="457733"/>
                  </a:lnTo>
                  <a:lnTo>
                    <a:pt x="885190" y="458118"/>
                  </a:lnTo>
                  <a:close/>
                  <a:moveTo>
                    <a:pt x="441168" y="414695"/>
                  </a:moveTo>
                  <a:lnTo>
                    <a:pt x="447440" y="423046"/>
                  </a:lnTo>
                  <a:cubicBezTo>
                    <a:pt x="448555" y="426136"/>
                    <a:pt x="448306" y="428893"/>
                    <a:pt x="446749" y="431013"/>
                  </a:cubicBezTo>
                  <a:lnTo>
                    <a:pt x="445251" y="432220"/>
                  </a:lnTo>
                  <a:lnTo>
                    <a:pt x="445393" y="434138"/>
                  </a:lnTo>
                  <a:cubicBezTo>
                    <a:pt x="444908" y="436723"/>
                    <a:pt x="443065" y="438789"/>
                    <a:pt x="440048" y="440085"/>
                  </a:cubicBezTo>
                  <a:lnTo>
                    <a:pt x="434117" y="440726"/>
                  </a:lnTo>
                  <a:lnTo>
                    <a:pt x="455951" y="447954"/>
                  </a:lnTo>
                  <a:lnTo>
                    <a:pt x="447199" y="429091"/>
                  </a:lnTo>
                  <a:lnTo>
                    <a:pt x="447375" y="428686"/>
                  </a:lnTo>
                  <a:lnTo>
                    <a:pt x="471764" y="420670"/>
                  </a:lnTo>
                  <a:close/>
                  <a:moveTo>
                    <a:pt x="893759" y="412486"/>
                  </a:moveTo>
                  <a:lnTo>
                    <a:pt x="892500" y="414253"/>
                  </a:lnTo>
                  <a:lnTo>
                    <a:pt x="888326" y="416385"/>
                  </a:lnTo>
                  <a:lnTo>
                    <a:pt x="897061" y="420089"/>
                  </a:lnTo>
                  <a:cubicBezTo>
                    <a:pt x="907235" y="425449"/>
                    <a:pt x="911293" y="432175"/>
                    <a:pt x="909068" y="437544"/>
                  </a:cubicBezTo>
                  <a:lnTo>
                    <a:pt x="907776" y="439234"/>
                  </a:lnTo>
                  <a:lnTo>
                    <a:pt x="908434" y="441256"/>
                  </a:lnTo>
                  <a:cubicBezTo>
                    <a:pt x="908593" y="444158"/>
                    <a:pt x="907158" y="446858"/>
                    <a:pt x="904260" y="449044"/>
                  </a:cubicBezTo>
                  <a:lnTo>
                    <a:pt x="897724" y="451416"/>
                  </a:lnTo>
                  <a:lnTo>
                    <a:pt x="926975" y="449151"/>
                  </a:lnTo>
                  <a:lnTo>
                    <a:pt x="926847" y="443233"/>
                  </a:lnTo>
                  <a:lnTo>
                    <a:pt x="938525" y="422201"/>
                  </a:lnTo>
                  <a:lnTo>
                    <a:pt x="935372" y="422078"/>
                  </a:lnTo>
                  <a:lnTo>
                    <a:pt x="928314" y="417187"/>
                  </a:lnTo>
                  <a:lnTo>
                    <a:pt x="928703" y="421411"/>
                  </a:lnTo>
                  <a:cubicBezTo>
                    <a:pt x="928141" y="432046"/>
                    <a:pt x="919105" y="433449"/>
                    <a:pt x="908887" y="427209"/>
                  </a:cubicBezTo>
                  <a:close/>
                  <a:moveTo>
                    <a:pt x="351588" y="407585"/>
                  </a:moveTo>
                  <a:lnTo>
                    <a:pt x="352738" y="409080"/>
                  </a:lnTo>
                  <a:lnTo>
                    <a:pt x="359973" y="432102"/>
                  </a:lnTo>
                  <a:lnTo>
                    <a:pt x="361918" y="426117"/>
                  </a:lnTo>
                  <a:lnTo>
                    <a:pt x="353374" y="407703"/>
                  </a:lnTo>
                  <a:close/>
                  <a:moveTo>
                    <a:pt x="177356" y="317152"/>
                  </a:moveTo>
                  <a:lnTo>
                    <a:pt x="179321" y="320582"/>
                  </a:lnTo>
                  <a:lnTo>
                    <a:pt x="180983" y="317803"/>
                  </a:lnTo>
                  <a:close/>
                  <a:moveTo>
                    <a:pt x="505097" y="286218"/>
                  </a:moveTo>
                  <a:lnTo>
                    <a:pt x="498100" y="292252"/>
                  </a:lnTo>
                  <a:lnTo>
                    <a:pt x="492998" y="293455"/>
                  </a:lnTo>
                  <a:lnTo>
                    <a:pt x="501501" y="299806"/>
                  </a:lnTo>
                  <a:lnTo>
                    <a:pt x="510181" y="311359"/>
                  </a:lnTo>
                  <a:lnTo>
                    <a:pt x="516353" y="312034"/>
                  </a:lnTo>
                  <a:lnTo>
                    <a:pt x="520939" y="314396"/>
                  </a:lnTo>
                  <a:lnTo>
                    <a:pt x="539582" y="305871"/>
                  </a:lnTo>
                  <a:lnTo>
                    <a:pt x="556669" y="302623"/>
                  </a:lnTo>
                  <a:lnTo>
                    <a:pt x="541165" y="302127"/>
                  </a:lnTo>
                  <a:close/>
                  <a:moveTo>
                    <a:pt x="195647" y="283829"/>
                  </a:moveTo>
                  <a:lnTo>
                    <a:pt x="195355" y="284214"/>
                  </a:lnTo>
                  <a:lnTo>
                    <a:pt x="191226" y="285188"/>
                  </a:lnTo>
                  <a:lnTo>
                    <a:pt x="198106" y="290326"/>
                  </a:lnTo>
                  <a:cubicBezTo>
                    <a:pt x="202000" y="293777"/>
                    <a:pt x="204477" y="297200"/>
                    <a:pt x="205590" y="300289"/>
                  </a:cubicBezTo>
                  <a:lnTo>
                    <a:pt x="205375" y="302776"/>
                  </a:lnTo>
                  <a:lnTo>
                    <a:pt x="220175" y="314608"/>
                  </a:lnTo>
                  <a:cubicBezTo>
                    <a:pt x="225720" y="320283"/>
                    <a:pt x="230160" y="326200"/>
                    <a:pt x="233645" y="332127"/>
                  </a:cubicBezTo>
                  <a:lnTo>
                    <a:pt x="233958" y="333124"/>
                  </a:lnTo>
                  <a:lnTo>
                    <a:pt x="246462" y="329014"/>
                  </a:lnTo>
                  <a:lnTo>
                    <a:pt x="225330" y="312757"/>
                  </a:lnTo>
                  <a:lnTo>
                    <a:pt x="216538" y="293809"/>
                  </a:lnTo>
                  <a:lnTo>
                    <a:pt x="214795" y="294506"/>
                  </a:lnTo>
                  <a:lnTo>
                    <a:pt x="212629" y="293525"/>
                  </a:lnTo>
                  <a:lnTo>
                    <a:pt x="210591" y="294751"/>
                  </a:lnTo>
                  <a:cubicBezTo>
                    <a:pt x="207469" y="295656"/>
                    <a:pt x="204165" y="294772"/>
                    <a:pt x="201053" y="292166"/>
                  </a:cubicBezTo>
                  <a:close/>
                  <a:moveTo>
                    <a:pt x="878864" y="281894"/>
                  </a:moveTo>
                  <a:lnTo>
                    <a:pt x="878294" y="282530"/>
                  </a:lnTo>
                  <a:lnTo>
                    <a:pt x="886994" y="285224"/>
                  </a:lnTo>
                  <a:lnTo>
                    <a:pt x="885542" y="282686"/>
                  </a:lnTo>
                  <a:lnTo>
                    <a:pt x="879716" y="282441"/>
                  </a:lnTo>
                  <a:close/>
                  <a:moveTo>
                    <a:pt x="382870" y="280769"/>
                  </a:moveTo>
                  <a:lnTo>
                    <a:pt x="387507" y="286800"/>
                  </a:lnTo>
                  <a:lnTo>
                    <a:pt x="389023" y="285854"/>
                  </a:lnTo>
                  <a:lnTo>
                    <a:pt x="387813" y="282239"/>
                  </a:lnTo>
                  <a:lnTo>
                    <a:pt x="384177" y="281774"/>
                  </a:lnTo>
                  <a:close/>
                  <a:moveTo>
                    <a:pt x="691008" y="267670"/>
                  </a:moveTo>
                  <a:lnTo>
                    <a:pt x="689999" y="272097"/>
                  </a:lnTo>
                  <a:cubicBezTo>
                    <a:pt x="686417" y="276636"/>
                    <a:pt x="681381" y="277480"/>
                    <a:pt x="676078" y="272761"/>
                  </a:cubicBezTo>
                  <a:lnTo>
                    <a:pt x="673348" y="269514"/>
                  </a:lnTo>
                  <a:lnTo>
                    <a:pt x="671862" y="277971"/>
                  </a:lnTo>
                  <a:lnTo>
                    <a:pt x="667114" y="283160"/>
                  </a:lnTo>
                  <a:lnTo>
                    <a:pt x="681682" y="290399"/>
                  </a:lnTo>
                  <a:cubicBezTo>
                    <a:pt x="693778" y="298924"/>
                    <a:pt x="696624" y="309861"/>
                    <a:pt x="684838" y="315721"/>
                  </a:cubicBezTo>
                  <a:lnTo>
                    <a:pt x="679856" y="317355"/>
                  </a:lnTo>
                  <a:lnTo>
                    <a:pt x="688870" y="322958"/>
                  </a:lnTo>
                  <a:cubicBezTo>
                    <a:pt x="699189" y="330639"/>
                    <a:pt x="702510" y="338773"/>
                    <a:pt x="699123" y="344322"/>
                  </a:cubicBezTo>
                  <a:lnTo>
                    <a:pt x="698009" y="345389"/>
                  </a:lnTo>
                  <a:lnTo>
                    <a:pt x="725213" y="346028"/>
                  </a:lnTo>
                  <a:lnTo>
                    <a:pt x="746302" y="354705"/>
                  </a:lnTo>
                  <a:lnTo>
                    <a:pt x="783172" y="351850"/>
                  </a:lnTo>
                  <a:cubicBezTo>
                    <a:pt x="805094" y="355765"/>
                    <a:pt x="816515" y="369218"/>
                    <a:pt x="803713" y="378288"/>
                  </a:cubicBezTo>
                  <a:lnTo>
                    <a:pt x="803384" y="378457"/>
                  </a:lnTo>
                  <a:lnTo>
                    <a:pt x="813601" y="385557"/>
                  </a:lnTo>
                  <a:lnTo>
                    <a:pt x="815134" y="389741"/>
                  </a:lnTo>
                  <a:lnTo>
                    <a:pt x="818927" y="392848"/>
                  </a:lnTo>
                  <a:lnTo>
                    <a:pt x="819877" y="398975"/>
                  </a:lnTo>
                  <a:lnTo>
                    <a:pt x="832914" y="390839"/>
                  </a:lnTo>
                  <a:cubicBezTo>
                    <a:pt x="847411" y="386286"/>
                    <a:pt x="860997" y="385859"/>
                    <a:pt x="871958" y="387816"/>
                  </a:cubicBezTo>
                  <a:lnTo>
                    <a:pt x="884049" y="391638"/>
                  </a:lnTo>
                  <a:lnTo>
                    <a:pt x="881978" y="387148"/>
                  </a:lnTo>
                  <a:lnTo>
                    <a:pt x="879926" y="372081"/>
                  </a:lnTo>
                  <a:lnTo>
                    <a:pt x="874753" y="374899"/>
                  </a:lnTo>
                  <a:lnTo>
                    <a:pt x="867826" y="368957"/>
                  </a:lnTo>
                  <a:lnTo>
                    <a:pt x="860579" y="380258"/>
                  </a:lnTo>
                  <a:lnTo>
                    <a:pt x="858717" y="379774"/>
                  </a:lnTo>
                  <a:lnTo>
                    <a:pt x="857260" y="381032"/>
                  </a:lnTo>
                  <a:cubicBezTo>
                    <a:pt x="852531" y="383334"/>
                    <a:pt x="846234" y="380033"/>
                    <a:pt x="840840" y="371133"/>
                  </a:cubicBezTo>
                  <a:lnTo>
                    <a:pt x="837020" y="363443"/>
                  </a:lnTo>
                  <a:lnTo>
                    <a:pt x="835321" y="367330"/>
                  </a:lnTo>
                  <a:cubicBezTo>
                    <a:pt x="827822" y="379387"/>
                    <a:pt x="815048" y="369800"/>
                    <a:pt x="810323" y="350208"/>
                  </a:cubicBezTo>
                  <a:lnTo>
                    <a:pt x="810530" y="338248"/>
                  </a:lnTo>
                  <a:lnTo>
                    <a:pt x="809127" y="338305"/>
                  </a:lnTo>
                  <a:lnTo>
                    <a:pt x="808100" y="339933"/>
                  </a:lnTo>
                  <a:cubicBezTo>
                    <a:pt x="804245" y="343511"/>
                    <a:pt x="797260" y="342185"/>
                    <a:pt x="789510" y="335238"/>
                  </a:cubicBezTo>
                  <a:lnTo>
                    <a:pt x="783619" y="328991"/>
                  </a:lnTo>
                  <a:lnTo>
                    <a:pt x="783124" y="333204"/>
                  </a:lnTo>
                  <a:cubicBezTo>
                    <a:pt x="779455" y="346921"/>
                    <a:pt x="764446" y="341463"/>
                    <a:pt x="754227" y="324092"/>
                  </a:cubicBezTo>
                  <a:lnTo>
                    <a:pt x="750733" y="311844"/>
                  </a:lnTo>
                  <a:lnTo>
                    <a:pt x="734545" y="307755"/>
                  </a:lnTo>
                  <a:lnTo>
                    <a:pt x="728653" y="301509"/>
                  </a:lnTo>
                  <a:lnTo>
                    <a:pt x="728159" y="305722"/>
                  </a:lnTo>
                  <a:cubicBezTo>
                    <a:pt x="724490" y="319438"/>
                    <a:pt x="709481" y="313981"/>
                    <a:pt x="699261" y="296610"/>
                  </a:cubicBezTo>
                  <a:close/>
                  <a:moveTo>
                    <a:pt x="587261" y="227566"/>
                  </a:moveTo>
                  <a:lnTo>
                    <a:pt x="584926" y="231107"/>
                  </a:lnTo>
                  <a:lnTo>
                    <a:pt x="582326" y="231286"/>
                  </a:lnTo>
                  <a:lnTo>
                    <a:pt x="580951" y="233218"/>
                  </a:lnTo>
                  <a:lnTo>
                    <a:pt x="576282" y="235602"/>
                  </a:lnTo>
                  <a:lnTo>
                    <a:pt x="586052" y="239744"/>
                  </a:lnTo>
                  <a:cubicBezTo>
                    <a:pt x="597433" y="245740"/>
                    <a:pt x="601971" y="253263"/>
                    <a:pt x="599481" y="259269"/>
                  </a:cubicBezTo>
                  <a:lnTo>
                    <a:pt x="598038" y="261159"/>
                  </a:lnTo>
                  <a:lnTo>
                    <a:pt x="598773" y="263420"/>
                  </a:lnTo>
                  <a:cubicBezTo>
                    <a:pt x="599130" y="269912"/>
                    <a:pt x="592352" y="275504"/>
                    <a:pt x="579628" y="277385"/>
                  </a:cubicBezTo>
                  <a:lnTo>
                    <a:pt x="569035" y="278053"/>
                  </a:lnTo>
                  <a:lnTo>
                    <a:pt x="572650" y="281850"/>
                  </a:lnTo>
                  <a:cubicBezTo>
                    <a:pt x="577722" y="289011"/>
                    <a:pt x="575997" y="295081"/>
                    <a:pt x="569931" y="298860"/>
                  </a:cubicBezTo>
                  <a:lnTo>
                    <a:pt x="560034" y="301983"/>
                  </a:lnTo>
                  <a:lnTo>
                    <a:pt x="566414" y="300770"/>
                  </a:lnTo>
                  <a:lnTo>
                    <a:pt x="570908" y="301509"/>
                  </a:lnTo>
                  <a:lnTo>
                    <a:pt x="596732" y="286922"/>
                  </a:lnTo>
                  <a:cubicBezTo>
                    <a:pt x="605796" y="283180"/>
                    <a:pt x="614629" y="280816"/>
                    <a:pt x="623032" y="279552"/>
                  </a:cubicBezTo>
                  <a:lnTo>
                    <a:pt x="642527" y="281072"/>
                  </a:lnTo>
                  <a:lnTo>
                    <a:pt x="641019" y="279766"/>
                  </a:lnTo>
                  <a:lnTo>
                    <a:pt x="638562" y="271539"/>
                  </a:lnTo>
                  <a:lnTo>
                    <a:pt x="636227" y="275080"/>
                  </a:lnTo>
                  <a:cubicBezTo>
                    <a:pt x="626787" y="285686"/>
                    <a:pt x="615830" y="274066"/>
                    <a:pt x="614505" y="253956"/>
                  </a:cubicBezTo>
                  <a:lnTo>
                    <a:pt x="617714" y="237109"/>
                  </a:lnTo>
                  <a:lnTo>
                    <a:pt x="607616" y="248143"/>
                  </a:lnTo>
                  <a:lnTo>
                    <a:pt x="605864" y="247349"/>
                  </a:lnTo>
                  <a:lnTo>
                    <a:pt x="604215" y="248341"/>
                  </a:lnTo>
                  <a:cubicBezTo>
                    <a:pt x="599163" y="249805"/>
                    <a:pt x="593519" y="245481"/>
                    <a:pt x="589718" y="235793"/>
                  </a:cubicBezTo>
                  <a:close/>
                  <a:moveTo>
                    <a:pt x="150023" y="225190"/>
                  </a:moveTo>
                  <a:lnTo>
                    <a:pt x="144512" y="249384"/>
                  </a:lnTo>
                  <a:cubicBezTo>
                    <a:pt x="142298" y="252189"/>
                    <a:pt x="139636" y="253853"/>
                    <a:pt x="136707" y="254085"/>
                  </a:cubicBezTo>
                  <a:lnTo>
                    <a:pt x="132699" y="252431"/>
                  </a:lnTo>
                  <a:lnTo>
                    <a:pt x="134749" y="255160"/>
                  </a:lnTo>
                  <a:lnTo>
                    <a:pt x="148024" y="250796"/>
                  </a:lnTo>
                  <a:lnTo>
                    <a:pt x="161654" y="252285"/>
                  </a:lnTo>
                  <a:lnTo>
                    <a:pt x="159903" y="247342"/>
                  </a:lnTo>
                  <a:lnTo>
                    <a:pt x="160450" y="238223"/>
                  </a:lnTo>
                  <a:close/>
                  <a:moveTo>
                    <a:pt x="442595" y="221680"/>
                  </a:moveTo>
                  <a:lnTo>
                    <a:pt x="439223" y="224316"/>
                  </a:lnTo>
                  <a:lnTo>
                    <a:pt x="434120" y="225520"/>
                  </a:lnTo>
                  <a:lnTo>
                    <a:pt x="442624" y="231870"/>
                  </a:lnTo>
                  <a:cubicBezTo>
                    <a:pt x="447437" y="236136"/>
                    <a:pt x="450497" y="240366"/>
                    <a:pt x="451874" y="244185"/>
                  </a:cubicBezTo>
                  <a:lnTo>
                    <a:pt x="451122" y="252845"/>
                  </a:lnTo>
                  <a:lnTo>
                    <a:pt x="475994" y="256937"/>
                  </a:lnTo>
                  <a:lnTo>
                    <a:pt x="464428" y="238630"/>
                  </a:lnTo>
                  <a:lnTo>
                    <a:pt x="464520" y="238093"/>
                  </a:lnTo>
                  <a:lnTo>
                    <a:pt x="469993" y="233764"/>
                  </a:lnTo>
                  <a:close/>
                  <a:moveTo>
                    <a:pt x="508924" y="209482"/>
                  </a:moveTo>
                  <a:lnTo>
                    <a:pt x="498836" y="210118"/>
                  </a:lnTo>
                  <a:lnTo>
                    <a:pt x="501469" y="212885"/>
                  </a:lnTo>
                  <a:close/>
                  <a:moveTo>
                    <a:pt x="523637" y="204294"/>
                  </a:moveTo>
                  <a:lnTo>
                    <a:pt x="516595" y="206850"/>
                  </a:lnTo>
                  <a:lnTo>
                    <a:pt x="525768" y="206139"/>
                  </a:lnTo>
                  <a:close/>
                  <a:moveTo>
                    <a:pt x="675814" y="204049"/>
                  </a:moveTo>
                  <a:lnTo>
                    <a:pt x="684576" y="215448"/>
                  </a:lnTo>
                  <a:lnTo>
                    <a:pt x="691811" y="238470"/>
                  </a:lnTo>
                  <a:lnTo>
                    <a:pt x="693756" y="232485"/>
                  </a:lnTo>
                  <a:lnTo>
                    <a:pt x="681196" y="205415"/>
                  </a:lnTo>
                  <a:lnTo>
                    <a:pt x="676869" y="204861"/>
                  </a:lnTo>
                  <a:close/>
                  <a:moveTo>
                    <a:pt x="145877" y="198211"/>
                  </a:moveTo>
                  <a:lnTo>
                    <a:pt x="147371" y="201092"/>
                  </a:lnTo>
                  <a:lnTo>
                    <a:pt x="150894" y="220883"/>
                  </a:lnTo>
                  <a:lnTo>
                    <a:pt x="165878" y="211532"/>
                  </a:lnTo>
                  <a:lnTo>
                    <a:pt x="168098" y="204312"/>
                  </a:lnTo>
                  <a:lnTo>
                    <a:pt x="169909" y="201286"/>
                  </a:lnTo>
                  <a:close/>
                  <a:moveTo>
                    <a:pt x="554254" y="192561"/>
                  </a:moveTo>
                  <a:lnTo>
                    <a:pt x="552769" y="201018"/>
                  </a:lnTo>
                  <a:lnTo>
                    <a:pt x="549784" y="204279"/>
                  </a:lnTo>
                  <a:lnTo>
                    <a:pt x="557974" y="203646"/>
                  </a:lnTo>
                  <a:lnTo>
                    <a:pt x="564045" y="205564"/>
                  </a:lnTo>
                  <a:lnTo>
                    <a:pt x="565985" y="195379"/>
                  </a:lnTo>
                  <a:lnTo>
                    <a:pt x="556984" y="195807"/>
                  </a:lnTo>
                  <a:close/>
                  <a:moveTo>
                    <a:pt x="303750" y="185769"/>
                  </a:moveTo>
                  <a:lnTo>
                    <a:pt x="304231" y="186608"/>
                  </a:lnTo>
                  <a:lnTo>
                    <a:pt x="306893" y="186332"/>
                  </a:lnTo>
                  <a:close/>
                  <a:moveTo>
                    <a:pt x="176937" y="181240"/>
                  </a:moveTo>
                  <a:lnTo>
                    <a:pt x="179365" y="185479"/>
                  </a:lnTo>
                  <a:lnTo>
                    <a:pt x="181421" y="182044"/>
                  </a:lnTo>
                  <a:close/>
                  <a:moveTo>
                    <a:pt x="336089" y="178277"/>
                  </a:moveTo>
                  <a:lnTo>
                    <a:pt x="336116" y="178636"/>
                  </a:lnTo>
                  <a:cubicBezTo>
                    <a:pt x="335516" y="181831"/>
                    <a:pt x="333238" y="184383"/>
                    <a:pt x="329509" y="185986"/>
                  </a:cubicBezTo>
                  <a:lnTo>
                    <a:pt x="317565" y="187277"/>
                  </a:lnTo>
                  <a:lnTo>
                    <a:pt x="339818" y="194550"/>
                  </a:lnTo>
                  <a:lnTo>
                    <a:pt x="353891" y="188115"/>
                  </a:lnTo>
                  <a:lnTo>
                    <a:pt x="357539" y="187737"/>
                  </a:lnTo>
                  <a:close/>
                  <a:moveTo>
                    <a:pt x="723799" y="156092"/>
                  </a:moveTo>
                  <a:lnTo>
                    <a:pt x="721406" y="158373"/>
                  </a:lnTo>
                  <a:lnTo>
                    <a:pt x="717277" y="159347"/>
                  </a:lnTo>
                  <a:lnTo>
                    <a:pt x="724158" y="164484"/>
                  </a:lnTo>
                  <a:cubicBezTo>
                    <a:pt x="728052" y="167936"/>
                    <a:pt x="730529" y="171358"/>
                    <a:pt x="731642" y="174448"/>
                  </a:cubicBezTo>
                  <a:lnTo>
                    <a:pt x="731034" y="181455"/>
                  </a:lnTo>
                  <a:lnTo>
                    <a:pt x="754028" y="185238"/>
                  </a:lnTo>
                  <a:lnTo>
                    <a:pt x="741800" y="169954"/>
                  </a:lnTo>
                  <a:lnTo>
                    <a:pt x="741874" y="169519"/>
                  </a:lnTo>
                  <a:lnTo>
                    <a:pt x="746996" y="166323"/>
                  </a:lnTo>
                  <a:close/>
                  <a:moveTo>
                    <a:pt x="780123" y="145651"/>
                  </a:moveTo>
                  <a:lnTo>
                    <a:pt x="778208" y="146346"/>
                  </a:lnTo>
                  <a:lnTo>
                    <a:pt x="769638" y="146885"/>
                  </a:lnTo>
                  <a:lnTo>
                    <a:pt x="772562" y="149958"/>
                  </a:lnTo>
                  <a:lnTo>
                    <a:pt x="772662" y="150306"/>
                  </a:lnTo>
                  <a:close/>
                  <a:moveTo>
                    <a:pt x="498486" y="139097"/>
                  </a:moveTo>
                  <a:lnTo>
                    <a:pt x="503032" y="140533"/>
                  </a:lnTo>
                  <a:lnTo>
                    <a:pt x="503508" y="139739"/>
                  </a:lnTo>
                  <a:close/>
                  <a:moveTo>
                    <a:pt x="611797" y="127185"/>
                  </a:moveTo>
                  <a:lnTo>
                    <a:pt x="612044" y="127616"/>
                  </a:lnTo>
                  <a:lnTo>
                    <a:pt x="617566" y="128219"/>
                  </a:lnTo>
                  <a:close/>
                  <a:moveTo>
                    <a:pt x="693890" y="126099"/>
                  </a:moveTo>
                  <a:lnTo>
                    <a:pt x="693170" y="127041"/>
                  </a:lnTo>
                  <a:lnTo>
                    <a:pt x="694784" y="127217"/>
                  </a:lnTo>
                  <a:close/>
                  <a:moveTo>
                    <a:pt x="509194" y="123521"/>
                  </a:moveTo>
                  <a:lnTo>
                    <a:pt x="511160" y="126950"/>
                  </a:lnTo>
                  <a:lnTo>
                    <a:pt x="512821" y="124171"/>
                  </a:lnTo>
                  <a:close/>
                  <a:moveTo>
                    <a:pt x="637962" y="121123"/>
                  </a:moveTo>
                  <a:lnTo>
                    <a:pt x="637984" y="121413"/>
                  </a:lnTo>
                  <a:cubicBezTo>
                    <a:pt x="637498" y="123998"/>
                    <a:pt x="635656" y="126064"/>
                    <a:pt x="632639" y="127360"/>
                  </a:cubicBezTo>
                  <a:lnTo>
                    <a:pt x="621114" y="128606"/>
                  </a:lnTo>
                  <a:lnTo>
                    <a:pt x="632002" y="129796"/>
                  </a:lnTo>
                  <a:lnTo>
                    <a:pt x="642654" y="135282"/>
                  </a:lnTo>
                  <a:lnTo>
                    <a:pt x="658361" y="130120"/>
                  </a:lnTo>
                  <a:close/>
                  <a:moveTo>
                    <a:pt x="529791" y="75231"/>
                  </a:moveTo>
                  <a:lnTo>
                    <a:pt x="533944" y="81690"/>
                  </a:lnTo>
                  <a:cubicBezTo>
                    <a:pt x="534237" y="85395"/>
                    <a:pt x="532145" y="88626"/>
                    <a:pt x="527193" y="90582"/>
                  </a:cubicBezTo>
                  <a:lnTo>
                    <a:pt x="523064" y="91556"/>
                  </a:lnTo>
                  <a:lnTo>
                    <a:pt x="529944" y="96693"/>
                  </a:lnTo>
                  <a:cubicBezTo>
                    <a:pt x="533838" y="100145"/>
                    <a:pt x="536316" y="103568"/>
                    <a:pt x="537429" y="106656"/>
                  </a:cubicBezTo>
                  <a:lnTo>
                    <a:pt x="537213" y="109144"/>
                  </a:lnTo>
                  <a:lnTo>
                    <a:pt x="552014" y="120975"/>
                  </a:lnTo>
                  <a:cubicBezTo>
                    <a:pt x="557558" y="126651"/>
                    <a:pt x="561998" y="132568"/>
                    <a:pt x="565483" y="138494"/>
                  </a:cubicBezTo>
                  <a:lnTo>
                    <a:pt x="565796" y="139491"/>
                  </a:lnTo>
                  <a:lnTo>
                    <a:pt x="578300" y="135382"/>
                  </a:lnTo>
                  <a:lnTo>
                    <a:pt x="557168" y="119125"/>
                  </a:lnTo>
                  <a:lnTo>
                    <a:pt x="538607" y="79119"/>
                  </a:lnTo>
                  <a:close/>
                  <a:moveTo>
                    <a:pt x="555748" y="1000"/>
                  </a:moveTo>
                  <a:cubicBezTo>
                    <a:pt x="575587" y="4542"/>
                    <a:pt x="585923" y="16718"/>
                    <a:pt x="574338" y="24927"/>
                  </a:cubicBezTo>
                  <a:lnTo>
                    <a:pt x="570559" y="26856"/>
                  </a:lnTo>
                  <a:lnTo>
                    <a:pt x="578465" y="30208"/>
                  </a:lnTo>
                  <a:cubicBezTo>
                    <a:pt x="587673" y="35059"/>
                    <a:pt x="591345" y="41146"/>
                    <a:pt x="589330" y="46005"/>
                  </a:cubicBezTo>
                  <a:lnTo>
                    <a:pt x="588162" y="47534"/>
                  </a:lnTo>
                  <a:lnTo>
                    <a:pt x="588757" y="49363"/>
                  </a:lnTo>
                  <a:cubicBezTo>
                    <a:pt x="589046" y="54617"/>
                    <a:pt x="583562" y="59141"/>
                    <a:pt x="573267" y="60662"/>
                  </a:cubicBezTo>
                  <a:lnTo>
                    <a:pt x="564697" y="61203"/>
                  </a:lnTo>
                  <a:lnTo>
                    <a:pt x="567622" y="64275"/>
                  </a:lnTo>
                  <a:lnTo>
                    <a:pt x="567998" y="65583"/>
                  </a:lnTo>
                  <a:lnTo>
                    <a:pt x="582465" y="60829"/>
                  </a:lnTo>
                  <a:cubicBezTo>
                    <a:pt x="592757" y="60169"/>
                    <a:pt x="602100" y="61439"/>
                    <a:pt x="610015" y="63838"/>
                  </a:cubicBezTo>
                  <a:lnTo>
                    <a:pt x="623065" y="70559"/>
                  </a:lnTo>
                  <a:lnTo>
                    <a:pt x="645002" y="56869"/>
                  </a:lnTo>
                  <a:cubicBezTo>
                    <a:pt x="684360" y="44508"/>
                    <a:pt x="716305" y="65746"/>
                    <a:pt x="698927" y="78059"/>
                  </a:cubicBezTo>
                  <a:lnTo>
                    <a:pt x="695149" y="79988"/>
                  </a:lnTo>
                  <a:lnTo>
                    <a:pt x="703054" y="83340"/>
                  </a:lnTo>
                  <a:cubicBezTo>
                    <a:pt x="707658" y="85766"/>
                    <a:pt x="710878" y="88500"/>
                    <a:pt x="712696" y="91236"/>
                  </a:cubicBezTo>
                  <a:lnTo>
                    <a:pt x="713554" y="96782"/>
                  </a:lnTo>
                  <a:lnTo>
                    <a:pt x="725353" y="89419"/>
                  </a:lnTo>
                  <a:cubicBezTo>
                    <a:pt x="764712" y="77058"/>
                    <a:pt x="796656" y="98296"/>
                    <a:pt x="779279" y="110609"/>
                  </a:cubicBezTo>
                  <a:lnTo>
                    <a:pt x="775501" y="112538"/>
                  </a:lnTo>
                  <a:lnTo>
                    <a:pt x="783406" y="115890"/>
                  </a:lnTo>
                  <a:cubicBezTo>
                    <a:pt x="792614" y="120741"/>
                    <a:pt x="796286" y="126828"/>
                    <a:pt x="794272" y="131688"/>
                  </a:cubicBezTo>
                  <a:lnTo>
                    <a:pt x="793104" y="133216"/>
                  </a:lnTo>
                  <a:lnTo>
                    <a:pt x="793698" y="135047"/>
                  </a:lnTo>
                  <a:cubicBezTo>
                    <a:pt x="793842" y="137673"/>
                    <a:pt x="792544" y="140117"/>
                    <a:pt x="789922" y="142095"/>
                  </a:cubicBezTo>
                  <a:lnTo>
                    <a:pt x="784009" y="144240"/>
                  </a:lnTo>
                  <a:lnTo>
                    <a:pt x="817487" y="141648"/>
                  </a:lnTo>
                  <a:cubicBezTo>
                    <a:pt x="837327" y="145190"/>
                    <a:pt x="847663" y="157366"/>
                    <a:pt x="836078" y="165574"/>
                  </a:cubicBezTo>
                  <a:lnTo>
                    <a:pt x="832299" y="167503"/>
                  </a:lnTo>
                  <a:lnTo>
                    <a:pt x="840205" y="170855"/>
                  </a:lnTo>
                  <a:cubicBezTo>
                    <a:pt x="849413" y="175706"/>
                    <a:pt x="853084" y="181793"/>
                    <a:pt x="851070" y="186653"/>
                  </a:cubicBezTo>
                  <a:lnTo>
                    <a:pt x="849902" y="188182"/>
                  </a:lnTo>
                  <a:lnTo>
                    <a:pt x="850497" y="190011"/>
                  </a:lnTo>
                  <a:cubicBezTo>
                    <a:pt x="850786" y="195264"/>
                    <a:pt x="845302" y="199788"/>
                    <a:pt x="835007" y="201310"/>
                  </a:cubicBezTo>
                  <a:lnTo>
                    <a:pt x="826437" y="201851"/>
                  </a:lnTo>
                  <a:lnTo>
                    <a:pt x="829361" y="204923"/>
                  </a:lnTo>
                  <a:cubicBezTo>
                    <a:pt x="837568" y="216510"/>
                    <a:pt x="823778" y="224567"/>
                    <a:pt x="803887" y="221329"/>
                  </a:cubicBezTo>
                  <a:lnTo>
                    <a:pt x="774704" y="208457"/>
                  </a:lnTo>
                  <a:lnTo>
                    <a:pt x="769044" y="213339"/>
                  </a:lnTo>
                  <a:lnTo>
                    <a:pt x="764915" y="214312"/>
                  </a:lnTo>
                  <a:lnTo>
                    <a:pt x="771795" y="219450"/>
                  </a:lnTo>
                  <a:cubicBezTo>
                    <a:pt x="779584" y="226354"/>
                    <a:pt x="781701" y="233140"/>
                    <a:pt x="778587" y="237380"/>
                  </a:cubicBezTo>
                  <a:lnTo>
                    <a:pt x="777089" y="238587"/>
                  </a:lnTo>
                  <a:lnTo>
                    <a:pt x="777231" y="240506"/>
                  </a:lnTo>
                  <a:cubicBezTo>
                    <a:pt x="776746" y="243091"/>
                    <a:pt x="774903" y="245156"/>
                    <a:pt x="771886" y="246453"/>
                  </a:cubicBezTo>
                  <a:lnTo>
                    <a:pt x="765955" y="247094"/>
                  </a:lnTo>
                  <a:lnTo>
                    <a:pt x="787789" y="254322"/>
                  </a:lnTo>
                  <a:lnTo>
                    <a:pt x="779037" y="235458"/>
                  </a:lnTo>
                  <a:lnTo>
                    <a:pt x="779213" y="235054"/>
                  </a:lnTo>
                  <a:cubicBezTo>
                    <a:pt x="795181" y="225417"/>
                    <a:pt x="810593" y="221108"/>
                    <a:pt x="824316" y="220230"/>
                  </a:cubicBezTo>
                  <a:lnTo>
                    <a:pt x="828305" y="220886"/>
                  </a:lnTo>
                  <a:lnTo>
                    <a:pt x="870125" y="203064"/>
                  </a:lnTo>
                  <a:cubicBezTo>
                    <a:pt x="910921" y="196929"/>
                    <a:pt x="939203" y="222845"/>
                    <a:pt x="920131" y="232327"/>
                  </a:cubicBezTo>
                  <a:lnTo>
                    <a:pt x="916100" y="233649"/>
                  </a:lnTo>
                  <a:lnTo>
                    <a:pt x="923394" y="238182"/>
                  </a:lnTo>
                  <a:cubicBezTo>
                    <a:pt x="931742" y="244397"/>
                    <a:pt x="934430" y="250978"/>
                    <a:pt x="931689" y="255467"/>
                  </a:cubicBezTo>
                  <a:lnTo>
                    <a:pt x="930488" y="256617"/>
                  </a:lnTo>
                  <a:lnTo>
                    <a:pt x="960426" y="258950"/>
                  </a:lnTo>
                  <a:cubicBezTo>
                    <a:pt x="974716" y="263873"/>
                    <a:pt x="982976" y="272768"/>
                    <a:pt x="980849" y="279575"/>
                  </a:cubicBezTo>
                  <a:lnTo>
                    <a:pt x="978286" y="282198"/>
                  </a:lnTo>
                  <a:lnTo>
                    <a:pt x="1002874" y="279391"/>
                  </a:lnTo>
                  <a:cubicBezTo>
                    <a:pt x="1022830" y="282209"/>
                    <a:pt x="1033602" y="294000"/>
                    <a:pt x="1022323" y="302625"/>
                  </a:cubicBezTo>
                  <a:lnTo>
                    <a:pt x="1018617" y="304690"/>
                  </a:lnTo>
                  <a:lnTo>
                    <a:pt x="1026639" y="307752"/>
                  </a:lnTo>
                  <a:cubicBezTo>
                    <a:pt x="1036019" y="312265"/>
                    <a:pt x="1039909" y="318214"/>
                    <a:pt x="1038073" y="323144"/>
                  </a:cubicBezTo>
                  <a:lnTo>
                    <a:pt x="1036961" y="324714"/>
                  </a:lnTo>
                  <a:lnTo>
                    <a:pt x="1037622" y="326521"/>
                  </a:lnTo>
                  <a:cubicBezTo>
                    <a:pt x="1038101" y="331759"/>
                    <a:pt x="1032787" y="336480"/>
                    <a:pt x="1022553" y="338376"/>
                  </a:cubicBezTo>
                  <a:lnTo>
                    <a:pt x="1014008" y="339228"/>
                  </a:lnTo>
                  <a:lnTo>
                    <a:pt x="1017043" y="342192"/>
                  </a:lnTo>
                  <a:cubicBezTo>
                    <a:pt x="1019199" y="345012"/>
                    <a:pt x="1019972" y="347662"/>
                    <a:pt x="1019608" y="350011"/>
                  </a:cubicBezTo>
                  <a:lnTo>
                    <a:pt x="1019343" y="350385"/>
                  </a:lnTo>
                  <a:lnTo>
                    <a:pt x="1046829" y="343706"/>
                  </a:lnTo>
                  <a:cubicBezTo>
                    <a:pt x="1088078" y="344336"/>
                    <a:pt x="1111733" y="374534"/>
                    <a:pt x="1091367" y="380764"/>
                  </a:cubicBezTo>
                  <a:lnTo>
                    <a:pt x="1087174" y="381408"/>
                  </a:lnTo>
                  <a:lnTo>
                    <a:pt x="1093626" y="387075"/>
                  </a:lnTo>
                  <a:cubicBezTo>
                    <a:pt x="1100844" y="394573"/>
                    <a:pt x="1102418" y="401505"/>
                    <a:pt x="1098979" y="405485"/>
                  </a:cubicBezTo>
                  <a:lnTo>
                    <a:pt x="1097390" y="406570"/>
                  </a:lnTo>
                  <a:lnTo>
                    <a:pt x="1097379" y="408494"/>
                  </a:lnTo>
                  <a:cubicBezTo>
                    <a:pt x="1096004" y="413571"/>
                    <a:pt x="1089376" y="416145"/>
                    <a:pt x="1079124" y="414354"/>
                  </a:cubicBezTo>
                  <a:lnTo>
                    <a:pt x="1070819" y="412176"/>
                  </a:lnTo>
                  <a:lnTo>
                    <a:pt x="1072630" y="416011"/>
                  </a:lnTo>
                  <a:cubicBezTo>
                    <a:pt x="1078857" y="436379"/>
                    <a:pt x="1040592" y="433660"/>
                    <a:pt x="1016999" y="399819"/>
                  </a:cubicBezTo>
                  <a:lnTo>
                    <a:pt x="1001525" y="358106"/>
                  </a:lnTo>
                  <a:lnTo>
                    <a:pt x="992182" y="359513"/>
                  </a:lnTo>
                  <a:cubicBezTo>
                    <a:pt x="982184" y="358256"/>
                    <a:pt x="970559" y="354233"/>
                    <a:pt x="959257" y="346401"/>
                  </a:cubicBezTo>
                  <a:lnTo>
                    <a:pt x="950502" y="336239"/>
                  </a:lnTo>
                  <a:lnTo>
                    <a:pt x="934684" y="335575"/>
                  </a:lnTo>
                  <a:lnTo>
                    <a:pt x="932320" y="334058"/>
                  </a:lnTo>
                  <a:lnTo>
                    <a:pt x="934618" y="343091"/>
                  </a:lnTo>
                  <a:lnTo>
                    <a:pt x="930265" y="345346"/>
                  </a:lnTo>
                  <a:lnTo>
                    <a:pt x="958634" y="364412"/>
                  </a:lnTo>
                  <a:cubicBezTo>
                    <a:pt x="971999" y="379496"/>
                    <a:pt x="972555" y="395458"/>
                    <a:pt x="958376" y="394711"/>
                  </a:cubicBezTo>
                  <a:lnTo>
                    <a:pt x="954216" y="393881"/>
                  </a:lnTo>
                  <a:lnTo>
                    <a:pt x="957775" y="400383"/>
                  </a:lnTo>
                  <a:lnTo>
                    <a:pt x="960768" y="397795"/>
                  </a:lnTo>
                  <a:cubicBezTo>
                    <a:pt x="967340" y="393351"/>
                    <a:pt x="974944" y="389367"/>
                    <a:pt x="983680" y="386100"/>
                  </a:cubicBezTo>
                  <a:lnTo>
                    <a:pt x="984105" y="386214"/>
                  </a:lnTo>
                  <a:cubicBezTo>
                    <a:pt x="996004" y="400577"/>
                    <a:pt x="1002551" y="415179"/>
                    <a:pt x="1005455" y="428620"/>
                  </a:cubicBezTo>
                  <a:lnTo>
                    <a:pt x="1005112" y="452776"/>
                  </a:lnTo>
                  <a:lnTo>
                    <a:pt x="1022492" y="437334"/>
                  </a:lnTo>
                  <a:lnTo>
                    <a:pt x="1022932" y="437337"/>
                  </a:lnTo>
                  <a:cubicBezTo>
                    <a:pt x="1038064" y="448241"/>
                    <a:pt x="1048075" y="460726"/>
                    <a:pt x="1054269" y="473003"/>
                  </a:cubicBezTo>
                  <a:lnTo>
                    <a:pt x="1059349" y="493739"/>
                  </a:lnTo>
                  <a:lnTo>
                    <a:pt x="1060967" y="492301"/>
                  </a:lnTo>
                  <a:lnTo>
                    <a:pt x="1061408" y="492304"/>
                  </a:lnTo>
                  <a:lnTo>
                    <a:pt x="1075993" y="505584"/>
                  </a:lnTo>
                  <a:lnTo>
                    <a:pt x="1070401" y="482935"/>
                  </a:lnTo>
                  <a:cubicBezTo>
                    <a:pt x="1070194" y="469185"/>
                    <a:pt x="1073273" y="453482"/>
                    <a:pt x="1081620" y="436803"/>
                  </a:cubicBezTo>
                  <a:lnTo>
                    <a:pt x="1082010" y="436595"/>
                  </a:lnTo>
                  <a:cubicBezTo>
                    <a:pt x="1155984" y="446264"/>
                    <a:pt x="1169856" y="517059"/>
                    <a:pt x="1142700" y="508751"/>
                  </a:cubicBezTo>
                  <a:lnTo>
                    <a:pt x="1138865" y="506940"/>
                  </a:lnTo>
                  <a:lnTo>
                    <a:pt x="1141043" y="515246"/>
                  </a:lnTo>
                  <a:cubicBezTo>
                    <a:pt x="1142830" y="525498"/>
                    <a:pt x="1140255" y="532124"/>
                    <a:pt x="1135179" y="533500"/>
                  </a:cubicBezTo>
                  <a:lnTo>
                    <a:pt x="1133254" y="533510"/>
                  </a:lnTo>
                  <a:lnTo>
                    <a:pt x="1132170" y="535099"/>
                  </a:lnTo>
                  <a:lnTo>
                    <a:pt x="1117250" y="530758"/>
                  </a:lnTo>
                  <a:lnTo>
                    <a:pt x="1126232" y="538935"/>
                  </a:lnTo>
                  <a:lnTo>
                    <a:pt x="1133044" y="551212"/>
                  </a:lnTo>
                  <a:lnTo>
                    <a:pt x="1164352" y="549405"/>
                  </a:lnTo>
                  <a:lnTo>
                    <a:pt x="1164506" y="549169"/>
                  </a:lnTo>
                  <a:cubicBezTo>
                    <a:pt x="1181883" y="542396"/>
                    <a:pt x="1197804" y="540778"/>
                    <a:pt x="1211476" y="542252"/>
                  </a:cubicBezTo>
                  <a:cubicBezTo>
                    <a:pt x="1252491" y="546673"/>
                    <a:pt x="1273269" y="578919"/>
                    <a:pt x="1252416" y="583249"/>
                  </a:cubicBezTo>
                  <a:lnTo>
                    <a:pt x="1248182" y="583505"/>
                  </a:lnTo>
                  <a:lnTo>
                    <a:pt x="1254086" y="589741"/>
                  </a:lnTo>
                  <a:cubicBezTo>
                    <a:pt x="1260584" y="597871"/>
                    <a:pt x="1261513" y="604919"/>
                    <a:pt x="1257722" y="608565"/>
                  </a:cubicBezTo>
                  <a:lnTo>
                    <a:pt x="1256039" y="609499"/>
                  </a:lnTo>
                  <a:lnTo>
                    <a:pt x="1255852" y="611415"/>
                  </a:lnTo>
                  <a:cubicBezTo>
                    <a:pt x="1254015" y="616343"/>
                    <a:pt x="1247180" y="618296"/>
                    <a:pt x="1237136" y="615570"/>
                  </a:cubicBezTo>
                  <a:lnTo>
                    <a:pt x="1229066" y="612637"/>
                  </a:lnTo>
                  <a:lnTo>
                    <a:pt x="1230516" y="616623"/>
                  </a:lnTo>
                  <a:cubicBezTo>
                    <a:pt x="1231238" y="620098"/>
                    <a:pt x="1230787" y="622821"/>
                    <a:pt x="1229441" y="624781"/>
                  </a:cubicBezTo>
                  <a:lnTo>
                    <a:pt x="1224900" y="627298"/>
                  </a:lnTo>
                  <a:lnTo>
                    <a:pt x="1228328" y="632404"/>
                  </a:lnTo>
                  <a:lnTo>
                    <a:pt x="1230191" y="640011"/>
                  </a:lnTo>
                  <a:lnTo>
                    <a:pt x="1271938" y="633862"/>
                  </a:lnTo>
                  <a:cubicBezTo>
                    <a:pt x="1312954" y="638284"/>
                    <a:pt x="1333732" y="670529"/>
                    <a:pt x="1312879" y="674859"/>
                  </a:cubicBezTo>
                  <a:lnTo>
                    <a:pt x="1308645" y="675115"/>
                  </a:lnTo>
                  <a:lnTo>
                    <a:pt x="1314548" y="681351"/>
                  </a:lnTo>
                  <a:cubicBezTo>
                    <a:pt x="1321046" y="689481"/>
                    <a:pt x="1321975" y="696528"/>
                    <a:pt x="1318185" y="700176"/>
                  </a:cubicBezTo>
                  <a:lnTo>
                    <a:pt x="1316501" y="701110"/>
                  </a:lnTo>
                  <a:lnTo>
                    <a:pt x="1316315" y="703025"/>
                  </a:lnTo>
                  <a:cubicBezTo>
                    <a:pt x="1314477" y="707954"/>
                    <a:pt x="1307642" y="709906"/>
                    <a:pt x="1297598" y="707181"/>
                  </a:cubicBezTo>
                  <a:lnTo>
                    <a:pt x="1289528" y="704246"/>
                  </a:lnTo>
                  <a:lnTo>
                    <a:pt x="1290979" y="708232"/>
                  </a:lnTo>
                  <a:lnTo>
                    <a:pt x="1288378" y="715566"/>
                  </a:lnTo>
                  <a:lnTo>
                    <a:pt x="1295757" y="714479"/>
                  </a:lnTo>
                  <a:cubicBezTo>
                    <a:pt x="1329936" y="718163"/>
                    <a:pt x="1350062" y="741171"/>
                    <a:pt x="1343753" y="751243"/>
                  </a:cubicBezTo>
                  <a:lnTo>
                    <a:pt x="1341992" y="752300"/>
                  </a:lnTo>
                  <a:lnTo>
                    <a:pt x="1367789" y="769621"/>
                  </a:lnTo>
                  <a:cubicBezTo>
                    <a:pt x="1381162" y="784700"/>
                    <a:pt x="1381725" y="800661"/>
                    <a:pt x="1367545" y="799920"/>
                  </a:cubicBezTo>
                  <a:lnTo>
                    <a:pt x="1363385" y="799091"/>
                  </a:lnTo>
                  <a:lnTo>
                    <a:pt x="1367510" y="806623"/>
                  </a:lnTo>
                  <a:cubicBezTo>
                    <a:pt x="1371729" y="816137"/>
                    <a:pt x="1370836" y="823189"/>
                    <a:pt x="1366243" y="825754"/>
                  </a:cubicBezTo>
                  <a:lnTo>
                    <a:pt x="1364378" y="826230"/>
                  </a:lnTo>
                  <a:lnTo>
                    <a:pt x="1363711" y="828034"/>
                  </a:lnTo>
                  <a:cubicBezTo>
                    <a:pt x="1360682" y="832334"/>
                    <a:pt x="1353575" y="832486"/>
                    <a:pt x="1344553" y="827298"/>
                  </a:cubicBezTo>
                  <a:lnTo>
                    <a:pt x="1337492" y="822409"/>
                  </a:lnTo>
                  <a:lnTo>
                    <a:pt x="1337882" y="826633"/>
                  </a:lnTo>
                  <a:cubicBezTo>
                    <a:pt x="1337140" y="840813"/>
                    <a:pt x="1321324" y="838587"/>
                    <a:pt x="1307724" y="823716"/>
                  </a:cubicBezTo>
                  <a:lnTo>
                    <a:pt x="1293185" y="796245"/>
                  </a:lnTo>
                  <a:lnTo>
                    <a:pt x="1284886" y="793691"/>
                  </a:lnTo>
                  <a:cubicBezTo>
                    <a:pt x="1276420" y="788226"/>
                    <a:pt x="1267686" y="779564"/>
                    <a:pt x="1260892" y="767608"/>
                  </a:cubicBezTo>
                  <a:lnTo>
                    <a:pt x="1255639" y="748106"/>
                  </a:lnTo>
                  <a:lnTo>
                    <a:pt x="1255183" y="775399"/>
                  </a:lnTo>
                  <a:lnTo>
                    <a:pt x="1250471" y="783168"/>
                  </a:lnTo>
                  <a:lnTo>
                    <a:pt x="1276063" y="792667"/>
                  </a:lnTo>
                  <a:lnTo>
                    <a:pt x="1277796" y="791897"/>
                  </a:lnTo>
                  <a:lnTo>
                    <a:pt x="1278198" y="792080"/>
                  </a:lnTo>
                  <a:lnTo>
                    <a:pt x="1280624" y="797623"/>
                  </a:lnTo>
                  <a:lnTo>
                    <a:pt x="1302443" y="821773"/>
                  </a:lnTo>
                  <a:cubicBezTo>
                    <a:pt x="1307592" y="831645"/>
                    <a:pt x="1309250" y="840897"/>
                    <a:pt x="1307745" y="847106"/>
                  </a:cubicBezTo>
                  <a:lnTo>
                    <a:pt x="1296334" y="853016"/>
                  </a:lnTo>
                  <a:lnTo>
                    <a:pt x="1312846" y="874726"/>
                  </a:lnTo>
                  <a:lnTo>
                    <a:pt x="1321444" y="870906"/>
                  </a:lnTo>
                  <a:lnTo>
                    <a:pt x="1321845" y="871088"/>
                  </a:lnTo>
                  <a:cubicBezTo>
                    <a:pt x="1326533" y="879149"/>
                    <a:pt x="1329892" y="887049"/>
                    <a:pt x="1332160" y="894651"/>
                  </a:cubicBezTo>
                  <a:lnTo>
                    <a:pt x="1332522" y="896735"/>
                  </a:lnTo>
                  <a:lnTo>
                    <a:pt x="1338793" y="895812"/>
                  </a:lnTo>
                  <a:lnTo>
                    <a:pt x="1326658" y="857884"/>
                  </a:lnTo>
                  <a:lnTo>
                    <a:pt x="1326882" y="857504"/>
                  </a:lnTo>
                  <a:cubicBezTo>
                    <a:pt x="1343925" y="849928"/>
                    <a:pt x="1359754" y="847571"/>
                    <a:pt x="1373480" y="848407"/>
                  </a:cubicBezTo>
                  <a:cubicBezTo>
                    <a:pt x="1414658" y="850914"/>
                    <a:pt x="1436914" y="882158"/>
                    <a:pt x="1416285" y="887455"/>
                  </a:cubicBezTo>
                  <a:lnTo>
                    <a:pt x="1412067" y="887907"/>
                  </a:lnTo>
                  <a:lnTo>
                    <a:pt x="1418255" y="893861"/>
                  </a:lnTo>
                  <a:cubicBezTo>
                    <a:pt x="1425124" y="901680"/>
                    <a:pt x="1426380" y="908676"/>
                    <a:pt x="1422764" y="912497"/>
                  </a:cubicBezTo>
                  <a:lnTo>
                    <a:pt x="1421126" y="913507"/>
                  </a:lnTo>
                  <a:lnTo>
                    <a:pt x="1421029" y="915430"/>
                  </a:lnTo>
                  <a:lnTo>
                    <a:pt x="1418593" y="917539"/>
                  </a:lnTo>
                  <a:lnTo>
                    <a:pt x="1423885" y="923721"/>
                  </a:lnTo>
                  <a:cubicBezTo>
                    <a:pt x="1425552" y="929890"/>
                    <a:pt x="1422982" y="934912"/>
                    <a:pt x="1415302" y="936507"/>
                  </a:cubicBezTo>
                  <a:lnTo>
                    <a:pt x="1410623" y="936789"/>
                  </a:lnTo>
                  <a:lnTo>
                    <a:pt x="1417146" y="943680"/>
                  </a:lnTo>
                  <a:cubicBezTo>
                    <a:pt x="1420737" y="948171"/>
                    <a:pt x="1422788" y="952364"/>
                    <a:pt x="1423419" y="955938"/>
                  </a:cubicBezTo>
                  <a:lnTo>
                    <a:pt x="1422543" y="959253"/>
                  </a:lnTo>
                  <a:lnTo>
                    <a:pt x="1427224" y="958339"/>
                  </a:lnTo>
                  <a:cubicBezTo>
                    <a:pt x="1468402" y="960846"/>
                    <a:pt x="1490659" y="992090"/>
                    <a:pt x="1470030" y="997387"/>
                  </a:cubicBezTo>
                  <a:lnTo>
                    <a:pt x="1465812" y="997839"/>
                  </a:lnTo>
                  <a:lnTo>
                    <a:pt x="1471999" y="1003793"/>
                  </a:lnTo>
                  <a:lnTo>
                    <a:pt x="1472601" y="1004846"/>
                  </a:lnTo>
                  <a:lnTo>
                    <a:pt x="1473865" y="1005285"/>
                  </a:lnTo>
                  <a:cubicBezTo>
                    <a:pt x="1492389" y="1017643"/>
                    <a:pt x="1497472" y="1034543"/>
                    <a:pt x="1482111" y="1037733"/>
                  </a:cubicBezTo>
                  <a:lnTo>
                    <a:pt x="1477432" y="1038015"/>
                  </a:lnTo>
                  <a:lnTo>
                    <a:pt x="1483956" y="1044905"/>
                  </a:lnTo>
                  <a:lnTo>
                    <a:pt x="1486089" y="1049075"/>
                  </a:lnTo>
                  <a:lnTo>
                    <a:pt x="1495623" y="1055603"/>
                  </a:lnTo>
                  <a:cubicBezTo>
                    <a:pt x="1503756" y="1064389"/>
                    <a:pt x="1504163" y="1073524"/>
                    <a:pt x="1493848" y="1076173"/>
                  </a:cubicBezTo>
                  <a:lnTo>
                    <a:pt x="1489630" y="1076625"/>
                  </a:lnTo>
                  <a:lnTo>
                    <a:pt x="1495817" y="1082579"/>
                  </a:lnTo>
                  <a:cubicBezTo>
                    <a:pt x="1499252" y="1086488"/>
                    <a:pt x="1501284" y="1090193"/>
                    <a:pt x="1502004" y="1093396"/>
                  </a:cubicBezTo>
                  <a:lnTo>
                    <a:pt x="1501473" y="1095872"/>
                  </a:lnTo>
                  <a:lnTo>
                    <a:pt x="1517013" y="1114027"/>
                  </a:lnTo>
                  <a:cubicBezTo>
                    <a:pt x="1517846" y="1117111"/>
                    <a:pt x="1517621" y="1119909"/>
                    <a:pt x="1516227" y="1122135"/>
                  </a:cubicBezTo>
                  <a:lnTo>
                    <a:pt x="1514536" y="1123150"/>
                  </a:lnTo>
                  <a:lnTo>
                    <a:pt x="1536585" y="1136279"/>
                  </a:lnTo>
                  <a:cubicBezTo>
                    <a:pt x="1557151" y="1154406"/>
                    <a:pt x="1560142" y="1176842"/>
                    <a:pt x="1542515" y="1175921"/>
                  </a:cubicBezTo>
                  <a:lnTo>
                    <a:pt x="1537919" y="1175006"/>
                  </a:lnTo>
                  <a:lnTo>
                    <a:pt x="1542478" y="1183328"/>
                  </a:lnTo>
                  <a:cubicBezTo>
                    <a:pt x="1547138" y="1193840"/>
                    <a:pt x="1546152" y="1201633"/>
                    <a:pt x="1541077" y="1204467"/>
                  </a:cubicBezTo>
                  <a:lnTo>
                    <a:pt x="1539017" y="1204993"/>
                  </a:lnTo>
                  <a:lnTo>
                    <a:pt x="1538280" y="1206986"/>
                  </a:lnTo>
                  <a:cubicBezTo>
                    <a:pt x="1534932" y="1211738"/>
                    <a:pt x="1527079" y="1211905"/>
                    <a:pt x="1517109" y="1206173"/>
                  </a:cubicBezTo>
                  <a:lnTo>
                    <a:pt x="1509309" y="1200771"/>
                  </a:lnTo>
                  <a:lnTo>
                    <a:pt x="1509740" y="1205439"/>
                  </a:lnTo>
                  <a:lnTo>
                    <a:pt x="1504257" y="1210481"/>
                  </a:lnTo>
                  <a:lnTo>
                    <a:pt x="1515289" y="1236093"/>
                  </a:lnTo>
                  <a:lnTo>
                    <a:pt x="1549074" y="1229498"/>
                  </a:lnTo>
                  <a:cubicBezTo>
                    <a:pt x="1594574" y="1232268"/>
                    <a:pt x="1619167" y="1266792"/>
                    <a:pt x="1596372" y="1272645"/>
                  </a:cubicBezTo>
                  <a:lnTo>
                    <a:pt x="1591712" y="1273145"/>
                  </a:lnTo>
                  <a:lnTo>
                    <a:pt x="1598549" y="1279723"/>
                  </a:lnTo>
                  <a:cubicBezTo>
                    <a:pt x="1606139" y="1288363"/>
                    <a:pt x="1607527" y="1296094"/>
                    <a:pt x="1603531" y="1300315"/>
                  </a:cubicBezTo>
                  <a:lnTo>
                    <a:pt x="1601722" y="1301432"/>
                  </a:lnTo>
                  <a:lnTo>
                    <a:pt x="1601614" y="1303556"/>
                  </a:lnTo>
                  <a:cubicBezTo>
                    <a:pt x="1599839" y="1309091"/>
                    <a:pt x="1592395" y="1311598"/>
                    <a:pt x="1581168" y="1309106"/>
                  </a:cubicBezTo>
                  <a:lnTo>
                    <a:pt x="1572110" y="1306283"/>
                  </a:lnTo>
                  <a:lnTo>
                    <a:pt x="1573916" y="1310608"/>
                  </a:lnTo>
                  <a:cubicBezTo>
                    <a:pt x="1575866" y="1318207"/>
                    <a:pt x="1572487" y="1322725"/>
                    <a:pt x="1566215" y="1323944"/>
                  </a:cubicBezTo>
                  <a:lnTo>
                    <a:pt x="1550032" y="1319777"/>
                  </a:lnTo>
                  <a:lnTo>
                    <a:pt x="1563729" y="1359703"/>
                  </a:lnTo>
                  <a:lnTo>
                    <a:pt x="1608460" y="1350970"/>
                  </a:lnTo>
                  <a:cubicBezTo>
                    <a:pt x="1653960" y="1353741"/>
                    <a:pt x="1678554" y="1388264"/>
                    <a:pt x="1655758" y="1394116"/>
                  </a:cubicBezTo>
                  <a:lnTo>
                    <a:pt x="1651098" y="1394616"/>
                  </a:lnTo>
                  <a:lnTo>
                    <a:pt x="1657935" y="1401196"/>
                  </a:lnTo>
                  <a:cubicBezTo>
                    <a:pt x="1665525" y="1409835"/>
                    <a:pt x="1666913" y="1417567"/>
                    <a:pt x="1662917" y="1421788"/>
                  </a:cubicBezTo>
                  <a:lnTo>
                    <a:pt x="1661108" y="1422905"/>
                  </a:lnTo>
                  <a:lnTo>
                    <a:pt x="1661000" y="1425028"/>
                  </a:lnTo>
                  <a:cubicBezTo>
                    <a:pt x="1659225" y="1430563"/>
                    <a:pt x="1651781" y="1433070"/>
                    <a:pt x="1640554" y="1430578"/>
                  </a:cubicBezTo>
                  <a:lnTo>
                    <a:pt x="1631496" y="1427755"/>
                  </a:lnTo>
                  <a:lnTo>
                    <a:pt x="1633302" y="1432080"/>
                  </a:lnTo>
                  <a:lnTo>
                    <a:pt x="1632765" y="1438418"/>
                  </a:lnTo>
                  <a:lnTo>
                    <a:pt x="1634779" y="1438025"/>
                  </a:lnTo>
                  <a:cubicBezTo>
                    <a:pt x="1680279" y="1440796"/>
                    <a:pt x="1704872" y="1475320"/>
                    <a:pt x="1682076" y="1481172"/>
                  </a:cubicBezTo>
                  <a:lnTo>
                    <a:pt x="1677417" y="1481672"/>
                  </a:lnTo>
                  <a:lnTo>
                    <a:pt x="1684254" y="1488251"/>
                  </a:lnTo>
                  <a:cubicBezTo>
                    <a:pt x="1691844" y="1496891"/>
                    <a:pt x="1693232" y="1504622"/>
                    <a:pt x="1689236" y="1508843"/>
                  </a:cubicBezTo>
                  <a:lnTo>
                    <a:pt x="1687427" y="1509960"/>
                  </a:lnTo>
                  <a:lnTo>
                    <a:pt x="1687319" y="1512083"/>
                  </a:lnTo>
                  <a:cubicBezTo>
                    <a:pt x="1685544" y="1517618"/>
                    <a:pt x="1678100" y="1520125"/>
                    <a:pt x="1666873" y="1517634"/>
                  </a:cubicBezTo>
                  <a:lnTo>
                    <a:pt x="1657815" y="1514810"/>
                  </a:lnTo>
                  <a:lnTo>
                    <a:pt x="1659621" y="1519135"/>
                  </a:lnTo>
                  <a:lnTo>
                    <a:pt x="1659297" y="1522952"/>
                  </a:lnTo>
                  <a:lnTo>
                    <a:pt x="1683957" y="1535586"/>
                  </a:lnTo>
                  <a:cubicBezTo>
                    <a:pt x="1705634" y="1552369"/>
                    <a:pt x="1710045" y="1574570"/>
                    <a:pt x="1692396" y="1574772"/>
                  </a:cubicBezTo>
                  <a:lnTo>
                    <a:pt x="1687750" y="1574151"/>
                  </a:lnTo>
                  <a:lnTo>
                    <a:pt x="1692829" y="1582166"/>
                  </a:lnTo>
                  <a:cubicBezTo>
                    <a:pt x="1698149" y="1592362"/>
                    <a:pt x="1697660" y="1600201"/>
                    <a:pt x="1692776" y="1603352"/>
                  </a:cubicBezTo>
                  <a:lnTo>
                    <a:pt x="1690753" y="1604007"/>
                  </a:lnTo>
                  <a:lnTo>
                    <a:pt x="1690144" y="1606044"/>
                  </a:lnTo>
                  <a:cubicBezTo>
                    <a:pt x="1687105" y="1610998"/>
                    <a:pt x="1679278" y="1611665"/>
                    <a:pt x="1668965" y="1606578"/>
                  </a:cubicBezTo>
                  <a:lnTo>
                    <a:pt x="1660836" y="1601683"/>
                  </a:lnTo>
                  <a:lnTo>
                    <a:pt x="1661563" y="1606314"/>
                  </a:lnTo>
                  <a:cubicBezTo>
                    <a:pt x="1661652" y="1614157"/>
                    <a:pt x="1657297" y="1617744"/>
                    <a:pt x="1650914" y="1617439"/>
                  </a:cubicBezTo>
                  <a:lnTo>
                    <a:pt x="1636227" y="1609568"/>
                  </a:lnTo>
                  <a:lnTo>
                    <a:pt x="1643018" y="1636040"/>
                  </a:lnTo>
                  <a:lnTo>
                    <a:pt x="1652408" y="1691313"/>
                  </a:lnTo>
                  <a:lnTo>
                    <a:pt x="1703266" y="1693709"/>
                  </a:lnTo>
                  <a:cubicBezTo>
                    <a:pt x="1746806" y="1707210"/>
                    <a:pt x="1762492" y="1746588"/>
                    <a:pt x="1738960" y="1746858"/>
                  </a:cubicBezTo>
                  <a:lnTo>
                    <a:pt x="1734314" y="1746236"/>
                  </a:lnTo>
                  <a:lnTo>
                    <a:pt x="1739392" y="1754251"/>
                  </a:lnTo>
                  <a:cubicBezTo>
                    <a:pt x="1744712" y="1764446"/>
                    <a:pt x="1744224" y="1772286"/>
                    <a:pt x="1739339" y="1775436"/>
                  </a:cubicBezTo>
                  <a:lnTo>
                    <a:pt x="1737316" y="1776092"/>
                  </a:lnTo>
                  <a:lnTo>
                    <a:pt x="1736707" y="1778129"/>
                  </a:lnTo>
                  <a:cubicBezTo>
                    <a:pt x="1733669" y="1783084"/>
                    <a:pt x="1725842" y="1783750"/>
                    <a:pt x="1715528" y="1778663"/>
                  </a:cubicBezTo>
                  <a:lnTo>
                    <a:pt x="1707400" y="1773768"/>
                  </a:lnTo>
                  <a:lnTo>
                    <a:pt x="1708127" y="1778399"/>
                  </a:lnTo>
                  <a:lnTo>
                    <a:pt x="1707457" y="1780389"/>
                  </a:lnTo>
                  <a:lnTo>
                    <a:pt x="1715414" y="1780763"/>
                  </a:lnTo>
                  <a:cubicBezTo>
                    <a:pt x="1758954" y="1794265"/>
                    <a:pt x="1774639" y="1833642"/>
                    <a:pt x="1751107" y="1833912"/>
                  </a:cubicBezTo>
                  <a:lnTo>
                    <a:pt x="1746461" y="1833291"/>
                  </a:lnTo>
                  <a:lnTo>
                    <a:pt x="1751540" y="1841306"/>
                  </a:lnTo>
                  <a:cubicBezTo>
                    <a:pt x="1756860" y="1851501"/>
                    <a:pt x="1756371" y="1859341"/>
                    <a:pt x="1751487" y="1862491"/>
                  </a:cubicBezTo>
                  <a:lnTo>
                    <a:pt x="1749464" y="1863146"/>
                  </a:lnTo>
                  <a:lnTo>
                    <a:pt x="1748855" y="1865184"/>
                  </a:lnTo>
                  <a:cubicBezTo>
                    <a:pt x="1745816" y="1870138"/>
                    <a:pt x="1737989" y="1870805"/>
                    <a:pt x="1727676" y="1865718"/>
                  </a:cubicBezTo>
                  <a:lnTo>
                    <a:pt x="1719547" y="1860822"/>
                  </a:lnTo>
                  <a:lnTo>
                    <a:pt x="1720274" y="1865453"/>
                  </a:lnTo>
                  <a:cubicBezTo>
                    <a:pt x="1720319" y="1869375"/>
                    <a:pt x="1719252" y="1872233"/>
                    <a:pt x="1717377" y="1874072"/>
                  </a:cubicBezTo>
                  <a:lnTo>
                    <a:pt x="1713692" y="1875263"/>
                  </a:lnTo>
                  <a:lnTo>
                    <a:pt x="1727561" y="1875916"/>
                  </a:lnTo>
                  <a:cubicBezTo>
                    <a:pt x="1771101" y="1889418"/>
                    <a:pt x="1786787" y="1928795"/>
                    <a:pt x="1763254" y="1929065"/>
                  </a:cubicBezTo>
                  <a:lnTo>
                    <a:pt x="1758608" y="1928444"/>
                  </a:lnTo>
                  <a:lnTo>
                    <a:pt x="1763687" y="1936459"/>
                  </a:lnTo>
                  <a:cubicBezTo>
                    <a:pt x="1769007" y="1946654"/>
                    <a:pt x="1768518" y="1954494"/>
                    <a:pt x="1763634" y="1957644"/>
                  </a:cubicBezTo>
                  <a:lnTo>
                    <a:pt x="1761612" y="1958299"/>
                  </a:lnTo>
                  <a:lnTo>
                    <a:pt x="1761002" y="1960337"/>
                  </a:lnTo>
                  <a:cubicBezTo>
                    <a:pt x="1757963" y="1965291"/>
                    <a:pt x="1750136" y="1965958"/>
                    <a:pt x="1739823" y="1960870"/>
                  </a:cubicBezTo>
                  <a:lnTo>
                    <a:pt x="1731695" y="1955975"/>
                  </a:lnTo>
                  <a:lnTo>
                    <a:pt x="1732421" y="1960606"/>
                  </a:lnTo>
                  <a:lnTo>
                    <a:pt x="1729822" y="1968338"/>
                  </a:lnTo>
                  <a:lnTo>
                    <a:pt x="1761395" y="1986739"/>
                  </a:lnTo>
                  <a:cubicBezTo>
                    <a:pt x="1777200" y="2002427"/>
                    <a:pt x="1778942" y="2019989"/>
                    <a:pt x="1763253" y="2020169"/>
                  </a:cubicBezTo>
                  <a:lnTo>
                    <a:pt x="1758608" y="2019547"/>
                  </a:lnTo>
                  <a:lnTo>
                    <a:pt x="1763686" y="2027562"/>
                  </a:lnTo>
                  <a:cubicBezTo>
                    <a:pt x="1769007" y="2037757"/>
                    <a:pt x="1768517" y="2045597"/>
                    <a:pt x="1763634" y="2048747"/>
                  </a:cubicBezTo>
                  <a:lnTo>
                    <a:pt x="1761611" y="2049403"/>
                  </a:lnTo>
                  <a:lnTo>
                    <a:pt x="1761002" y="2051440"/>
                  </a:lnTo>
                  <a:cubicBezTo>
                    <a:pt x="1757962" y="2056395"/>
                    <a:pt x="1750135" y="2057061"/>
                    <a:pt x="1739823" y="2051973"/>
                  </a:cubicBezTo>
                  <a:lnTo>
                    <a:pt x="1731695" y="2047079"/>
                  </a:lnTo>
                  <a:lnTo>
                    <a:pt x="1732422" y="2051710"/>
                  </a:lnTo>
                  <a:cubicBezTo>
                    <a:pt x="1732598" y="2067398"/>
                    <a:pt x="1715002" y="2066054"/>
                    <a:pt x="1698959" y="2050610"/>
                  </a:cubicBezTo>
                  <a:lnTo>
                    <a:pt x="1695290" y="2044631"/>
                  </a:lnTo>
                  <a:lnTo>
                    <a:pt x="1693341" y="2052454"/>
                  </a:lnTo>
                  <a:lnTo>
                    <a:pt x="1691389" y="2054737"/>
                  </a:lnTo>
                  <a:lnTo>
                    <a:pt x="1691723" y="2063961"/>
                  </a:lnTo>
                  <a:lnTo>
                    <a:pt x="1739707" y="2066221"/>
                  </a:lnTo>
                  <a:cubicBezTo>
                    <a:pt x="1783246" y="2079723"/>
                    <a:pt x="1798933" y="2119101"/>
                    <a:pt x="1775401" y="2119370"/>
                  </a:cubicBezTo>
                  <a:lnTo>
                    <a:pt x="1770755" y="2118748"/>
                  </a:lnTo>
                  <a:lnTo>
                    <a:pt x="1775833" y="2126763"/>
                  </a:lnTo>
                  <a:cubicBezTo>
                    <a:pt x="1781154" y="2136959"/>
                    <a:pt x="1780664" y="2144798"/>
                    <a:pt x="1775780" y="2147949"/>
                  </a:cubicBezTo>
                  <a:lnTo>
                    <a:pt x="1773758" y="2148605"/>
                  </a:lnTo>
                  <a:lnTo>
                    <a:pt x="1773148" y="2150641"/>
                  </a:lnTo>
                  <a:cubicBezTo>
                    <a:pt x="1770109" y="2155596"/>
                    <a:pt x="1762283" y="2156263"/>
                    <a:pt x="1751969" y="2151175"/>
                  </a:cubicBezTo>
                  <a:lnTo>
                    <a:pt x="1743841" y="2146281"/>
                  </a:lnTo>
                  <a:lnTo>
                    <a:pt x="1744568" y="2150911"/>
                  </a:lnTo>
                  <a:lnTo>
                    <a:pt x="1743581" y="2153844"/>
                  </a:lnTo>
                  <a:lnTo>
                    <a:pt x="1769492" y="2168946"/>
                  </a:lnTo>
                  <a:cubicBezTo>
                    <a:pt x="1785298" y="2184634"/>
                    <a:pt x="1787041" y="2202195"/>
                    <a:pt x="1771352" y="2202375"/>
                  </a:cubicBezTo>
                  <a:lnTo>
                    <a:pt x="1766706" y="2201754"/>
                  </a:lnTo>
                  <a:lnTo>
                    <a:pt x="1771784" y="2209769"/>
                  </a:lnTo>
                  <a:cubicBezTo>
                    <a:pt x="1777105" y="2219964"/>
                    <a:pt x="1776616" y="2227804"/>
                    <a:pt x="1771732" y="2230954"/>
                  </a:cubicBezTo>
                  <a:lnTo>
                    <a:pt x="1769709" y="2231609"/>
                  </a:lnTo>
                  <a:lnTo>
                    <a:pt x="1769100" y="2233647"/>
                  </a:lnTo>
                  <a:cubicBezTo>
                    <a:pt x="1766061" y="2238601"/>
                    <a:pt x="1758233" y="2239268"/>
                    <a:pt x="1747921" y="2234180"/>
                  </a:cubicBezTo>
                  <a:lnTo>
                    <a:pt x="1739792" y="2229286"/>
                  </a:lnTo>
                  <a:lnTo>
                    <a:pt x="1740519" y="2233916"/>
                  </a:lnTo>
                  <a:cubicBezTo>
                    <a:pt x="1740607" y="2241760"/>
                    <a:pt x="1736252" y="2245346"/>
                    <a:pt x="1729869" y="2245041"/>
                  </a:cubicBezTo>
                  <a:lnTo>
                    <a:pt x="1709220" y="2233976"/>
                  </a:lnTo>
                  <a:lnTo>
                    <a:pt x="1712444" y="2252569"/>
                  </a:lnTo>
                  <a:lnTo>
                    <a:pt x="1734271" y="2261437"/>
                  </a:lnTo>
                  <a:cubicBezTo>
                    <a:pt x="1762324" y="2282304"/>
                    <a:pt x="1763631" y="2314787"/>
                    <a:pt x="1746540" y="2308983"/>
                  </a:cubicBezTo>
                  <a:lnTo>
                    <a:pt x="1743338" y="2307348"/>
                  </a:lnTo>
                  <a:lnTo>
                    <a:pt x="1744968" y="2314441"/>
                  </a:lnTo>
                  <a:cubicBezTo>
                    <a:pt x="1746217" y="2323172"/>
                    <a:pt x="1743865" y="2328719"/>
                    <a:pt x="1739530" y="2329752"/>
                  </a:cubicBezTo>
                  <a:lnTo>
                    <a:pt x="1737899" y="2329711"/>
                  </a:lnTo>
                  <a:lnTo>
                    <a:pt x="1736938" y="2331029"/>
                  </a:lnTo>
                  <a:cubicBezTo>
                    <a:pt x="1733478" y="2333838"/>
                    <a:pt x="1727646" y="2332325"/>
                    <a:pt x="1721483" y="2326016"/>
                  </a:cubicBezTo>
                  <a:lnTo>
                    <a:pt x="1716851" y="2320403"/>
                  </a:lnTo>
                  <a:lnTo>
                    <a:pt x="1716196" y="2323937"/>
                  </a:lnTo>
                  <a:cubicBezTo>
                    <a:pt x="1712324" y="2335331"/>
                    <a:pt x="1699938" y="2329873"/>
                    <a:pt x="1692271" y="2314611"/>
                  </a:cubicBezTo>
                  <a:lnTo>
                    <a:pt x="1691739" y="2312132"/>
                  </a:lnTo>
                  <a:lnTo>
                    <a:pt x="1689354" y="2314920"/>
                  </a:lnTo>
                  <a:lnTo>
                    <a:pt x="1686726" y="2313695"/>
                  </a:lnTo>
                  <a:lnTo>
                    <a:pt x="1685004" y="2328446"/>
                  </a:lnTo>
                  <a:lnTo>
                    <a:pt x="1685997" y="2334089"/>
                  </a:lnTo>
                  <a:cubicBezTo>
                    <a:pt x="1688425" y="2381091"/>
                    <a:pt x="1649788" y="2405364"/>
                    <a:pt x="1647236" y="2384461"/>
                  </a:cubicBezTo>
                  <a:lnTo>
                    <a:pt x="1647319" y="2380867"/>
                  </a:lnTo>
                  <a:lnTo>
                    <a:pt x="1641637" y="2385413"/>
                  </a:lnTo>
                  <a:cubicBezTo>
                    <a:pt x="1634313" y="2390327"/>
                    <a:pt x="1628295" y="2390615"/>
                    <a:pt x="1625482" y="2387157"/>
                  </a:cubicBezTo>
                  <a:lnTo>
                    <a:pt x="1624811" y="2385670"/>
                  </a:lnTo>
                  <a:lnTo>
                    <a:pt x="1623208" y="2385377"/>
                  </a:lnTo>
                  <a:cubicBezTo>
                    <a:pt x="1619174" y="2383477"/>
                    <a:pt x="1618007" y="2377567"/>
                    <a:pt x="1621016" y="2369276"/>
                  </a:cubicBezTo>
                  <a:lnTo>
                    <a:pt x="1624064" y="2362667"/>
                  </a:lnTo>
                  <a:lnTo>
                    <a:pt x="1620595" y="2363611"/>
                  </a:lnTo>
                  <a:cubicBezTo>
                    <a:pt x="1602678" y="2365795"/>
                    <a:pt x="1610606" y="2334266"/>
                    <a:pt x="1642335" y="2319583"/>
                  </a:cubicBezTo>
                  <a:lnTo>
                    <a:pt x="1648600" y="2318445"/>
                  </a:lnTo>
                  <a:lnTo>
                    <a:pt x="1647357" y="2316849"/>
                  </a:lnTo>
                  <a:lnTo>
                    <a:pt x="1645234" y="2316972"/>
                  </a:lnTo>
                  <a:cubicBezTo>
                    <a:pt x="1639540" y="2315808"/>
                    <a:pt x="1636242" y="2308679"/>
                    <a:pt x="1637502" y="2297248"/>
                  </a:cubicBezTo>
                  <a:lnTo>
                    <a:pt x="1639328" y="2287938"/>
                  </a:lnTo>
                  <a:lnTo>
                    <a:pt x="1635224" y="2290201"/>
                  </a:lnTo>
                  <a:cubicBezTo>
                    <a:pt x="1609525" y="2299865"/>
                    <a:pt x="1614267" y="2240564"/>
                    <a:pt x="1670056" y="2215012"/>
                  </a:cubicBezTo>
                  <a:lnTo>
                    <a:pt x="1685760" y="2210035"/>
                  </a:lnTo>
                  <a:lnTo>
                    <a:pt x="1685115" y="2192223"/>
                  </a:lnTo>
                  <a:lnTo>
                    <a:pt x="1681735" y="2175505"/>
                  </a:lnTo>
                  <a:cubicBezTo>
                    <a:pt x="1681025" y="2166767"/>
                    <a:pt x="1681318" y="2157286"/>
                    <a:pt x="1682916" y="2147106"/>
                  </a:cubicBezTo>
                  <a:lnTo>
                    <a:pt x="1683256" y="2146757"/>
                  </a:lnTo>
                  <a:lnTo>
                    <a:pt x="1683468" y="2146768"/>
                  </a:lnTo>
                  <a:lnTo>
                    <a:pt x="1682843" y="2129526"/>
                  </a:lnTo>
                  <a:lnTo>
                    <a:pt x="1682198" y="2139187"/>
                  </a:lnTo>
                  <a:cubicBezTo>
                    <a:pt x="1673559" y="2183946"/>
                    <a:pt x="1636141" y="2203860"/>
                    <a:pt x="1633289" y="2180500"/>
                  </a:cubicBezTo>
                  <a:lnTo>
                    <a:pt x="1633397" y="2175814"/>
                  </a:lnTo>
                  <a:lnTo>
                    <a:pt x="1625988" y="2181741"/>
                  </a:lnTo>
                  <a:cubicBezTo>
                    <a:pt x="1616438" y="2188149"/>
                    <a:pt x="1608592" y="2188524"/>
                    <a:pt x="1604924" y="2184015"/>
                  </a:cubicBezTo>
                  <a:lnTo>
                    <a:pt x="1604050" y="2182076"/>
                  </a:lnTo>
                  <a:lnTo>
                    <a:pt x="1601959" y="2181694"/>
                  </a:lnTo>
                  <a:cubicBezTo>
                    <a:pt x="1596700" y="2179218"/>
                    <a:pt x="1595178" y="2171512"/>
                    <a:pt x="1599103" y="2160701"/>
                  </a:cubicBezTo>
                  <a:lnTo>
                    <a:pt x="1603076" y="2152085"/>
                  </a:lnTo>
                  <a:lnTo>
                    <a:pt x="1598553" y="2153316"/>
                  </a:lnTo>
                  <a:cubicBezTo>
                    <a:pt x="1567405" y="2157112"/>
                    <a:pt x="1596164" y="2082766"/>
                    <a:pt x="1678515" y="2086530"/>
                  </a:cubicBezTo>
                  <a:lnTo>
                    <a:pt x="1678898" y="2086830"/>
                  </a:lnTo>
                  <a:lnTo>
                    <a:pt x="1681918" y="2103986"/>
                  </a:lnTo>
                  <a:lnTo>
                    <a:pt x="1680591" y="2067356"/>
                  </a:lnTo>
                  <a:lnTo>
                    <a:pt x="1676515" y="2072120"/>
                  </a:lnTo>
                  <a:cubicBezTo>
                    <a:pt x="1670678" y="2074719"/>
                    <a:pt x="1665318" y="2072956"/>
                    <a:pt x="1662556" y="2065613"/>
                  </a:cubicBezTo>
                  <a:lnTo>
                    <a:pt x="1661554" y="2061035"/>
                  </a:lnTo>
                  <a:lnTo>
                    <a:pt x="1655756" y="2068544"/>
                  </a:lnTo>
                  <a:cubicBezTo>
                    <a:pt x="1647989" y="2077025"/>
                    <a:pt x="1640453" y="2079242"/>
                    <a:pt x="1635825" y="2075727"/>
                  </a:cubicBezTo>
                  <a:lnTo>
                    <a:pt x="1634518" y="2074049"/>
                  </a:lnTo>
                  <a:lnTo>
                    <a:pt x="1632396" y="2074172"/>
                  </a:lnTo>
                  <a:cubicBezTo>
                    <a:pt x="1626701" y="2073008"/>
                    <a:pt x="1623402" y="2065879"/>
                    <a:pt x="1624664" y="2054448"/>
                  </a:cubicBezTo>
                  <a:lnTo>
                    <a:pt x="1626489" y="2045138"/>
                  </a:lnTo>
                  <a:lnTo>
                    <a:pt x="1622385" y="2047402"/>
                  </a:lnTo>
                  <a:cubicBezTo>
                    <a:pt x="1609536" y="2052233"/>
                    <a:pt x="1604297" y="2039824"/>
                    <a:pt x="1609244" y="2023012"/>
                  </a:cubicBezTo>
                  <a:lnTo>
                    <a:pt x="1623984" y="1997220"/>
                  </a:lnTo>
                  <a:lnTo>
                    <a:pt x="1619629" y="1996770"/>
                  </a:lnTo>
                  <a:lnTo>
                    <a:pt x="1618322" y="1995093"/>
                  </a:lnTo>
                  <a:lnTo>
                    <a:pt x="1616199" y="1995215"/>
                  </a:lnTo>
                  <a:cubicBezTo>
                    <a:pt x="1610505" y="1994050"/>
                    <a:pt x="1607207" y="1986922"/>
                    <a:pt x="1608467" y="1975492"/>
                  </a:cubicBezTo>
                  <a:lnTo>
                    <a:pt x="1610293" y="1966181"/>
                  </a:lnTo>
                  <a:lnTo>
                    <a:pt x="1606189" y="1968444"/>
                  </a:lnTo>
                  <a:cubicBezTo>
                    <a:pt x="1580491" y="1978108"/>
                    <a:pt x="1585233" y="1918807"/>
                    <a:pt x="1641021" y="1893255"/>
                  </a:cubicBezTo>
                  <a:lnTo>
                    <a:pt x="1643168" y="1892574"/>
                  </a:lnTo>
                  <a:lnTo>
                    <a:pt x="1632188" y="1887457"/>
                  </a:lnTo>
                  <a:lnTo>
                    <a:pt x="1631186" y="1882878"/>
                  </a:lnTo>
                  <a:lnTo>
                    <a:pt x="1625386" y="1890387"/>
                  </a:lnTo>
                  <a:cubicBezTo>
                    <a:pt x="1617620" y="1898868"/>
                    <a:pt x="1610084" y="1901085"/>
                    <a:pt x="1605456" y="1897570"/>
                  </a:cubicBezTo>
                  <a:lnTo>
                    <a:pt x="1604149" y="1895892"/>
                  </a:lnTo>
                  <a:lnTo>
                    <a:pt x="1602027" y="1896015"/>
                  </a:lnTo>
                  <a:cubicBezTo>
                    <a:pt x="1596332" y="1894850"/>
                    <a:pt x="1593034" y="1887721"/>
                    <a:pt x="1594295" y="1876291"/>
                  </a:cubicBezTo>
                  <a:lnTo>
                    <a:pt x="1596120" y="1866981"/>
                  </a:lnTo>
                  <a:lnTo>
                    <a:pt x="1592016" y="1869244"/>
                  </a:lnTo>
                  <a:cubicBezTo>
                    <a:pt x="1572742" y="1876492"/>
                    <a:pt x="1570591" y="1844947"/>
                    <a:pt x="1594256" y="1817941"/>
                  </a:cubicBezTo>
                  <a:lnTo>
                    <a:pt x="1597929" y="1815250"/>
                  </a:lnTo>
                  <a:lnTo>
                    <a:pt x="1591286" y="1814564"/>
                  </a:lnTo>
                  <a:lnTo>
                    <a:pt x="1589979" y="1812886"/>
                  </a:lnTo>
                  <a:lnTo>
                    <a:pt x="1587856" y="1813009"/>
                  </a:lnTo>
                  <a:cubicBezTo>
                    <a:pt x="1582162" y="1811845"/>
                    <a:pt x="1578864" y="1804716"/>
                    <a:pt x="1580124" y="1793285"/>
                  </a:cubicBezTo>
                  <a:lnTo>
                    <a:pt x="1581950" y="1783976"/>
                  </a:lnTo>
                  <a:lnTo>
                    <a:pt x="1577846" y="1786239"/>
                  </a:lnTo>
                  <a:cubicBezTo>
                    <a:pt x="1570504" y="1789000"/>
                    <a:pt x="1565646" y="1786131"/>
                    <a:pt x="1563754" y="1780029"/>
                  </a:cubicBezTo>
                  <a:lnTo>
                    <a:pt x="1566614" y="1760235"/>
                  </a:lnTo>
                  <a:lnTo>
                    <a:pt x="1565489" y="1760814"/>
                  </a:lnTo>
                  <a:cubicBezTo>
                    <a:pt x="1562208" y="1760949"/>
                    <a:pt x="1558103" y="1759949"/>
                    <a:pt x="1553436" y="1757647"/>
                  </a:cubicBezTo>
                  <a:lnTo>
                    <a:pt x="1546080" y="1753217"/>
                  </a:lnTo>
                  <a:lnTo>
                    <a:pt x="1546738" y="1757407"/>
                  </a:lnTo>
                  <a:cubicBezTo>
                    <a:pt x="1546818" y="1764506"/>
                    <a:pt x="1542877" y="1767752"/>
                    <a:pt x="1537100" y="1767476"/>
                  </a:cubicBezTo>
                  <a:lnTo>
                    <a:pt x="1518413" y="1757462"/>
                  </a:lnTo>
                  <a:lnTo>
                    <a:pt x="1521330" y="1774289"/>
                  </a:lnTo>
                  <a:lnTo>
                    <a:pt x="1541084" y="1782315"/>
                  </a:lnTo>
                  <a:cubicBezTo>
                    <a:pt x="1566471" y="1801199"/>
                    <a:pt x="1567655" y="1830596"/>
                    <a:pt x="1552187" y="1825343"/>
                  </a:cubicBezTo>
                  <a:lnTo>
                    <a:pt x="1549289" y="1823864"/>
                  </a:lnTo>
                  <a:lnTo>
                    <a:pt x="1550765" y="1830283"/>
                  </a:lnTo>
                  <a:cubicBezTo>
                    <a:pt x="1551895" y="1838185"/>
                    <a:pt x="1549767" y="1843204"/>
                    <a:pt x="1545842" y="1844140"/>
                  </a:cubicBezTo>
                  <a:lnTo>
                    <a:pt x="1544366" y="1844102"/>
                  </a:lnTo>
                  <a:lnTo>
                    <a:pt x="1543498" y="1845295"/>
                  </a:lnTo>
                  <a:cubicBezTo>
                    <a:pt x="1540365" y="1847838"/>
                    <a:pt x="1535088" y="1846468"/>
                    <a:pt x="1529510" y="1840758"/>
                  </a:cubicBezTo>
                  <a:lnTo>
                    <a:pt x="1525319" y="1835679"/>
                  </a:lnTo>
                  <a:lnTo>
                    <a:pt x="1524726" y="1838877"/>
                  </a:lnTo>
                  <a:cubicBezTo>
                    <a:pt x="1521222" y="1849188"/>
                    <a:pt x="1510012" y="1844249"/>
                    <a:pt x="1503073" y="1830437"/>
                  </a:cubicBezTo>
                  <a:lnTo>
                    <a:pt x="1502592" y="1828194"/>
                  </a:lnTo>
                  <a:lnTo>
                    <a:pt x="1500433" y="1830716"/>
                  </a:lnTo>
                  <a:cubicBezTo>
                    <a:pt x="1495151" y="1833069"/>
                    <a:pt x="1490301" y="1831473"/>
                    <a:pt x="1487801" y="1824828"/>
                  </a:cubicBezTo>
                  <a:lnTo>
                    <a:pt x="1486894" y="1820685"/>
                  </a:lnTo>
                  <a:lnTo>
                    <a:pt x="1484161" y="1824224"/>
                  </a:lnTo>
                  <a:lnTo>
                    <a:pt x="1488196" y="1829427"/>
                  </a:lnTo>
                  <a:lnTo>
                    <a:pt x="1493709" y="1828425"/>
                  </a:lnTo>
                  <a:lnTo>
                    <a:pt x="1493975" y="1828633"/>
                  </a:lnTo>
                  <a:lnTo>
                    <a:pt x="1494758" y="1841056"/>
                  </a:lnTo>
                  <a:lnTo>
                    <a:pt x="1496900" y="1847477"/>
                  </a:lnTo>
                  <a:lnTo>
                    <a:pt x="1495466" y="1852285"/>
                  </a:lnTo>
                  <a:lnTo>
                    <a:pt x="1496266" y="1864975"/>
                  </a:lnTo>
                  <a:lnTo>
                    <a:pt x="1489039" y="1881258"/>
                  </a:lnTo>
                  <a:lnTo>
                    <a:pt x="1489465" y="1882741"/>
                  </a:lnTo>
                  <a:cubicBezTo>
                    <a:pt x="1489389" y="1886799"/>
                    <a:pt x="1487886" y="1889873"/>
                    <a:pt x="1485155" y="1891635"/>
                  </a:cubicBezTo>
                  <a:lnTo>
                    <a:pt x="1482893" y="1892368"/>
                  </a:lnTo>
                  <a:lnTo>
                    <a:pt x="1482211" y="1894647"/>
                  </a:lnTo>
                  <a:cubicBezTo>
                    <a:pt x="1480512" y="1897418"/>
                    <a:pt x="1477473" y="1898990"/>
                    <a:pt x="1473418" y="1899157"/>
                  </a:cubicBezTo>
                  <a:lnTo>
                    <a:pt x="1472591" y="1898940"/>
                  </a:lnTo>
                  <a:lnTo>
                    <a:pt x="1470666" y="1900327"/>
                  </a:lnTo>
                  <a:lnTo>
                    <a:pt x="1467141" y="1897508"/>
                  </a:lnTo>
                  <a:lnTo>
                    <a:pt x="1458521" y="1895243"/>
                  </a:lnTo>
                  <a:lnTo>
                    <a:pt x="1457274" y="1894493"/>
                  </a:lnTo>
                  <a:lnTo>
                    <a:pt x="1457250" y="1894512"/>
                  </a:lnTo>
                  <a:lnTo>
                    <a:pt x="1450131" y="1895280"/>
                  </a:lnTo>
                  <a:lnTo>
                    <a:pt x="1447335" y="1903597"/>
                  </a:lnTo>
                  <a:lnTo>
                    <a:pt x="1482649" y="1924180"/>
                  </a:lnTo>
                  <a:cubicBezTo>
                    <a:pt x="1500328" y="1941727"/>
                    <a:pt x="1502277" y="1961371"/>
                    <a:pt x="1484729" y="1961572"/>
                  </a:cubicBezTo>
                  <a:lnTo>
                    <a:pt x="1479532" y="1960876"/>
                  </a:lnTo>
                  <a:lnTo>
                    <a:pt x="1485212" y="1969841"/>
                  </a:lnTo>
                  <a:cubicBezTo>
                    <a:pt x="1491163" y="1981245"/>
                    <a:pt x="1490617" y="1990014"/>
                    <a:pt x="1485153" y="1993539"/>
                  </a:cubicBezTo>
                  <a:lnTo>
                    <a:pt x="1482891" y="1994271"/>
                  </a:lnTo>
                  <a:lnTo>
                    <a:pt x="1482209" y="1996550"/>
                  </a:lnTo>
                  <a:cubicBezTo>
                    <a:pt x="1478810" y="2002091"/>
                    <a:pt x="1470055" y="2002837"/>
                    <a:pt x="1458519" y="1997146"/>
                  </a:cubicBezTo>
                  <a:lnTo>
                    <a:pt x="1449427" y="1991672"/>
                  </a:lnTo>
                  <a:lnTo>
                    <a:pt x="1450241" y="1996851"/>
                  </a:lnTo>
                  <a:cubicBezTo>
                    <a:pt x="1450439" y="2014399"/>
                    <a:pt x="1430756" y="2012897"/>
                    <a:pt x="1412812" y="1995621"/>
                  </a:cubicBezTo>
                  <a:lnTo>
                    <a:pt x="1408251" y="1988189"/>
                  </a:lnTo>
                  <a:lnTo>
                    <a:pt x="1406529" y="1997686"/>
                  </a:lnTo>
                  <a:cubicBezTo>
                    <a:pt x="1396072" y="2020292"/>
                    <a:pt x="1378275" y="2028829"/>
                    <a:pt x="1372095" y="2012405"/>
                  </a:cubicBezTo>
                  <a:lnTo>
                    <a:pt x="1370974" y="2007283"/>
                  </a:lnTo>
                  <a:lnTo>
                    <a:pt x="1364488" y="2015683"/>
                  </a:lnTo>
                  <a:cubicBezTo>
                    <a:pt x="1355800" y="2025169"/>
                    <a:pt x="1347372" y="2027649"/>
                    <a:pt x="1342194" y="2023717"/>
                  </a:cubicBezTo>
                  <a:lnTo>
                    <a:pt x="1340733" y="2021841"/>
                  </a:lnTo>
                  <a:lnTo>
                    <a:pt x="1338358" y="2021978"/>
                  </a:lnTo>
                  <a:cubicBezTo>
                    <a:pt x="1331989" y="2020675"/>
                    <a:pt x="1328300" y="2012701"/>
                    <a:pt x="1329711" y="1999916"/>
                  </a:cubicBezTo>
                  <a:lnTo>
                    <a:pt x="1331752" y="1989501"/>
                  </a:lnTo>
                  <a:lnTo>
                    <a:pt x="1327161" y="1992034"/>
                  </a:lnTo>
                  <a:cubicBezTo>
                    <a:pt x="1306629" y="1999754"/>
                    <a:pt x="1303469" y="1968118"/>
                    <a:pt x="1326081" y="1938994"/>
                  </a:cubicBezTo>
                  <a:lnTo>
                    <a:pt x="1329133" y="1935921"/>
                  </a:lnTo>
                  <a:lnTo>
                    <a:pt x="1324077" y="1935400"/>
                  </a:lnTo>
                  <a:lnTo>
                    <a:pt x="1322616" y="1933523"/>
                  </a:lnTo>
                  <a:lnTo>
                    <a:pt x="1320242" y="1933661"/>
                  </a:lnTo>
                  <a:cubicBezTo>
                    <a:pt x="1313872" y="1932358"/>
                    <a:pt x="1310183" y="1924384"/>
                    <a:pt x="1311594" y="1911599"/>
                  </a:cubicBezTo>
                  <a:lnTo>
                    <a:pt x="1313635" y="1901185"/>
                  </a:lnTo>
                  <a:lnTo>
                    <a:pt x="1309044" y="1903716"/>
                  </a:lnTo>
                  <a:cubicBezTo>
                    <a:pt x="1284406" y="1912981"/>
                    <a:pt x="1284783" y="1865572"/>
                    <a:pt x="1324692" y="1833839"/>
                  </a:cubicBezTo>
                  <a:lnTo>
                    <a:pt x="1345966" y="1820858"/>
                  </a:lnTo>
                  <a:lnTo>
                    <a:pt x="1344643" y="1820935"/>
                  </a:lnTo>
                  <a:cubicBezTo>
                    <a:pt x="1341941" y="1819779"/>
                    <a:pt x="1339670" y="1817233"/>
                    <a:pt x="1338126" y="1813127"/>
                  </a:cubicBezTo>
                  <a:lnTo>
                    <a:pt x="1337005" y="1808006"/>
                  </a:lnTo>
                  <a:lnTo>
                    <a:pt x="1330518" y="1816404"/>
                  </a:lnTo>
                  <a:cubicBezTo>
                    <a:pt x="1321831" y="1825892"/>
                    <a:pt x="1313402" y="1828371"/>
                    <a:pt x="1308225" y="1824439"/>
                  </a:cubicBezTo>
                  <a:lnTo>
                    <a:pt x="1306764" y="1822563"/>
                  </a:lnTo>
                  <a:lnTo>
                    <a:pt x="1304389" y="1822700"/>
                  </a:lnTo>
                  <a:cubicBezTo>
                    <a:pt x="1298019" y="1821397"/>
                    <a:pt x="1294330" y="1813423"/>
                    <a:pt x="1295740" y="1800638"/>
                  </a:cubicBezTo>
                  <a:lnTo>
                    <a:pt x="1297782" y="1790224"/>
                  </a:lnTo>
                  <a:lnTo>
                    <a:pt x="1293192" y="1792756"/>
                  </a:lnTo>
                  <a:cubicBezTo>
                    <a:pt x="1272659" y="1800476"/>
                    <a:pt x="1269500" y="1768841"/>
                    <a:pt x="1292111" y="1739717"/>
                  </a:cubicBezTo>
                  <a:lnTo>
                    <a:pt x="1299454" y="1732325"/>
                  </a:lnTo>
                  <a:lnTo>
                    <a:pt x="1292374" y="1731595"/>
                  </a:lnTo>
                  <a:lnTo>
                    <a:pt x="1290913" y="1729718"/>
                  </a:lnTo>
                  <a:lnTo>
                    <a:pt x="1288539" y="1729856"/>
                  </a:lnTo>
                  <a:cubicBezTo>
                    <a:pt x="1282170" y="1728553"/>
                    <a:pt x="1278480" y="1720579"/>
                    <a:pt x="1279891" y="1707794"/>
                  </a:cubicBezTo>
                  <a:lnTo>
                    <a:pt x="1281932" y="1697379"/>
                  </a:lnTo>
                  <a:lnTo>
                    <a:pt x="1277341" y="1699911"/>
                  </a:lnTo>
                  <a:cubicBezTo>
                    <a:pt x="1260916" y="1706088"/>
                    <a:pt x="1255609" y="1687075"/>
                    <a:pt x="1265720" y="1664313"/>
                  </a:cubicBezTo>
                  <a:lnTo>
                    <a:pt x="1275612" y="1647946"/>
                  </a:lnTo>
                  <a:lnTo>
                    <a:pt x="1274257" y="1647806"/>
                  </a:lnTo>
                  <a:lnTo>
                    <a:pt x="1272797" y="1645930"/>
                  </a:lnTo>
                  <a:lnTo>
                    <a:pt x="1270422" y="1646068"/>
                  </a:lnTo>
                  <a:cubicBezTo>
                    <a:pt x="1264053" y="1644765"/>
                    <a:pt x="1260364" y="1636790"/>
                    <a:pt x="1261774" y="1624005"/>
                  </a:cubicBezTo>
                  <a:lnTo>
                    <a:pt x="1263816" y="1613591"/>
                  </a:lnTo>
                  <a:lnTo>
                    <a:pt x="1259225" y="1616123"/>
                  </a:lnTo>
                  <a:cubicBezTo>
                    <a:pt x="1234586" y="1625388"/>
                    <a:pt x="1234964" y="1577979"/>
                    <a:pt x="1274872" y="1546245"/>
                  </a:cubicBezTo>
                  <a:lnTo>
                    <a:pt x="1277706" y="1544516"/>
                  </a:lnTo>
                  <a:lnTo>
                    <a:pt x="1276983" y="1543649"/>
                  </a:lnTo>
                  <a:lnTo>
                    <a:pt x="1275863" y="1538528"/>
                  </a:lnTo>
                  <a:lnTo>
                    <a:pt x="1269375" y="1546926"/>
                  </a:lnTo>
                  <a:cubicBezTo>
                    <a:pt x="1260688" y="1556413"/>
                    <a:pt x="1252260" y="1558893"/>
                    <a:pt x="1247082" y="1554961"/>
                  </a:cubicBezTo>
                  <a:lnTo>
                    <a:pt x="1245621" y="1553084"/>
                  </a:lnTo>
                  <a:lnTo>
                    <a:pt x="1243247" y="1553222"/>
                  </a:lnTo>
                  <a:cubicBezTo>
                    <a:pt x="1236877" y="1551919"/>
                    <a:pt x="1233187" y="1543945"/>
                    <a:pt x="1234598" y="1531160"/>
                  </a:cubicBezTo>
                  <a:lnTo>
                    <a:pt x="1236640" y="1520745"/>
                  </a:lnTo>
                  <a:lnTo>
                    <a:pt x="1232049" y="1523277"/>
                  </a:lnTo>
                  <a:cubicBezTo>
                    <a:pt x="1223836" y="1526366"/>
                    <a:pt x="1218403" y="1523157"/>
                    <a:pt x="1216287" y="1516330"/>
                  </a:cubicBezTo>
                  <a:lnTo>
                    <a:pt x="1217788" y="1505944"/>
                  </a:lnTo>
                  <a:lnTo>
                    <a:pt x="1213488" y="1510251"/>
                  </a:lnTo>
                  <a:lnTo>
                    <a:pt x="1209284" y="1509689"/>
                  </a:lnTo>
                  <a:lnTo>
                    <a:pt x="1213880" y="1516942"/>
                  </a:lnTo>
                  <a:cubicBezTo>
                    <a:pt x="1218695" y="1526169"/>
                    <a:pt x="1218253" y="1533264"/>
                    <a:pt x="1213833" y="1536115"/>
                  </a:cubicBezTo>
                  <a:lnTo>
                    <a:pt x="1212002" y="1536708"/>
                  </a:lnTo>
                  <a:lnTo>
                    <a:pt x="1211451" y="1538552"/>
                  </a:lnTo>
                  <a:cubicBezTo>
                    <a:pt x="1208700" y="1543036"/>
                    <a:pt x="1201617" y="1543639"/>
                    <a:pt x="1192283" y="1539035"/>
                  </a:cubicBezTo>
                  <a:lnTo>
                    <a:pt x="1184927" y="1534605"/>
                  </a:lnTo>
                  <a:lnTo>
                    <a:pt x="1185585" y="1538795"/>
                  </a:lnTo>
                  <a:lnTo>
                    <a:pt x="1183909" y="1540547"/>
                  </a:lnTo>
                  <a:lnTo>
                    <a:pt x="1192180" y="1540936"/>
                  </a:lnTo>
                  <a:cubicBezTo>
                    <a:pt x="1231583" y="1553155"/>
                    <a:pt x="1245779" y="1588791"/>
                    <a:pt x="1224481" y="1589036"/>
                  </a:cubicBezTo>
                  <a:lnTo>
                    <a:pt x="1220278" y="1588473"/>
                  </a:lnTo>
                  <a:lnTo>
                    <a:pt x="1224873" y="1595727"/>
                  </a:lnTo>
                  <a:cubicBezTo>
                    <a:pt x="1229688" y="1604953"/>
                    <a:pt x="1229246" y="1612049"/>
                    <a:pt x="1224825" y="1614900"/>
                  </a:cubicBezTo>
                  <a:lnTo>
                    <a:pt x="1222994" y="1615493"/>
                  </a:lnTo>
                  <a:lnTo>
                    <a:pt x="1222443" y="1617337"/>
                  </a:lnTo>
                  <a:cubicBezTo>
                    <a:pt x="1219694" y="1621821"/>
                    <a:pt x="1212610" y="1622424"/>
                    <a:pt x="1203276" y="1617820"/>
                  </a:cubicBezTo>
                  <a:lnTo>
                    <a:pt x="1195921" y="1613390"/>
                  </a:lnTo>
                  <a:lnTo>
                    <a:pt x="1196578" y="1617581"/>
                  </a:lnTo>
                  <a:lnTo>
                    <a:pt x="1188189" y="1626344"/>
                  </a:lnTo>
                  <a:lnTo>
                    <a:pt x="1203174" y="1627050"/>
                  </a:lnTo>
                  <a:cubicBezTo>
                    <a:pt x="1242576" y="1639268"/>
                    <a:pt x="1256773" y="1674905"/>
                    <a:pt x="1235476" y="1675149"/>
                  </a:cubicBezTo>
                  <a:lnTo>
                    <a:pt x="1231272" y="1674587"/>
                  </a:lnTo>
                  <a:lnTo>
                    <a:pt x="1235867" y="1681841"/>
                  </a:lnTo>
                  <a:cubicBezTo>
                    <a:pt x="1240683" y="1691067"/>
                    <a:pt x="1240240" y="1698162"/>
                    <a:pt x="1235819" y="1701013"/>
                  </a:cubicBezTo>
                  <a:lnTo>
                    <a:pt x="1233988" y="1701606"/>
                  </a:lnTo>
                  <a:lnTo>
                    <a:pt x="1233437" y="1703450"/>
                  </a:lnTo>
                  <a:cubicBezTo>
                    <a:pt x="1230688" y="1707934"/>
                    <a:pt x="1223604" y="1708538"/>
                    <a:pt x="1214270" y="1703933"/>
                  </a:cubicBezTo>
                  <a:lnTo>
                    <a:pt x="1206914" y="1699504"/>
                  </a:lnTo>
                  <a:lnTo>
                    <a:pt x="1207571" y="1703694"/>
                  </a:lnTo>
                  <a:lnTo>
                    <a:pt x="1202066" y="1709446"/>
                  </a:lnTo>
                  <a:lnTo>
                    <a:pt x="1203173" y="1709498"/>
                  </a:lnTo>
                  <a:cubicBezTo>
                    <a:pt x="1242576" y="1721717"/>
                    <a:pt x="1256772" y="1757354"/>
                    <a:pt x="1235474" y="1757598"/>
                  </a:cubicBezTo>
                  <a:lnTo>
                    <a:pt x="1231271" y="1757035"/>
                  </a:lnTo>
                  <a:lnTo>
                    <a:pt x="1235866" y="1764289"/>
                  </a:lnTo>
                  <a:cubicBezTo>
                    <a:pt x="1240682" y="1773515"/>
                    <a:pt x="1240239" y="1780611"/>
                    <a:pt x="1235818" y="1783461"/>
                  </a:cubicBezTo>
                  <a:lnTo>
                    <a:pt x="1233987" y="1784055"/>
                  </a:lnTo>
                  <a:lnTo>
                    <a:pt x="1233436" y="1785898"/>
                  </a:lnTo>
                  <a:cubicBezTo>
                    <a:pt x="1230687" y="1790383"/>
                    <a:pt x="1223603" y="1790986"/>
                    <a:pt x="1214269" y="1786382"/>
                  </a:cubicBezTo>
                  <a:lnTo>
                    <a:pt x="1206914" y="1781952"/>
                  </a:lnTo>
                  <a:lnTo>
                    <a:pt x="1207571" y="1786143"/>
                  </a:lnTo>
                  <a:cubicBezTo>
                    <a:pt x="1207731" y="1800340"/>
                    <a:pt x="1191806" y="1799125"/>
                    <a:pt x="1177288" y="1785147"/>
                  </a:cubicBezTo>
                  <a:lnTo>
                    <a:pt x="1173597" y="1779134"/>
                  </a:lnTo>
                  <a:lnTo>
                    <a:pt x="1172204" y="1786818"/>
                  </a:lnTo>
                  <a:cubicBezTo>
                    <a:pt x="1163744" y="1805108"/>
                    <a:pt x="1149344" y="1812016"/>
                    <a:pt x="1144344" y="1798727"/>
                  </a:cubicBezTo>
                  <a:lnTo>
                    <a:pt x="1143438" y="1794583"/>
                  </a:lnTo>
                  <a:lnTo>
                    <a:pt x="1138189" y="1801379"/>
                  </a:lnTo>
                  <a:cubicBezTo>
                    <a:pt x="1131160" y="1809054"/>
                    <a:pt x="1124340" y="1811061"/>
                    <a:pt x="1120151" y="1807879"/>
                  </a:cubicBezTo>
                  <a:lnTo>
                    <a:pt x="1118969" y="1806361"/>
                  </a:lnTo>
                  <a:lnTo>
                    <a:pt x="1117048" y="1806472"/>
                  </a:lnTo>
                  <a:cubicBezTo>
                    <a:pt x="1111895" y="1805418"/>
                    <a:pt x="1108910" y="1798966"/>
                    <a:pt x="1110051" y="1788622"/>
                  </a:cubicBezTo>
                  <a:lnTo>
                    <a:pt x="1111702" y="1780196"/>
                  </a:lnTo>
                  <a:lnTo>
                    <a:pt x="1107989" y="1782245"/>
                  </a:lnTo>
                  <a:cubicBezTo>
                    <a:pt x="1094699" y="1787242"/>
                    <a:pt x="1090404" y="1771860"/>
                    <a:pt x="1098586" y="1753442"/>
                  </a:cubicBezTo>
                  <a:lnTo>
                    <a:pt x="1114789" y="1733073"/>
                  </a:lnTo>
                  <a:lnTo>
                    <a:pt x="1105493" y="1736423"/>
                  </a:lnTo>
                  <a:lnTo>
                    <a:pt x="1104311" y="1734904"/>
                  </a:lnTo>
                  <a:lnTo>
                    <a:pt x="1102390" y="1735016"/>
                  </a:lnTo>
                  <a:cubicBezTo>
                    <a:pt x="1097236" y="1733962"/>
                    <a:pt x="1094251" y="1727510"/>
                    <a:pt x="1095393" y="1717166"/>
                  </a:cubicBezTo>
                  <a:lnTo>
                    <a:pt x="1097044" y="1708739"/>
                  </a:lnTo>
                  <a:lnTo>
                    <a:pt x="1093331" y="1710788"/>
                  </a:lnTo>
                  <a:cubicBezTo>
                    <a:pt x="1066750" y="1720783"/>
                    <a:pt x="1076154" y="1649259"/>
                    <a:pt x="1149375" y="1634972"/>
                  </a:cubicBezTo>
                  <a:lnTo>
                    <a:pt x="1149776" y="1635153"/>
                  </a:lnTo>
                  <a:lnTo>
                    <a:pt x="1154569" y="1646103"/>
                  </a:lnTo>
                  <a:lnTo>
                    <a:pt x="1155441" y="1625130"/>
                  </a:lnTo>
                  <a:lnTo>
                    <a:pt x="1155749" y="1624816"/>
                  </a:lnTo>
                  <a:lnTo>
                    <a:pt x="1184150" y="1626154"/>
                  </a:lnTo>
                  <a:lnTo>
                    <a:pt x="1166294" y="1616585"/>
                  </a:lnTo>
                  <a:lnTo>
                    <a:pt x="1150898" y="1591497"/>
                  </a:lnTo>
                  <a:lnTo>
                    <a:pt x="1144720" y="1625585"/>
                  </a:lnTo>
                  <a:cubicBezTo>
                    <a:pt x="1136259" y="1643876"/>
                    <a:pt x="1121859" y="1650783"/>
                    <a:pt x="1116860" y="1637494"/>
                  </a:cubicBezTo>
                  <a:lnTo>
                    <a:pt x="1115954" y="1633350"/>
                  </a:lnTo>
                  <a:lnTo>
                    <a:pt x="1110704" y="1640145"/>
                  </a:lnTo>
                  <a:cubicBezTo>
                    <a:pt x="1103675" y="1647821"/>
                    <a:pt x="1096856" y="1649827"/>
                    <a:pt x="1092667" y="1646646"/>
                  </a:cubicBezTo>
                  <a:lnTo>
                    <a:pt x="1091485" y="1645127"/>
                  </a:lnTo>
                  <a:lnTo>
                    <a:pt x="1089564" y="1645239"/>
                  </a:lnTo>
                  <a:cubicBezTo>
                    <a:pt x="1084410" y="1644185"/>
                    <a:pt x="1081425" y="1637733"/>
                    <a:pt x="1082566" y="1627389"/>
                  </a:cubicBezTo>
                  <a:lnTo>
                    <a:pt x="1084218" y="1618962"/>
                  </a:lnTo>
                  <a:lnTo>
                    <a:pt x="1080504" y="1621012"/>
                  </a:lnTo>
                  <a:cubicBezTo>
                    <a:pt x="1067215" y="1626008"/>
                    <a:pt x="1062920" y="1610626"/>
                    <a:pt x="1071101" y="1592209"/>
                  </a:cubicBezTo>
                  <a:lnTo>
                    <a:pt x="1090653" y="1567630"/>
                  </a:lnTo>
                  <a:lnTo>
                    <a:pt x="1079843" y="1571526"/>
                  </a:lnTo>
                  <a:lnTo>
                    <a:pt x="1078661" y="1570008"/>
                  </a:lnTo>
                  <a:lnTo>
                    <a:pt x="1076739" y="1570119"/>
                  </a:lnTo>
                  <a:cubicBezTo>
                    <a:pt x="1071586" y="1569065"/>
                    <a:pt x="1068601" y="1562614"/>
                    <a:pt x="1069742" y="1552268"/>
                  </a:cubicBezTo>
                  <a:lnTo>
                    <a:pt x="1071394" y="1543843"/>
                  </a:lnTo>
                  <a:lnTo>
                    <a:pt x="1067680" y="1545891"/>
                  </a:lnTo>
                  <a:cubicBezTo>
                    <a:pt x="1054390" y="1550889"/>
                    <a:pt x="1050095" y="1535506"/>
                    <a:pt x="1058277" y="1517089"/>
                  </a:cubicBezTo>
                  <a:lnTo>
                    <a:pt x="1070394" y="1501857"/>
                  </a:lnTo>
                  <a:lnTo>
                    <a:pt x="1065185" y="1503734"/>
                  </a:lnTo>
                  <a:lnTo>
                    <a:pt x="1064003" y="1502216"/>
                  </a:lnTo>
                  <a:lnTo>
                    <a:pt x="1062081" y="1502327"/>
                  </a:lnTo>
                  <a:cubicBezTo>
                    <a:pt x="1056928" y="1501273"/>
                    <a:pt x="1053943" y="1494822"/>
                    <a:pt x="1055084" y="1484477"/>
                  </a:cubicBezTo>
                  <a:lnTo>
                    <a:pt x="1056736" y="1476051"/>
                  </a:lnTo>
                  <a:lnTo>
                    <a:pt x="1053022" y="1478099"/>
                  </a:lnTo>
                  <a:cubicBezTo>
                    <a:pt x="1033087" y="1485595"/>
                    <a:pt x="1033392" y="1447237"/>
                    <a:pt x="1065681" y="1421563"/>
                  </a:cubicBezTo>
                  <a:lnTo>
                    <a:pt x="1068863" y="1420148"/>
                  </a:lnTo>
                  <a:lnTo>
                    <a:pt x="1067391" y="1419462"/>
                  </a:lnTo>
                  <a:lnTo>
                    <a:pt x="1066484" y="1415318"/>
                  </a:lnTo>
                  <a:lnTo>
                    <a:pt x="1061235" y="1422114"/>
                  </a:lnTo>
                  <a:cubicBezTo>
                    <a:pt x="1054207" y="1429789"/>
                    <a:pt x="1047386" y="1431796"/>
                    <a:pt x="1043198" y="1428614"/>
                  </a:cubicBezTo>
                  <a:lnTo>
                    <a:pt x="1042016" y="1427096"/>
                  </a:lnTo>
                  <a:lnTo>
                    <a:pt x="1040094" y="1427207"/>
                  </a:lnTo>
                  <a:cubicBezTo>
                    <a:pt x="1034941" y="1426154"/>
                    <a:pt x="1031956" y="1419702"/>
                    <a:pt x="1033097" y="1409357"/>
                  </a:cubicBezTo>
                  <a:lnTo>
                    <a:pt x="1034749" y="1400931"/>
                  </a:lnTo>
                  <a:lnTo>
                    <a:pt x="1031035" y="1402980"/>
                  </a:lnTo>
                  <a:cubicBezTo>
                    <a:pt x="1011100" y="1410476"/>
                    <a:pt x="1011405" y="1372118"/>
                    <a:pt x="1043694" y="1346442"/>
                  </a:cubicBezTo>
                  <a:lnTo>
                    <a:pt x="1051039" y="1343180"/>
                  </a:lnTo>
                  <a:lnTo>
                    <a:pt x="1041741" y="1338845"/>
                  </a:lnTo>
                  <a:lnTo>
                    <a:pt x="1040834" y="1334702"/>
                  </a:lnTo>
                  <a:lnTo>
                    <a:pt x="1035585" y="1341497"/>
                  </a:lnTo>
                  <a:cubicBezTo>
                    <a:pt x="1028556" y="1349172"/>
                    <a:pt x="1021736" y="1351179"/>
                    <a:pt x="1017547" y="1347998"/>
                  </a:cubicBezTo>
                  <a:lnTo>
                    <a:pt x="1016365" y="1346479"/>
                  </a:lnTo>
                  <a:lnTo>
                    <a:pt x="1014444" y="1346590"/>
                  </a:lnTo>
                  <a:cubicBezTo>
                    <a:pt x="1009291" y="1345536"/>
                    <a:pt x="1006306" y="1339084"/>
                    <a:pt x="1007447" y="1328740"/>
                  </a:cubicBezTo>
                  <a:lnTo>
                    <a:pt x="1009098" y="1320314"/>
                  </a:lnTo>
                  <a:lnTo>
                    <a:pt x="1005385" y="1322363"/>
                  </a:lnTo>
                  <a:cubicBezTo>
                    <a:pt x="978805" y="1332358"/>
                    <a:pt x="988208" y="1260833"/>
                    <a:pt x="1061429" y="1246546"/>
                  </a:cubicBezTo>
                  <a:lnTo>
                    <a:pt x="1061830" y="1246728"/>
                  </a:lnTo>
                  <a:cubicBezTo>
                    <a:pt x="1080584" y="1278972"/>
                    <a:pt x="1078062" y="1308646"/>
                    <a:pt x="1069600" y="1326936"/>
                  </a:cubicBezTo>
                  <a:lnTo>
                    <a:pt x="1058563" y="1339835"/>
                  </a:lnTo>
                  <a:lnTo>
                    <a:pt x="1087080" y="1327164"/>
                  </a:lnTo>
                  <a:lnTo>
                    <a:pt x="1087481" y="1327345"/>
                  </a:lnTo>
                  <a:lnTo>
                    <a:pt x="1091547" y="1336635"/>
                  </a:lnTo>
                  <a:lnTo>
                    <a:pt x="1090246" y="1330196"/>
                  </a:lnTo>
                  <a:cubicBezTo>
                    <a:pt x="1089603" y="1322288"/>
                    <a:pt x="1089868" y="1313707"/>
                    <a:pt x="1091314" y="1304495"/>
                  </a:cubicBezTo>
                  <a:lnTo>
                    <a:pt x="1091622" y="1304180"/>
                  </a:lnTo>
                  <a:lnTo>
                    <a:pt x="1106468" y="1304879"/>
                  </a:lnTo>
                  <a:lnTo>
                    <a:pt x="1086851" y="1285453"/>
                  </a:lnTo>
                  <a:cubicBezTo>
                    <a:pt x="1079508" y="1273826"/>
                    <a:pt x="1073951" y="1258819"/>
                    <a:pt x="1072383" y="1240234"/>
                  </a:cubicBezTo>
                  <a:lnTo>
                    <a:pt x="1072607" y="1239854"/>
                  </a:lnTo>
                  <a:lnTo>
                    <a:pt x="1099706" y="1234564"/>
                  </a:lnTo>
                  <a:lnTo>
                    <a:pt x="1088216" y="1231605"/>
                  </a:lnTo>
                  <a:cubicBezTo>
                    <a:pt x="1070792" y="1221477"/>
                    <a:pt x="1051702" y="1198618"/>
                    <a:pt x="1048564" y="1161448"/>
                  </a:cubicBezTo>
                  <a:lnTo>
                    <a:pt x="1048789" y="1161069"/>
                  </a:lnTo>
                  <a:cubicBezTo>
                    <a:pt x="1065832" y="1153493"/>
                    <a:pt x="1081660" y="1151136"/>
                    <a:pt x="1095386" y="1151971"/>
                  </a:cubicBezTo>
                  <a:lnTo>
                    <a:pt x="1105253" y="1154319"/>
                  </a:lnTo>
                  <a:lnTo>
                    <a:pt x="1110495" y="1145645"/>
                  </a:lnTo>
                  <a:cubicBezTo>
                    <a:pt x="1124063" y="1128171"/>
                    <a:pt x="1146907" y="1111601"/>
                    <a:pt x="1180844" y="1104978"/>
                  </a:cubicBezTo>
                  <a:lnTo>
                    <a:pt x="1181340" y="1105203"/>
                  </a:lnTo>
                  <a:cubicBezTo>
                    <a:pt x="1227697" y="1184907"/>
                    <a:pt x="1168868" y="1251906"/>
                    <a:pt x="1156508" y="1219056"/>
                  </a:cubicBezTo>
                  <a:lnTo>
                    <a:pt x="1155388" y="1213935"/>
                  </a:lnTo>
                  <a:lnTo>
                    <a:pt x="1148901" y="1222333"/>
                  </a:lnTo>
                  <a:cubicBezTo>
                    <a:pt x="1140214" y="1231821"/>
                    <a:pt x="1131785" y="1234300"/>
                    <a:pt x="1126608" y="1230368"/>
                  </a:cubicBezTo>
                  <a:lnTo>
                    <a:pt x="1125146" y="1228491"/>
                  </a:lnTo>
                  <a:lnTo>
                    <a:pt x="1122773" y="1228629"/>
                  </a:lnTo>
                  <a:lnTo>
                    <a:pt x="1116980" y="1223250"/>
                  </a:lnTo>
                  <a:lnTo>
                    <a:pt x="1117868" y="1225376"/>
                  </a:lnTo>
                  <a:lnTo>
                    <a:pt x="1117382" y="1231113"/>
                  </a:lnTo>
                  <a:lnTo>
                    <a:pt x="1119205" y="1230757"/>
                  </a:lnTo>
                  <a:cubicBezTo>
                    <a:pt x="1129499" y="1231384"/>
                    <a:pt x="1138611" y="1233807"/>
                    <a:pt x="1146166" y="1237172"/>
                  </a:cubicBezTo>
                  <a:lnTo>
                    <a:pt x="1158987" y="1245950"/>
                  </a:lnTo>
                  <a:lnTo>
                    <a:pt x="1168473" y="1236401"/>
                  </a:lnTo>
                  <a:cubicBezTo>
                    <a:pt x="1181776" y="1225823"/>
                    <a:pt x="1199471" y="1216988"/>
                    <a:pt x="1222095" y="1212573"/>
                  </a:cubicBezTo>
                  <a:lnTo>
                    <a:pt x="1222591" y="1212798"/>
                  </a:lnTo>
                  <a:cubicBezTo>
                    <a:pt x="1268948" y="1292502"/>
                    <a:pt x="1210119" y="1359500"/>
                    <a:pt x="1197760" y="1326651"/>
                  </a:cubicBezTo>
                  <a:lnTo>
                    <a:pt x="1196640" y="1321529"/>
                  </a:lnTo>
                  <a:lnTo>
                    <a:pt x="1190152" y="1329928"/>
                  </a:lnTo>
                  <a:lnTo>
                    <a:pt x="1177902" y="1338824"/>
                  </a:lnTo>
                  <a:lnTo>
                    <a:pt x="1181196" y="1344650"/>
                  </a:lnTo>
                  <a:cubicBezTo>
                    <a:pt x="1181603" y="1350418"/>
                    <a:pt x="1178447" y="1354432"/>
                    <a:pt x="1171349" y="1354514"/>
                  </a:cubicBezTo>
                  <a:lnTo>
                    <a:pt x="1167144" y="1353950"/>
                  </a:lnTo>
                  <a:lnTo>
                    <a:pt x="1171740" y="1361204"/>
                  </a:lnTo>
                  <a:cubicBezTo>
                    <a:pt x="1176555" y="1370431"/>
                    <a:pt x="1176112" y="1377526"/>
                    <a:pt x="1171692" y="1380378"/>
                  </a:cubicBezTo>
                  <a:lnTo>
                    <a:pt x="1169862" y="1380971"/>
                  </a:lnTo>
                  <a:lnTo>
                    <a:pt x="1169311" y="1382814"/>
                  </a:lnTo>
                  <a:cubicBezTo>
                    <a:pt x="1166560" y="1387298"/>
                    <a:pt x="1159477" y="1387901"/>
                    <a:pt x="1150143" y="1383297"/>
                  </a:cubicBezTo>
                  <a:lnTo>
                    <a:pt x="1142787" y="1378867"/>
                  </a:lnTo>
                  <a:lnTo>
                    <a:pt x="1143445" y="1383058"/>
                  </a:lnTo>
                  <a:cubicBezTo>
                    <a:pt x="1143604" y="1397256"/>
                    <a:pt x="1127680" y="1396040"/>
                    <a:pt x="1113161" y="1382063"/>
                  </a:cubicBezTo>
                  <a:lnTo>
                    <a:pt x="1099274" y="1359434"/>
                  </a:lnTo>
                  <a:lnTo>
                    <a:pt x="1101572" y="1372682"/>
                  </a:lnTo>
                  <a:cubicBezTo>
                    <a:pt x="1102227" y="1386417"/>
                    <a:pt x="1099481" y="1398408"/>
                    <a:pt x="1095251" y="1407554"/>
                  </a:cubicBezTo>
                  <a:lnTo>
                    <a:pt x="1094051" y="1408955"/>
                  </a:lnTo>
                  <a:lnTo>
                    <a:pt x="1109066" y="1402283"/>
                  </a:lnTo>
                  <a:lnTo>
                    <a:pt x="1109468" y="1402465"/>
                  </a:lnTo>
                  <a:cubicBezTo>
                    <a:pt x="1118844" y="1418587"/>
                    <a:pt x="1122902" y="1434066"/>
                    <a:pt x="1123558" y="1447802"/>
                  </a:cubicBezTo>
                  <a:lnTo>
                    <a:pt x="1119152" y="1472106"/>
                  </a:lnTo>
                  <a:lnTo>
                    <a:pt x="1123725" y="1470075"/>
                  </a:lnTo>
                  <a:lnTo>
                    <a:pt x="1124126" y="1470257"/>
                  </a:lnTo>
                  <a:lnTo>
                    <a:pt x="1133584" y="1491863"/>
                  </a:lnTo>
                  <a:lnTo>
                    <a:pt x="1132386" y="1485933"/>
                  </a:lnTo>
                  <a:cubicBezTo>
                    <a:pt x="1131743" y="1478026"/>
                    <a:pt x="1132007" y="1469445"/>
                    <a:pt x="1133454" y="1460232"/>
                  </a:cubicBezTo>
                  <a:lnTo>
                    <a:pt x="1133763" y="1459917"/>
                  </a:lnTo>
                  <a:cubicBezTo>
                    <a:pt x="1170472" y="1453299"/>
                    <a:pt x="1197503" y="1465800"/>
                    <a:pt x="1211807" y="1479998"/>
                  </a:cubicBezTo>
                  <a:lnTo>
                    <a:pt x="1219557" y="1493704"/>
                  </a:lnTo>
                  <a:lnTo>
                    <a:pt x="1220427" y="1487679"/>
                  </a:lnTo>
                  <a:cubicBezTo>
                    <a:pt x="1225483" y="1476297"/>
                    <a:pt x="1234394" y="1463977"/>
                    <a:pt x="1247696" y="1453400"/>
                  </a:cubicBezTo>
                  <a:lnTo>
                    <a:pt x="1251288" y="1451208"/>
                  </a:lnTo>
                  <a:lnTo>
                    <a:pt x="1245280" y="1444011"/>
                  </a:lnTo>
                  <a:lnTo>
                    <a:pt x="1244159" y="1438889"/>
                  </a:lnTo>
                  <a:lnTo>
                    <a:pt x="1237672" y="1447288"/>
                  </a:lnTo>
                  <a:cubicBezTo>
                    <a:pt x="1228986" y="1456775"/>
                    <a:pt x="1220557" y="1459254"/>
                    <a:pt x="1215379" y="1455323"/>
                  </a:cubicBezTo>
                  <a:lnTo>
                    <a:pt x="1213918" y="1453446"/>
                  </a:lnTo>
                  <a:lnTo>
                    <a:pt x="1211544" y="1453583"/>
                  </a:lnTo>
                  <a:cubicBezTo>
                    <a:pt x="1205174" y="1452281"/>
                    <a:pt x="1201485" y="1444307"/>
                    <a:pt x="1202895" y="1431521"/>
                  </a:cubicBezTo>
                  <a:lnTo>
                    <a:pt x="1204937" y="1421107"/>
                  </a:lnTo>
                  <a:lnTo>
                    <a:pt x="1200347" y="1423639"/>
                  </a:lnTo>
                  <a:cubicBezTo>
                    <a:pt x="1167495" y="1435992"/>
                    <a:pt x="1179117" y="1347592"/>
                    <a:pt x="1269615" y="1329933"/>
                  </a:cubicBezTo>
                  <a:lnTo>
                    <a:pt x="1270111" y="1330158"/>
                  </a:lnTo>
                  <a:cubicBezTo>
                    <a:pt x="1293290" y="1370009"/>
                    <a:pt x="1290172" y="1406685"/>
                    <a:pt x="1279714" y="1429292"/>
                  </a:cubicBezTo>
                  <a:lnTo>
                    <a:pt x="1271350" y="1439067"/>
                  </a:lnTo>
                  <a:lnTo>
                    <a:pt x="1301318" y="1429571"/>
                  </a:lnTo>
                  <a:lnTo>
                    <a:pt x="1301814" y="1429796"/>
                  </a:lnTo>
                  <a:lnTo>
                    <a:pt x="1306840" y="1441276"/>
                  </a:lnTo>
                  <a:lnTo>
                    <a:pt x="1305232" y="1433320"/>
                  </a:lnTo>
                  <a:cubicBezTo>
                    <a:pt x="1304437" y="1423547"/>
                    <a:pt x="1304765" y="1412941"/>
                    <a:pt x="1306551" y="1401555"/>
                  </a:cubicBezTo>
                  <a:lnTo>
                    <a:pt x="1306931" y="1401165"/>
                  </a:lnTo>
                  <a:lnTo>
                    <a:pt x="1325283" y="1402030"/>
                  </a:lnTo>
                  <a:lnTo>
                    <a:pt x="1301036" y="1378019"/>
                  </a:lnTo>
                  <a:cubicBezTo>
                    <a:pt x="1291961" y="1363650"/>
                    <a:pt x="1285093" y="1345101"/>
                    <a:pt x="1283154" y="1322131"/>
                  </a:cubicBezTo>
                  <a:lnTo>
                    <a:pt x="1283431" y="1321662"/>
                  </a:lnTo>
                  <a:lnTo>
                    <a:pt x="1309972" y="1313332"/>
                  </a:lnTo>
                  <a:lnTo>
                    <a:pt x="1302723" y="1311465"/>
                  </a:lnTo>
                  <a:cubicBezTo>
                    <a:pt x="1281187" y="1298947"/>
                    <a:pt x="1257593" y="1270695"/>
                    <a:pt x="1253715" y="1224755"/>
                  </a:cubicBezTo>
                  <a:lnTo>
                    <a:pt x="1253992" y="1224285"/>
                  </a:lnTo>
                  <a:cubicBezTo>
                    <a:pt x="1306654" y="1200878"/>
                    <a:pt x="1349931" y="1217781"/>
                    <a:pt x="1366684" y="1235880"/>
                  </a:cubicBezTo>
                  <a:lnTo>
                    <a:pt x="1368234" y="1238343"/>
                  </a:lnTo>
                  <a:lnTo>
                    <a:pt x="1369734" y="1227965"/>
                  </a:lnTo>
                  <a:lnTo>
                    <a:pt x="1364935" y="1215725"/>
                  </a:lnTo>
                  <a:lnTo>
                    <a:pt x="1366588" y="1207299"/>
                  </a:lnTo>
                  <a:lnTo>
                    <a:pt x="1362873" y="1209348"/>
                  </a:lnTo>
                  <a:cubicBezTo>
                    <a:pt x="1352906" y="1213096"/>
                    <a:pt x="1347998" y="1205380"/>
                    <a:pt x="1349618" y="1193518"/>
                  </a:cubicBezTo>
                  <a:lnTo>
                    <a:pt x="1356065" y="1176364"/>
                  </a:lnTo>
                  <a:lnTo>
                    <a:pt x="1354370" y="1175239"/>
                  </a:lnTo>
                  <a:cubicBezTo>
                    <a:pt x="1352466" y="1172150"/>
                    <a:pt x="1351212" y="1167654"/>
                    <a:pt x="1350909" y="1161912"/>
                  </a:cubicBezTo>
                  <a:lnTo>
                    <a:pt x="1351163" y="1153724"/>
                  </a:lnTo>
                  <a:lnTo>
                    <a:pt x="1349386" y="1154365"/>
                  </a:lnTo>
                  <a:lnTo>
                    <a:pt x="1349141" y="1154050"/>
                  </a:lnTo>
                  <a:lnTo>
                    <a:pt x="1347519" y="1155326"/>
                  </a:lnTo>
                  <a:cubicBezTo>
                    <a:pt x="1340721" y="1159240"/>
                    <a:pt x="1335463" y="1157195"/>
                    <a:pt x="1332608" y="1151479"/>
                  </a:cubicBezTo>
                  <a:lnTo>
                    <a:pt x="1332155" y="1127778"/>
                  </a:lnTo>
                  <a:lnTo>
                    <a:pt x="1326250" y="1126670"/>
                  </a:lnTo>
                  <a:cubicBezTo>
                    <a:pt x="1321142" y="1120047"/>
                    <a:pt x="1323367" y="1103547"/>
                    <a:pt x="1335015" y="1087587"/>
                  </a:cubicBezTo>
                  <a:lnTo>
                    <a:pt x="1338752" y="1083718"/>
                  </a:lnTo>
                  <a:lnTo>
                    <a:pt x="1334757" y="1081759"/>
                  </a:lnTo>
                  <a:lnTo>
                    <a:pt x="1331977" y="1077986"/>
                  </a:lnTo>
                  <a:lnTo>
                    <a:pt x="1329738" y="1087206"/>
                  </a:lnTo>
                  <a:cubicBezTo>
                    <a:pt x="1326100" y="1098115"/>
                    <a:pt x="1320121" y="1103210"/>
                    <a:pt x="1314462" y="1101885"/>
                  </a:cubicBezTo>
                  <a:lnTo>
                    <a:pt x="1312586" y="1100886"/>
                  </a:lnTo>
                  <a:lnTo>
                    <a:pt x="1310697" y="1101862"/>
                  </a:lnTo>
                  <a:cubicBezTo>
                    <a:pt x="1305022" y="1103118"/>
                    <a:pt x="1299106" y="1097951"/>
                    <a:pt x="1295601" y="1086998"/>
                  </a:cubicBezTo>
                  <a:lnTo>
                    <a:pt x="1293476" y="1077751"/>
                  </a:lnTo>
                  <a:lnTo>
                    <a:pt x="1290649" y="1081491"/>
                  </a:lnTo>
                  <a:cubicBezTo>
                    <a:pt x="1271115" y="1100784"/>
                    <a:pt x="1251291" y="1044693"/>
                    <a:pt x="1291834" y="998630"/>
                  </a:cubicBezTo>
                  <a:lnTo>
                    <a:pt x="1300646" y="990801"/>
                  </a:lnTo>
                  <a:lnTo>
                    <a:pt x="1306551" y="983378"/>
                  </a:lnTo>
                  <a:lnTo>
                    <a:pt x="1293633" y="966566"/>
                  </a:lnTo>
                  <a:lnTo>
                    <a:pt x="1292542" y="966959"/>
                  </a:lnTo>
                  <a:lnTo>
                    <a:pt x="1291442" y="970666"/>
                  </a:lnTo>
                  <a:cubicBezTo>
                    <a:pt x="1289306" y="973042"/>
                    <a:pt x="1286835" y="974374"/>
                    <a:pt x="1284208" y="974413"/>
                  </a:cubicBezTo>
                  <a:lnTo>
                    <a:pt x="1278976" y="971848"/>
                  </a:lnTo>
                  <a:lnTo>
                    <a:pt x="1277562" y="972357"/>
                  </a:lnTo>
                  <a:lnTo>
                    <a:pt x="1276380" y="970839"/>
                  </a:lnTo>
                  <a:lnTo>
                    <a:pt x="1274459" y="970950"/>
                  </a:lnTo>
                  <a:lnTo>
                    <a:pt x="1273075" y="967418"/>
                  </a:lnTo>
                  <a:lnTo>
                    <a:pt x="1271026" y="975857"/>
                  </a:lnTo>
                  <a:cubicBezTo>
                    <a:pt x="1267388" y="986766"/>
                    <a:pt x="1261409" y="991861"/>
                    <a:pt x="1255750" y="990536"/>
                  </a:cubicBezTo>
                  <a:lnTo>
                    <a:pt x="1253873" y="989537"/>
                  </a:lnTo>
                  <a:lnTo>
                    <a:pt x="1251984" y="990513"/>
                  </a:lnTo>
                  <a:cubicBezTo>
                    <a:pt x="1246309" y="991769"/>
                    <a:pt x="1240393" y="986602"/>
                    <a:pt x="1236888" y="975649"/>
                  </a:cubicBezTo>
                  <a:lnTo>
                    <a:pt x="1234763" y="966402"/>
                  </a:lnTo>
                  <a:lnTo>
                    <a:pt x="1231937" y="970142"/>
                  </a:lnTo>
                  <a:lnTo>
                    <a:pt x="1225893" y="971581"/>
                  </a:lnTo>
                  <a:lnTo>
                    <a:pt x="1238125" y="979795"/>
                  </a:lnTo>
                  <a:cubicBezTo>
                    <a:pt x="1254652" y="998431"/>
                    <a:pt x="1255349" y="1018158"/>
                    <a:pt x="1237823" y="1017243"/>
                  </a:cubicBezTo>
                  <a:lnTo>
                    <a:pt x="1232681" y="1016218"/>
                  </a:lnTo>
                  <a:lnTo>
                    <a:pt x="1237780" y="1025526"/>
                  </a:lnTo>
                  <a:cubicBezTo>
                    <a:pt x="1242994" y="1037286"/>
                    <a:pt x="1241891" y="1046002"/>
                    <a:pt x="1236214" y="1049172"/>
                  </a:cubicBezTo>
                  <a:lnTo>
                    <a:pt x="1233910" y="1049759"/>
                  </a:lnTo>
                  <a:lnTo>
                    <a:pt x="1233085" y="1051990"/>
                  </a:lnTo>
                  <a:cubicBezTo>
                    <a:pt x="1229340" y="1057304"/>
                    <a:pt x="1220557" y="1057493"/>
                    <a:pt x="1209405" y="1051080"/>
                  </a:cubicBezTo>
                  <a:lnTo>
                    <a:pt x="1200680" y="1045038"/>
                  </a:lnTo>
                  <a:lnTo>
                    <a:pt x="1201162" y="1050258"/>
                  </a:lnTo>
                  <a:cubicBezTo>
                    <a:pt x="1200244" y="1067784"/>
                    <a:pt x="1180697" y="1065033"/>
                    <a:pt x="1163887" y="1046652"/>
                  </a:cubicBezTo>
                  <a:lnTo>
                    <a:pt x="1145917" y="1012700"/>
                  </a:lnTo>
                  <a:lnTo>
                    <a:pt x="1135661" y="1009543"/>
                  </a:lnTo>
                  <a:cubicBezTo>
                    <a:pt x="1125198" y="1002790"/>
                    <a:pt x="1114401" y="992083"/>
                    <a:pt x="1106005" y="977306"/>
                  </a:cubicBezTo>
                  <a:lnTo>
                    <a:pt x="1101828" y="967223"/>
                  </a:lnTo>
                  <a:lnTo>
                    <a:pt x="1098949" y="986934"/>
                  </a:lnTo>
                  <a:cubicBezTo>
                    <a:pt x="1092290" y="1010936"/>
                    <a:pt x="1076109" y="1022242"/>
                    <a:pt x="1067351" y="1007034"/>
                  </a:cubicBezTo>
                  <a:lnTo>
                    <a:pt x="1065417" y="1002162"/>
                  </a:lnTo>
                  <a:lnTo>
                    <a:pt x="1060374" y="1011501"/>
                  </a:lnTo>
                  <a:cubicBezTo>
                    <a:pt x="1053338" y="1022268"/>
                    <a:pt x="1045422" y="1026080"/>
                    <a:pt x="1039676" y="1023038"/>
                  </a:cubicBezTo>
                  <a:lnTo>
                    <a:pt x="1037930" y="1021423"/>
                  </a:lnTo>
                  <a:lnTo>
                    <a:pt x="1035609" y="1021943"/>
                  </a:lnTo>
                  <a:lnTo>
                    <a:pt x="1032527" y="1019898"/>
                  </a:lnTo>
                  <a:lnTo>
                    <a:pt x="1031873" y="1021666"/>
                  </a:lnTo>
                  <a:cubicBezTo>
                    <a:pt x="1028843" y="1025967"/>
                    <a:pt x="1021737" y="1026118"/>
                    <a:pt x="1012714" y="1020930"/>
                  </a:cubicBezTo>
                  <a:lnTo>
                    <a:pt x="1005654" y="1016042"/>
                  </a:lnTo>
                  <a:lnTo>
                    <a:pt x="1006044" y="1020265"/>
                  </a:lnTo>
                  <a:cubicBezTo>
                    <a:pt x="1005301" y="1034445"/>
                    <a:pt x="989486" y="1032220"/>
                    <a:pt x="975886" y="1017347"/>
                  </a:cubicBezTo>
                  <a:lnTo>
                    <a:pt x="961346" y="989877"/>
                  </a:lnTo>
                  <a:lnTo>
                    <a:pt x="953048" y="987323"/>
                  </a:lnTo>
                  <a:cubicBezTo>
                    <a:pt x="944581" y="981859"/>
                    <a:pt x="935847" y="973197"/>
                    <a:pt x="929054" y="961240"/>
                  </a:cubicBezTo>
                  <a:lnTo>
                    <a:pt x="923801" y="941738"/>
                  </a:lnTo>
                  <a:lnTo>
                    <a:pt x="923345" y="969031"/>
                  </a:lnTo>
                  <a:cubicBezTo>
                    <a:pt x="917957" y="988450"/>
                    <a:pt x="904864" y="997598"/>
                    <a:pt x="897779" y="985293"/>
                  </a:cubicBezTo>
                  <a:lnTo>
                    <a:pt x="896214" y="981351"/>
                  </a:lnTo>
                  <a:lnTo>
                    <a:pt x="892134" y="988907"/>
                  </a:lnTo>
                  <a:cubicBezTo>
                    <a:pt x="886441" y="997619"/>
                    <a:pt x="880037" y="1000703"/>
                    <a:pt x="875387" y="998242"/>
                  </a:cubicBezTo>
                  <a:lnTo>
                    <a:pt x="873975" y="996936"/>
                  </a:lnTo>
                  <a:lnTo>
                    <a:pt x="872097" y="997356"/>
                  </a:lnTo>
                  <a:cubicBezTo>
                    <a:pt x="866841" y="997150"/>
                    <a:pt x="862850" y="991266"/>
                    <a:pt x="862301" y="980874"/>
                  </a:cubicBezTo>
                  <a:lnTo>
                    <a:pt x="862568" y="972291"/>
                  </a:lnTo>
                  <a:lnTo>
                    <a:pt x="859235" y="974914"/>
                  </a:lnTo>
                  <a:cubicBezTo>
                    <a:pt x="834622" y="989080"/>
                    <a:pt x="832322" y="916976"/>
                    <a:pt x="902266" y="891021"/>
                  </a:cubicBezTo>
                  <a:lnTo>
                    <a:pt x="902692" y="891137"/>
                  </a:lnTo>
                  <a:cubicBezTo>
                    <a:pt x="908624" y="898332"/>
                    <a:pt x="913217" y="905585"/>
                    <a:pt x="916687" y="912719"/>
                  </a:cubicBezTo>
                  <a:lnTo>
                    <a:pt x="917463" y="914954"/>
                  </a:lnTo>
                  <a:lnTo>
                    <a:pt x="939031" y="911777"/>
                  </a:lnTo>
                  <a:lnTo>
                    <a:pt x="938874" y="911693"/>
                  </a:lnTo>
                  <a:lnTo>
                    <a:pt x="938660" y="910936"/>
                  </a:lnTo>
                  <a:lnTo>
                    <a:pt x="922865" y="902007"/>
                  </a:lnTo>
                  <a:cubicBezTo>
                    <a:pt x="916517" y="896705"/>
                    <a:pt x="910330" y="889590"/>
                    <a:pt x="905235" y="880624"/>
                  </a:cubicBezTo>
                  <a:lnTo>
                    <a:pt x="902240" y="869503"/>
                  </a:lnTo>
                  <a:lnTo>
                    <a:pt x="898263" y="882917"/>
                  </a:lnTo>
                  <a:cubicBezTo>
                    <a:pt x="894397" y="887217"/>
                    <a:pt x="889317" y="887736"/>
                    <a:pt x="884328" y="882685"/>
                  </a:cubicBezTo>
                  <a:lnTo>
                    <a:pt x="881811" y="879270"/>
                  </a:lnTo>
                  <a:lnTo>
                    <a:pt x="879786" y="887615"/>
                  </a:lnTo>
                  <a:cubicBezTo>
                    <a:pt x="876494" y="897488"/>
                    <a:pt x="871083" y="902098"/>
                    <a:pt x="865961" y="900899"/>
                  </a:cubicBezTo>
                  <a:lnTo>
                    <a:pt x="864262" y="899994"/>
                  </a:lnTo>
                  <a:lnTo>
                    <a:pt x="864144" y="900056"/>
                  </a:lnTo>
                  <a:lnTo>
                    <a:pt x="861619" y="908568"/>
                  </a:lnTo>
                  <a:cubicBezTo>
                    <a:pt x="857753" y="912868"/>
                    <a:pt x="852674" y="913386"/>
                    <a:pt x="847684" y="908337"/>
                  </a:cubicBezTo>
                  <a:lnTo>
                    <a:pt x="845168" y="904922"/>
                  </a:lnTo>
                  <a:lnTo>
                    <a:pt x="843143" y="913266"/>
                  </a:lnTo>
                  <a:cubicBezTo>
                    <a:pt x="839850" y="923139"/>
                    <a:pt x="834439" y="927750"/>
                    <a:pt x="829317" y="926550"/>
                  </a:cubicBezTo>
                  <a:lnTo>
                    <a:pt x="827620" y="925645"/>
                  </a:lnTo>
                  <a:lnTo>
                    <a:pt x="825910" y="926529"/>
                  </a:lnTo>
                  <a:cubicBezTo>
                    <a:pt x="820775" y="927666"/>
                    <a:pt x="815420" y="922990"/>
                    <a:pt x="812248" y="913077"/>
                  </a:cubicBezTo>
                  <a:lnTo>
                    <a:pt x="810324" y="904709"/>
                  </a:lnTo>
                  <a:lnTo>
                    <a:pt x="807767" y="908093"/>
                  </a:lnTo>
                  <a:cubicBezTo>
                    <a:pt x="790089" y="925553"/>
                    <a:pt x="772147" y="874791"/>
                    <a:pt x="808839" y="833104"/>
                  </a:cubicBezTo>
                  <a:lnTo>
                    <a:pt x="823056" y="820472"/>
                  </a:lnTo>
                  <a:lnTo>
                    <a:pt x="809746" y="803146"/>
                  </a:lnTo>
                  <a:lnTo>
                    <a:pt x="806980" y="809228"/>
                  </a:lnTo>
                  <a:cubicBezTo>
                    <a:pt x="803349" y="812139"/>
                    <a:pt x="798915" y="811983"/>
                    <a:pt x="794549" y="807565"/>
                  </a:cubicBezTo>
                  <a:lnTo>
                    <a:pt x="792033" y="804150"/>
                  </a:lnTo>
                  <a:lnTo>
                    <a:pt x="790007" y="812494"/>
                  </a:lnTo>
                  <a:cubicBezTo>
                    <a:pt x="786714" y="822367"/>
                    <a:pt x="781304" y="826978"/>
                    <a:pt x="776182" y="825778"/>
                  </a:cubicBezTo>
                  <a:lnTo>
                    <a:pt x="774484" y="824874"/>
                  </a:lnTo>
                  <a:lnTo>
                    <a:pt x="772775" y="825757"/>
                  </a:lnTo>
                  <a:cubicBezTo>
                    <a:pt x="767639" y="826894"/>
                    <a:pt x="762284" y="822218"/>
                    <a:pt x="759113" y="812305"/>
                  </a:cubicBezTo>
                  <a:lnTo>
                    <a:pt x="757189" y="803937"/>
                  </a:lnTo>
                  <a:lnTo>
                    <a:pt x="754632" y="807321"/>
                  </a:lnTo>
                  <a:cubicBezTo>
                    <a:pt x="750212" y="811686"/>
                    <a:pt x="745776" y="811787"/>
                    <a:pt x="742181" y="808832"/>
                  </a:cubicBezTo>
                  <a:lnTo>
                    <a:pt x="734849" y="792168"/>
                  </a:lnTo>
                  <a:lnTo>
                    <a:pt x="730378" y="796465"/>
                  </a:lnTo>
                  <a:lnTo>
                    <a:pt x="728680" y="795560"/>
                  </a:lnTo>
                  <a:lnTo>
                    <a:pt x="726970" y="796444"/>
                  </a:lnTo>
                  <a:cubicBezTo>
                    <a:pt x="721835" y="797581"/>
                    <a:pt x="716480" y="792904"/>
                    <a:pt x="713308" y="782992"/>
                  </a:cubicBezTo>
                  <a:lnTo>
                    <a:pt x="711385" y="774623"/>
                  </a:lnTo>
                  <a:lnTo>
                    <a:pt x="708828" y="778007"/>
                  </a:lnTo>
                  <a:cubicBezTo>
                    <a:pt x="698726" y="787985"/>
                    <a:pt x="688537" y="775685"/>
                    <a:pt x="688507" y="755532"/>
                  </a:cubicBezTo>
                  <a:lnTo>
                    <a:pt x="692200" y="741211"/>
                  </a:lnTo>
                  <a:lnTo>
                    <a:pt x="691902" y="741498"/>
                  </a:lnTo>
                  <a:lnTo>
                    <a:pt x="690204" y="740593"/>
                  </a:lnTo>
                  <a:lnTo>
                    <a:pt x="688495" y="741477"/>
                  </a:lnTo>
                  <a:cubicBezTo>
                    <a:pt x="683359" y="742614"/>
                    <a:pt x="678005" y="737937"/>
                    <a:pt x="674833" y="728025"/>
                  </a:cubicBezTo>
                  <a:lnTo>
                    <a:pt x="672909" y="719656"/>
                  </a:lnTo>
                  <a:lnTo>
                    <a:pt x="670352" y="723040"/>
                  </a:lnTo>
                  <a:cubicBezTo>
                    <a:pt x="660250" y="733018"/>
                    <a:pt x="650062" y="720719"/>
                    <a:pt x="650031" y="700565"/>
                  </a:cubicBezTo>
                  <a:lnTo>
                    <a:pt x="656257" y="676425"/>
                  </a:lnTo>
                  <a:lnTo>
                    <a:pt x="647587" y="674016"/>
                  </a:lnTo>
                  <a:lnTo>
                    <a:pt x="646012" y="670078"/>
                  </a:lnTo>
                  <a:lnTo>
                    <a:pt x="641951" y="677643"/>
                  </a:lnTo>
                  <a:cubicBezTo>
                    <a:pt x="636279" y="686370"/>
                    <a:pt x="629883" y="689470"/>
                    <a:pt x="625228" y="687020"/>
                  </a:cubicBezTo>
                  <a:lnTo>
                    <a:pt x="623811" y="685717"/>
                  </a:lnTo>
                  <a:lnTo>
                    <a:pt x="621935" y="686142"/>
                  </a:lnTo>
                  <a:cubicBezTo>
                    <a:pt x="616678" y="685949"/>
                    <a:pt x="612673" y="680075"/>
                    <a:pt x="612098" y="669684"/>
                  </a:cubicBezTo>
                  <a:lnTo>
                    <a:pt x="612344" y="661100"/>
                  </a:lnTo>
                  <a:lnTo>
                    <a:pt x="609017" y="663732"/>
                  </a:lnTo>
                  <a:cubicBezTo>
                    <a:pt x="596728" y="670846"/>
                    <a:pt x="589964" y="656378"/>
                    <a:pt x="595008" y="636866"/>
                  </a:cubicBezTo>
                  <a:lnTo>
                    <a:pt x="606687" y="615833"/>
                  </a:lnTo>
                  <a:lnTo>
                    <a:pt x="603533" y="615711"/>
                  </a:lnTo>
                  <a:lnTo>
                    <a:pt x="596475" y="610820"/>
                  </a:lnTo>
                  <a:lnTo>
                    <a:pt x="596864" y="615044"/>
                  </a:lnTo>
                  <a:cubicBezTo>
                    <a:pt x="595740" y="636313"/>
                    <a:pt x="560720" y="620656"/>
                    <a:pt x="550140" y="580781"/>
                  </a:cubicBezTo>
                  <a:lnTo>
                    <a:pt x="548088" y="565713"/>
                  </a:lnTo>
                  <a:lnTo>
                    <a:pt x="542915" y="568532"/>
                  </a:lnTo>
                  <a:lnTo>
                    <a:pt x="535987" y="562589"/>
                  </a:lnTo>
                  <a:lnTo>
                    <a:pt x="528740" y="573891"/>
                  </a:lnTo>
                  <a:lnTo>
                    <a:pt x="526878" y="573406"/>
                  </a:lnTo>
                  <a:lnTo>
                    <a:pt x="525422" y="574664"/>
                  </a:lnTo>
                  <a:cubicBezTo>
                    <a:pt x="520693" y="576966"/>
                    <a:pt x="514396" y="573666"/>
                    <a:pt x="509002" y="564765"/>
                  </a:cubicBezTo>
                  <a:lnTo>
                    <a:pt x="505181" y="557075"/>
                  </a:lnTo>
                  <a:lnTo>
                    <a:pt x="503483" y="560962"/>
                  </a:lnTo>
                  <a:cubicBezTo>
                    <a:pt x="495984" y="573019"/>
                    <a:pt x="483210" y="563432"/>
                    <a:pt x="478485" y="543841"/>
                  </a:cubicBezTo>
                  <a:lnTo>
                    <a:pt x="478692" y="531881"/>
                  </a:lnTo>
                  <a:lnTo>
                    <a:pt x="477289" y="531938"/>
                  </a:lnTo>
                  <a:lnTo>
                    <a:pt x="476261" y="533565"/>
                  </a:lnTo>
                  <a:cubicBezTo>
                    <a:pt x="472406" y="537144"/>
                    <a:pt x="465422" y="535817"/>
                    <a:pt x="457672" y="528870"/>
                  </a:cubicBezTo>
                  <a:lnTo>
                    <a:pt x="451781" y="522623"/>
                  </a:lnTo>
                  <a:lnTo>
                    <a:pt x="451286" y="526837"/>
                  </a:lnTo>
                  <a:cubicBezTo>
                    <a:pt x="447617" y="540553"/>
                    <a:pt x="432608" y="535096"/>
                    <a:pt x="422388" y="517725"/>
                  </a:cubicBezTo>
                  <a:lnTo>
                    <a:pt x="418895" y="505476"/>
                  </a:lnTo>
                  <a:lnTo>
                    <a:pt x="402707" y="501388"/>
                  </a:lnTo>
                  <a:lnTo>
                    <a:pt x="396815" y="495141"/>
                  </a:lnTo>
                  <a:lnTo>
                    <a:pt x="396320" y="499354"/>
                  </a:lnTo>
                  <a:cubicBezTo>
                    <a:pt x="392651" y="513071"/>
                    <a:pt x="377642" y="507613"/>
                    <a:pt x="367423" y="490243"/>
                  </a:cubicBezTo>
                  <a:lnTo>
                    <a:pt x="359169" y="461303"/>
                  </a:lnTo>
                  <a:lnTo>
                    <a:pt x="358161" y="465729"/>
                  </a:lnTo>
                  <a:cubicBezTo>
                    <a:pt x="354579" y="470269"/>
                    <a:pt x="349543" y="471112"/>
                    <a:pt x="344240" y="466393"/>
                  </a:cubicBezTo>
                  <a:lnTo>
                    <a:pt x="341509" y="463146"/>
                  </a:lnTo>
                  <a:lnTo>
                    <a:pt x="340023" y="471603"/>
                  </a:lnTo>
                  <a:cubicBezTo>
                    <a:pt x="337372" y="481668"/>
                    <a:pt x="332268" y="486616"/>
                    <a:pt x="327080" y="485748"/>
                  </a:cubicBezTo>
                  <a:lnTo>
                    <a:pt x="325327" y="484954"/>
                  </a:lnTo>
                  <a:lnTo>
                    <a:pt x="323678" y="485946"/>
                  </a:lnTo>
                  <a:cubicBezTo>
                    <a:pt x="318626" y="487410"/>
                    <a:pt x="312983" y="483087"/>
                    <a:pt x="309181" y="473399"/>
                  </a:cubicBezTo>
                  <a:lnTo>
                    <a:pt x="306724" y="465171"/>
                  </a:lnTo>
                  <a:lnTo>
                    <a:pt x="304389" y="468712"/>
                  </a:lnTo>
                  <a:cubicBezTo>
                    <a:pt x="294949" y="479318"/>
                    <a:pt x="283992" y="467698"/>
                    <a:pt x="282667" y="447588"/>
                  </a:cubicBezTo>
                  <a:lnTo>
                    <a:pt x="285875" y="430742"/>
                  </a:lnTo>
                  <a:lnTo>
                    <a:pt x="275778" y="441776"/>
                  </a:lnTo>
                  <a:lnTo>
                    <a:pt x="274026" y="440982"/>
                  </a:lnTo>
                  <a:lnTo>
                    <a:pt x="272377" y="441973"/>
                  </a:lnTo>
                  <a:cubicBezTo>
                    <a:pt x="267324" y="443438"/>
                    <a:pt x="261681" y="439114"/>
                    <a:pt x="257880" y="429426"/>
                  </a:cubicBezTo>
                  <a:lnTo>
                    <a:pt x="255423" y="421199"/>
                  </a:lnTo>
                  <a:lnTo>
                    <a:pt x="253088" y="424740"/>
                  </a:lnTo>
                  <a:cubicBezTo>
                    <a:pt x="243647" y="435345"/>
                    <a:pt x="232690" y="423725"/>
                    <a:pt x="231366" y="403615"/>
                  </a:cubicBezTo>
                  <a:lnTo>
                    <a:pt x="234147" y="389011"/>
                  </a:lnTo>
                  <a:lnTo>
                    <a:pt x="225146" y="389440"/>
                  </a:lnTo>
                  <a:lnTo>
                    <a:pt x="222416" y="386193"/>
                  </a:lnTo>
                  <a:lnTo>
                    <a:pt x="220930" y="394651"/>
                  </a:lnTo>
                  <a:cubicBezTo>
                    <a:pt x="218278" y="404715"/>
                    <a:pt x="213175" y="409663"/>
                    <a:pt x="207986" y="408795"/>
                  </a:cubicBezTo>
                  <a:lnTo>
                    <a:pt x="206234" y="408002"/>
                  </a:lnTo>
                  <a:lnTo>
                    <a:pt x="204585" y="408993"/>
                  </a:lnTo>
                  <a:cubicBezTo>
                    <a:pt x="199533" y="410457"/>
                    <a:pt x="193889" y="406134"/>
                    <a:pt x="190088" y="396447"/>
                  </a:cubicBezTo>
                  <a:lnTo>
                    <a:pt x="187631" y="388218"/>
                  </a:lnTo>
                  <a:lnTo>
                    <a:pt x="185296" y="391759"/>
                  </a:lnTo>
                  <a:cubicBezTo>
                    <a:pt x="171134" y="407668"/>
                    <a:pt x="153563" y="373569"/>
                    <a:pt x="170204" y="335821"/>
                  </a:cubicBezTo>
                  <a:lnTo>
                    <a:pt x="171669" y="333372"/>
                  </a:lnTo>
                  <a:lnTo>
                    <a:pt x="150817" y="330703"/>
                  </a:lnTo>
                  <a:lnTo>
                    <a:pt x="150311" y="330313"/>
                  </a:lnTo>
                  <a:lnTo>
                    <a:pt x="156324" y="349449"/>
                  </a:lnTo>
                  <a:cubicBezTo>
                    <a:pt x="157342" y="369577"/>
                    <a:pt x="147808" y="382389"/>
                    <a:pt x="137200" y="372950"/>
                  </a:cubicBezTo>
                  <a:lnTo>
                    <a:pt x="134471" y="369704"/>
                  </a:lnTo>
                  <a:lnTo>
                    <a:pt x="132985" y="378161"/>
                  </a:lnTo>
                  <a:cubicBezTo>
                    <a:pt x="130333" y="388226"/>
                    <a:pt x="125229" y="393174"/>
                    <a:pt x="120041" y="392306"/>
                  </a:cubicBezTo>
                  <a:lnTo>
                    <a:pt x="118288" y="391512"/>
                  </a:lnTo>
                  <a:lnTo>
                    <a:pt x="116639" y="392504"/>
                  </a:lnTo>
                  <a:cubicBezTo>
                    <a:pt x="111587" y="393968"/>
                    <a:pt x="105943" y="389645"/>
                    <a:pt x="102142" y="379957"/>
                  </a:cubicBezTo>
                  <a:lnTo>
                    <a:pt x="99685" y="371729"/>
                  </a:lnTo>
                  <a:lnTo>
                    <a:pt x="97350" y="375271"/>
                  </a:lnTo>
                  <a:cubicBezTo>
                    <a:pt x="80828" y="393830"/>
                    <a:pt x="59665" y="344324"/>
                    <a:pt x="93605" y="300367"/>
                  </a:cubicBezTo>
                  <a:lnTo>
                    <a:pt x="102640" y="291236"/>
                  </a:lnTo>
                  <a:lnTo>
                    <a:pt x="82271" y="288629"/>
                  </a:lnTo>
                  <a:cubicBezTo>
                    <a:pt x="63723" y="280748"/>
                    <a:pt x="41937" y="260443"/>
                    <a:pt x="34198" y="223952"/>
                  </a:cubicBezTo>
                  <a:lnTo>
                    <a:pt x="34375" y="223548"/>
                  </a:lnTo>
                  <a:lnTo>
                    <a:pt x="51752" y="217836"/>
                  </a:lnTo>
                  <a:lnTo>
                    <a:pt x="52425" y="206618"/>
                  </a:lnTo>
                  <a:cubicBezTo>
                    <a:pt x="54366" y="195728"/>
                    <a:pt x="58466" y="183960"/>
                    <a:pt x="65450" y="172207"/>
                  </a:cubicBezTo>
                  <a:lnTo>
                    <a:pt x="85662" y="149345"/>
                  </a:lnTo>
                  <a:lnTo>
                    <a:pt x="59416" y="145986"/>
                  </a:lnTo>
                  <a:cubicBezTo>
                    <a:pt x="36490" y="136246"/>
                    <a:pt x="9564" y="111149"/>
                    <a:pt x="0" y="66048"/>
                  </a:cubicBezTo>
                  <a:lnTo>
                    <a:pt x="217" y="65548"/>
                  </a:lnTo>
                  <a:cubicBezTo>
                    <a:pt x="79160" y="17902"/>
                    <a:pt x="147108" y="75638"/>
                    <a:pt x="114462" y="88529"/>
                  </a:cubicBezTo>
                  <a:lnTo>
                    <a:pt x="109360" y="89732"/>
                  </a:lnTo>
                  <a:lnTo>
                    <a:pt x="117864" y="96082"/>
                  </a:lnTo>
                  <a:lnTo>
                    <a:pt x="122783" y="102630"/>
                  </a:lnTo>
                  <a:lnTo>
                    <a:pt x="140683" y="99227"/>
                  </a:lnTo>
                  <a:cubicBezTo>
                    <a:pt x="191567" y="95969"/>
                    <a:pt x="223666" y="130862"/>
                    <a:pt x="199182" y="140529"/>
                  </a:cubicBezTo>
                  <a:lnTo>
                    <a:pt x="194080" y="141734"/>
                  </a:lnTo>
                  <a:lnTo>
                    <a:pt x="202584" y="148083"/>
                  </a:lnTo>
                  <a:cubicBezTo>
                    <a:pt x="207397" y="152350"/>
                    <a:pt x="210458" y="156580"/>
                    <a:pt x="211834" y="160398"/>
                  </a:cubicBezTo>
                  <a:lnTo>
                    <a:pt x="211516" y="164057"/>
                  </a:lnTo>
                  <a:lnTo>
                    <a:pt x="239139" y="188804"/>
                  </a:lnTo>
                  <a:lnTo>
                    <a:pt x="245297" y="200687"/>
                  </a:lnTo>
                  <a:lnTo>
                    <a:pt x="259895" y="194012"/>
                  </a:lnTo>
                  <a:lnTo>
                    <a:pt x="236231" y="175807"/>
                  </a:lnTo>
                  <a:cubicBezTo>
                    <a:pt x="225438" y="162678"/>
                    <a:pt x="216316" y="145128"/>
                    <a:pt x="211533" y="122578"/>
                  </a:cubicBezTo>
                  <a:lnTo>
                    <a:pt x="211751" y="122078"/>
                  </a:lnTo>
                  <a:cubicBezTo>
                    <a:pt x="251222" y="98255"/>
                    <a:pt x="287945" y="100778"/>
                    <a:pt x="310719" y="110868"/>
                  </a:cubicBezTo>
                  <a:lnTo>
                    <a:pt x="315460" y="113752"/>
                  </a:lnTo>
                  <a:lnTo>
                    <a:pt x="319943" y="110206"/>
                  </a:lnTo>
                  <a:cubicBezTo>
                    <a:pt x="378582" y="74530"/>
                    <a:pt x="436498" y="107298"/>
                    <a:pt x="411439" y="125053"/>
                  </a:cubicBezTo>
                  <a:lnTo>
                    <a:pt x="406770" y="127437"/>
                  </a:lnTo>
                  <a:lnTo>
                    <a:pt x="413858" y="130442"/>
                  </a:lnTo>
                  <a:lnTo>
                    <a:pt x="425443" y="106734"/>
                  </a:lnTo>
                  <a:lnTo>
                    <a:pt x="434478" y="97604"/>
                  </a:lnTo>
                  <a:lnTo>
                    <a:pt x="414110" y="94997"/>
                  </a:lnTo>
                  <a:cubicBezTo>
                    <a:pt x="395561" y="87116"/>
                    <a:pt x="373775" y="66811"/>
                    <a:pt x="366037" y="30319"/>
                  </a:cubicBezTo>
                  <a:lnTo>
                    <a:pt x="366213" y="29916"/>
                  </a:lnTo>
                  <a:cubicBezTo>
                    <a:pt x="382180" y="20278"/>
                    <a:pt x="397592" y="15969"/>
                    <a:pt x="411316" y="15090"/>
                  </a:cubicBezTo>
                  <a:cubicBezTo>
                    <a:pt x="452485" y="12454"/>
                    <a:pt x="478457" y="40685"/>
                    <a:pt x="458647" y="48509"/>
                  </a:cubicBezTo>
                  <a:lnTo>
                    <a:pt x="454519" y="49482"/>
                  </a:lnTo>
                  <a:lnTo>
                    <a:pt x="461398" y="54620"/>
                  </a:lnTo>
                  <a:lnTo>
                    <a:pt x="466587" y="61527"/>
                  </a:lnTo>
                  <a:lnTo>
                    <a:pt x="479862" y="57164"/>
                  </a:lnTo>
                  <a:lnTo>
                    <a:pt x="504501" y="59855"/>
                  </a:lnTo>
                  <a:lnTo>
                    <a:pt x="480061" y="29306"/>
                  </a:lnTo>
                  <a:lnTo>
                    <a:pt x="480134" y="28872"/>
                  </a:lnTo>
                  <a:cubicBezTo>
                    <a:pt x="506564" y="2549"/>
                    <a:pt x="535908" y="-2542"/>
                    <a:pt x="555748" y="100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56A25464-24E2-49E2-B9C3-80337545B352}"/>
                </a:ext>
              </a:extLst>
            </p:cNvPr>
            <p:cNvSpPr/>
            <p:nvPr/>
          </p:nvSpPr>
          <p:spPr>
            <a:xfrm>
              <a:off x="2379236" y="1732829"/>
              <a:ext cx="1462712" cy="2010975"/>
            </a:xfrm>
            <a:custGeom>
              <a:avLst/>
              <a:gdLst>
                <a:gd name="connsiteX0" fmla="*/ 1690920 w 1786319"/>
                <a:gd name="connsiteY0" fmla="*/ 2369788 h 2455878"/>
                <a:gd name="connsiteX1" fmla="*/ 1740467 w 1786319"/>
                <a:gd name="connsiteY1" fmla="*/ 2432479 h 2455878"/>
                <a:gd name="connsiteX2" fmla="*/ 1737265 w 1786319"/>
                <a:gd name="connsiteY2" fmla="*/ 2430846 h 2455878"/>
                <a:gd name="connsiteX3" fmla="*/ 1738894 w 1786319"/>
                <a:gd name="connsiteY3" fmla="*/ 2437937 h 2455878"/>
                <a:gd name="connsiteX4" fmla="*/ 1733455 w 1786319"/>
                <a:gd name="connsiteY4" fmla="*/ 2453249 h 2455878"/>
                <a:gd name="connsiteX5" fmla="*/ 1731825 w 1786319"/>
                <a:gd name="connsiteY5" fmla="*/ 2453207 h 2455878"/>
                <a:gd name="connsiteX6" fmla="*/ 1730865 w 1786319"/>
                <a:gd name="connsiteY6" fmla="*/ 2454526 h 2455878"/>
                <a:gd name="connsiteX7" fmla="*/ 1715409 w 1786319"/>
                <a:gd name="connsiteY7" fmla="*/ 2449512 h 2455878"/>
                <a:gd name="connsiteX8" fmla="*/ 1710777 w 1786319"/>
                <a:gd name="connsiteY8" fmla="*/ 2443899 h 2455878"/>
                <a:gd name="connsiteX9" fmla="*/ 1710123 w 1786319"/>
                <a:gd name="connsiteY9" fmla="*/ 2447434 h 2455878"/>
                <a:gd name="connsiteX10" fmla="*/ 1690586 w 1786319"/>
                <a:gd name="connsiteY10" fmla="*/ 2369953 h 2455878"/>
                <a:gd name="connsiteX11" fmla="*/ 1403821 w 1786319"/>
                <a:gd name="connsiteY11" fmla="*/ 2352637 h 2455878"/>
                <a:gd name="connsiteX12" fmla="*/ 1459240 w 1786319"/>
                <a:gd name="connsiteY12" fmla="*/ 2422760 h 2455878"/>
                <a:gd name="connsiteX13" fmla="*/ 1455659 w 1786319"/>
                <a:gd name="connsiteY13" fmla="*/ 2420932 h 2455878"/>
                <a:gd name="connsiteX14" fmla="*/ 1457481 w 1786319"/>
                <a:gd name="connsiteY14" fmla="*/ 2428865 h 2455878"/>
                <a:gd name="connsiteX15" fmla="*/ 1451398 w 1786319"/>
                <a:gd name="connsiteY15" fmla="*/ 2445992 h 2455878"/>
                <a:gd name="connsiteX16" fmla="*/ 1449575 w 1786319"/>
                <a:gd name="connsiteY16" fmla="*/ 2445945 h 2455878"/>
                <a:gd name="connsiteX17" fmla="*/ 1448501 w 1786319"/>
                <a:gd name="connsiteY17" fmla="*/ 2447420 h 2455878"/>
                <a:gd name="connsiteX18" fmla="*/ 1431212 w 1786319"/>
                <a:gd name="connsiteY18" fmla="*/ 2441812 h 2455878"/>
                <a:gd name="connsiteX19" fmla="*/ 1426031 w 1786319"/>
                <a:gd name="connsiteY19" fmla="*/ 2435534 h 2455878"/>
                <a:gd name="connsiteX20" fmla="*/ 1425300 w 1786319"/>
                <a:gd name="connsiteY20" fmla="*/ 2439488 h 2455878"/>
                <a:gd name="connsiteX21" fmla="*/ 1403447 w 1786319"/>
                <a:gd name="connsiteY21" fmla="*/ 2352822 h 2455878"/>
                <a:gd name="connsiteX22" fmla="*/ 1674394 w 1786319"/>
                <a:gd name="connsiteY22" fmla="*/ 2303835 h 2455878"/>
                <a:gd name="connsiteX23" fmla="*/ 1668594 w 1786319"/>
                <a:gd name="connsiteY23" fmla="*/ 2311344 h 2455878"/>
                <a:gd name="connsiteX24" fmla="*/ 1662225 w 1786319"/>
                <a:gd name="connsiteY24" fmla="*/ 2315968 h 2455878"/>
                <a:gd name="connsiteX25" fmla="*/ 1681923 w 1786319"/>
                <a:gd name="connsiteY25" fmla="*/ 2312388 h 2455878"/>
                <a:gd name="connsiteX26" fmla="*/ 1682217 w 1786319"/>
                <a:gd name="connsiteY26" fmla="*/ 2312618 h 2455878"/>
                <a:gd name="connsiteX27" fmla="*/ 1683814 w 1786319"/>
                <a:gd name="connsiteY27" fmla="*/ 2321685 h 2455878"/>
                <a:gd name="connsiteX28" fmla="*/ 1684081 w 1786319"/>
                <a:gd name="connsiteY28" fmla="*/ 2312462 h 2455878"/>
                <a:gd name="connsiteX29" fmla="*/ 1675395 w 1786319"/>
                <a:gd name="connsiteY29" fmla="*/ 2308414 h 2455878"/>
                <a:gd name="connsiteX30" fmla="*/ 1385335 w 1786319"/>
                <a:gd name="connsiteY30" fmla="*/ 2278866 h 2455878"/>
                <a:gd name="connsiteX31" fmla="*/ 1378848 w 1786319"/>
                <a:gd name="connsiteY31" fmla="*/ 2287265 h 2455878"/>
                <a:gd name="connsiteX32" fmla="*/ 1371724 w 1786319"/>
                <a:gd name="connsiteY32" fmla="*/ 2292438 h 2455878"/>
                <a:gd name="connsiteX33" fmla="*/ 1390639 w 1786319"/>
                <a:gd name="connsiteY33" fmla="*/ 2289000 h 2455878"/>
                <a:gd name="connsiteX34" fmla="*/ 1386456 w 1786319"/>
                <a:gd name="connsiteY34" fmla="*/ 2283988 h 2455878"/>
                <a:gd name="connsiteX35" fmla="*/ 1690901 w 1786319"/>
                <a:gd name="connsiteY35" fmla="*/ 2206491 h 2455878"/>
                <a:gd name="connsiteX36" fmla="*/ 1690827 w 1786319"/>
                <a:gd name="connsiteY36" fmla="*/ 2208431 h 2455878"/>
                <a:gd name="connsiteX37" fmla="*/ 1691886 w 1786319"/>
                <a:gd name="connsiteY37" fmla="*/ 2208095 h 2455878"/>
                <a:gd name="connsiteX38" fmla="*/ 1693813 w 1786319"/>
                <a:gd name="connsiteY38" fmla="*/ 2121632 h 2455878"/>
                <a:gd name="connsiteX39" fmla="*/ 1693990 w 1786319"/>
                <a:gd name="connsiteY39" fmla="*/ 2126540 h 2455878"/>
                <a:gd name="connsiteX40" fmla="*/ 1693191 w 1786319"/>
                <a:gd name="connsiteY40" fmla="*/ 2147226 h 2455878"/>
                <a:gd name="connsiteX41" fmla="*/ 1710005 w 1786319"/>
                <a:gd name="connsiteY41" fmla="*/ 2148018 h 2455878"/>
                <a:gd name="connsiteX42" fmla="*/ 1170013 w 1786319"/>
                <a:gd name="connsiteY42" fmla="*/ 2074005 h 2455878"/>
                <a:gd name="connsiteX43" fmla="*/ 1214852 w 1786319"/>
                <a:gd name="connsiteY43" fmla="*/ 2130740 h 2455878"/>
                <a:gd name="connsiteX44" fmla="*/ 1211954 w 1786319"/>
                <a:gd name="connsiteY44" fmla="*/ 2129262 h 2455878"/>
                <a:gd name="connsiteX45" fmla="*/ 1213429 w 1786319"/>
                <a:gd name="connsiteY45" fmla="*/ 2135680 h 2455878"/>
                <a:gd name="connsiteX46" fmla="*/ 1208506 w 1786319"/>
                <a:gd name="connsiteY46" fmla="*/ 2149537 h 2455878"/>
                <a:gd name="connsiteX47" fmla="*/ 1207031 w 1786319"/>
                <a:gd name="connsiteY47" fmla="*/ 2149499 h 2455878"/>
                <a:gd name="connsiteX48" fmla="*/ 1206162 w 1786319"/>
                <a:gd name="connsiteY48" fmla="*/ 2150692 h 2455878"/>
                <a:gd name="connsiteX49" fmla="*/ 1192175 w 1786319"/>
                <a:gd name="connsiteY49" fmla="*/ 2146156 h 2455878"/>
                <a:gd name="connsiteX50" fmla="*/ 1187983 w 1786319"/>
                <a:gd name="connsiteY50" fmla="*/ 2141076 h 2455878"/>
                <a:gd name="connsiteX51" fmla="*/ 1187390 w 1786319"/>
                <a:gd name="connsiteY51" fmla="*/ 2144275 h 2455878"/>
                <a:gd name="connsiteX52" fmla="*/ 1169710 w 1786319"/>
                <a:gd name="connsiteY52" fmla="*/ 2074154 h 2455878"/>
                <a:gd name="connsiteX53" fmla="*/ 1389944 w 1786319"/>
                <a:gd name="connsiteY53" fmla="*/ 2035800 h 2455878"/>
                <a:gd name="connsiteX54" fmla="*/ 1390373 w 1786319"/>
                <a:gd name="connsiteY54" fmla="*/ 2036135 h 2455878"/>
                <a:gd name="connsiteX55" fmla="*/ 1339358 w 1786319"/>
                <a:gd name="connsiteY55" fmla="*/ 2140909 h 2455878"/>
                <a:gd name="connsiteX56" fmla="*/ 1339478 w 1786319"/>
                <a:gd name="connsiteY56" fmla="*/ 2135668 h 2455878"/>
                <a:gd name="connsiteX57" fmla="*/ 1331191 w 1786319"/>
                <a:gd name="connsiteY57" fmla="*/ 2142298 h 2455878"/>
                <a:gd name="connsiteX58" fmla="*/ 1307630 w 1786319"/>
                <a:gd name="connsiteY58" fmla="*/ 2144840 h 2455878"/>
                <a:gd name="connsiteX59" fmla="*/ 1306653 w 1786319"/>
                <a:gd name="connsiteY59" fmla="*/ 2142673 h 2455878"/>
                <a:gd name="connsiteX60" fmla="*/ 1304313 w 1786319"/>
                <a:gd name="connsiteY60" fmla="*/ 2142245 h 2455878"/>
                <a:gd name="connsiteX61" fmla="*/ 1301119 w 1786319"/>
                <a:gd name="connsiteY61" fmla="*/ 2118764 h 2455878"/>
                <a:gd name="connsiteX62" fmla="*/ 1305562 w 1786319"/>
                <a:gd name="connsiteY62" fmla="*/ 2109126 h 2455878"/>
                <a:gd name="connsiteX63" fmla="*/ 1300504 w 1786319"/>
                <a:gd name="connsiteY63" fmla="*/ 2110503 h 2455878"/>
                <a:gd name="connsiteX64" fmla="*/ 1389944 w 1786319"/>
                <a:gd name="connsiteY64" fmla="*/ 2035800 h 2455878"/>
                <a:gd name="connsiteX65" fmla="*/ 1431504 w 1786319"/>
                <a:gd name="connsiteY65" fmla="*/ 2008281 h 2455878"/>
                <a:gd name="connsiteX66" fmla="*/ 1498316 w 1786319"/>
                <a:gd name="connsiteY66" fmla="*/ 2072532 h 2455878"/>
                <a:gd name="connsiteX67" fmla="*/ 1493119 w 1786319"/>
                <a:gd name="connsiteY67" fmla="*/ 2071837 h 2455878"/>
                <a:gd name="connsiteX68" fmla="*/ 1498799 w 1786319"/>
                <a:gd name="connsiteY68" fmla="*/ 2080803 h 2455878"/>
                <a:gd name="connsiteX69" fmla="*/ 1498741 w 1786319"/>
                <a:gd name="connsiteY69" fmla="*/ 2104500 h 2455878"/>
                <a:gd name="connsiteX70" fmla="*/ 1496478 w 1786319"/>
                <a:gd name="connsiteY70" fmla="*/ 2105233 h 2455878"/>
                <a:gd name="connsiteX71" fmla="*/ 1495796 w 1786319"/>
                <a:gd name="connsiteY71" fmla="*/ 2107511 h 2455878"/>
                <a:gd name="connsiteX72" fmla="*/ 1472107 w 1786319"/>
                <a:gd name="connsiteY72" fmla="*/ 2108108 h 2455878"/>
                <a:gd name="connsiteX73" fmla="*/ 1463015 w 1786319"/>
                <a:gd name="connsiteY73" fmla="*/ 2102633 h 2455878"/>
                <a:gd name="connsiteX74" fmla="*/ 1463828 w 1786319"/>
                <a:gd name="connsiteY74" fmla="*/ 2107812 h 2455878"/>
                <a:gd name="connsiteX75" fmla="*/ 1462725 w 1786319"/>
                <a:gd name="connsiteY75" fmla="*/ 2111094 h 2455878"/>
                <a:gd name="connsiteX76" fmla="*/ 1491707 w 1786319"/>
                <a:gd name="connsiteY76" fmla="*/ 2127987 h 2455878"/>
                <a:gd name="connsiteX77" fmla="*/ 1493787 w 1786319"/>
                <a:gd name="connsiteY77" fmla="*/ 2165378 h 2455878"/>
                <a:gd name="connsiteX78" fmla="*/ 1488591 w 1786319"/>
                <a:gd name="connsiteY78" fmla="*/ 2164683 h 2455878"/>
                <a:gd name="connsiteX79" fmla="*/ 1494271 w 1786319"/>
                <a:gd name="connsiteY79" fmla="*/ 2173648 h 2455878"/>
                <a:gd name="connsiteX80" fmla="*/ 1494212 w 1786319"/>
                <a:gd name="connsiteY80" fmla="*/ 2197345 h 2455878"/>
                <a:gd name="connsiteX81" fmla="*/ 1491949 w 1786319"/>
                <a:gd name="connsiteY81" fmla="*/ 2198078 h 2455878"/>
                <a:gd name="connsiteX82" fmla="*/ 1491268 w 1786319"/>
                <a:gd name="connsiteY82" fmla="*/ 2200356 h 2455878"/>
                <a:gd name="connsiteX83" fmla="*/ 1467579 w 1786319"/>
                <a:gd name="connsiteY83" fmla="*/ 2200953 h 2455878"/>
                <a:gd name="connsiteX84" fmla="*/ 1458487 w 1786319"/>
                <a:gd name="connsiteY84" fmla="*/ 2195479 h 2455878"/>
                <a:gd name="connsiteX85" fmla="*/ 1459299 w 1786319"/>
                <a:gd name="connsiteY85" fmla="*/ 2200658 h 2455878"/>
                <a:gd name="connsiteX86" fmla="*/ 1447389 w 1786319"/>
                <a:gd name="connsiteY86" fmla="*/ 2213102 h 2455878"/>
                <a:gd name="connsiteX87" fmla="*/ 1424290 w 1786319"/>
                <a:gd name="connsiteY87" fmla="*/ 2200725 h 2455878"/>
                <a:gd name="connsiteX88" fmla="*/ 1427896 w 1786319"/>
                <a:gd name="connsiteY88" fmla="*/ 2221521 h 2455878"/>
                <a:gd name="connsiteX89" fmla="*/ 1452311 w 1786319"/>
                <a:gd name="connsiteY89" fmla="*/ 2231441 h 2455878"/>
                <a:gd name="connsiteX90" fmla="*/ 1466035 w 1786319"/>
                <a:gd name="connsiteY90" fmla="*/ 2284623 h 2455878"/>
                <a:gd name="connsiteX91" fmla="*/ 1462452 w 1786319"/>
                <a:gd name="connsiteY91" fmla="*/ 2282795 h 2455878"/>
                <a:gd name="connsiteX92" fmla="*/ 1464276 w 1786319"/>
                <a:gd name="connsiteY92" fmla="*/ 2290728 h 2455878"/>
                <a:gd name="connsiteX93" fmla="*/ 1458192 w 1786319"/>
                <a:gd name="connsiteY93" fmla="*/ 2307855 h 2455878"/>
                <a:gd name="connsiteX94" fmla="*/ 1456368 w 1786319"/>
                <a:gd name="connsiteY94" fmla="*/ 2307809 h 2455878"/>
                <a:gd name="connsiteX95" fmla="*/ 1455295 w 1786319"/>
                <a:gd name="connsiteY95" fmla="*/ 2309283 h 2455878"/>
                <a:gd name="connsiteX96" fmla="*/ 1438006 w 1786319"/>
                <a:gd name="connsiteY96" fmla="*/ 2303676 h 2455878"/>
                <a:gd name="connsiteX97" fmla="*/ 1432826 w 1786319"/>
                <a:gd name="connsiteY97" fmla="*/ 2297397 h 2455878"/>
                <a:gd name="connsiteX98" fmla="*/ 1432093 w 1786319"/>
                <a:gd name="connsiteY98" fmla="*/ 2301351 h 2455878"/>
                <a:gd name="connsiteX99" fmla="*/ 1405332 w 1786319"/>
                <a:gd name="connsiteY99" fmla="*/ 2290919 h 2455878"/>
                <a:gd name="connsiteX100" fmla="*/ 1404736 w 1786319"/>
                <a:gd name="connsiteY100" fmla="*/ 2288146 h 2455878"/>
                <a:gd name="connsiteX101" fmla="*/ 1402068 w 1786319"/>
                <a:gd name="connsiteY101" fmla="*/ 2291264 h 2455878"/>
                <a:gd name="connsiteX102" fmla="*/ 1394616 w 1786319"/>
                <a:gd name="connsiteY102" fmla="*/ 2291700 h 2455878"/>
                <a:gd name="connsiteX103" fmla="*/ 1398314 w 1786319"/>
                <a:gd name="connsiteY103" fmla="*/ 2312706 h 2455878"/>
                <a:gd name="connsiteX104" fmla="*/ 1354959 w 1786319"/>
                <a:gd name="connsiteY104" fmla="*/ 2369049 h 2455878"/>
                <a:gd name="connsiteX105" fmla="*/ 1355051 w 1786319"/>
                <a:gd name="connsiteY105" fmla="*/ 2365029 h 2455878"/>
                <a:gd name="connsiteX106" fmla="*/ 1348695 w 1786319"/>
                <a:gd name="connsiteY106" fmla="*/ 2370114 h 2455878"/>
                <a:gd name="connsiteX107" fmla="*/ 1330625 w 1786319"/>
                <a:gd name="connsiteY107" fmla="*/ 2372065 h 2455878"/>
                <a:gd name="connsiteX108" fmla="*/ 1329875 w 1786319"/>
                <a:gd name="connsiteY108" fmla="*/ 2370401 h 2455878"/>
                <a:gd name="connsiteX109" fmla="*/ 1328081 w 1786319"/>
                <a:gd name="connsiteY109" fmla="*/ 2370074 h 2455878"/>
                <a:gd name="connsiteX110" fmla="*/ 1325630 w 1786319"/>
                <a:gd name="connsiteY110" fmla="*/ 2352065 h 2455878"/>
                <a:gd name="connsiteX111" fmla="*/ 1329039 w 1786319"/>
                <a:gd name="connsiteY111" fmla="*/ 2344672 h 2455878"/>
                <a:gd name="connsiteX112" fmla="*/ 1325159 w 1786319"/>
                <a:gd name="connsiteY112" fmla="*/ 2345728 h 2455878"/>
                <a:gd name="connsiteX113" fmla="*/ 1349477 w 1786319"/>
                <a:gd name="connsiteY113" fmla="*/ 2296481 h 2455878"/>
                <a:gd name="connsiteX114" fmla="*/ 1356484 w 1786319"/>
                <a:gd name="connsiteY114" fmla="*/ 2295208 h 2455878"/>
                <a:gd name="connsiteX115" fmla="*/ 1355094 w 1786319"/>
                <a:gd name="connsiteY115" fmla="*/ 2293423 h 2455878"/>
                <a:gd name="connsiteX116" fmla="*/ 1352719 w 1786319"/>
                <a:gd name="connsiteY116" fmla="*/ 2293560 h 2455878"/>
                <a:gd name="connsiteX117" fmla="*/ 1344071 w 1786319"/>
                <a:gd name="connsiteY117" fmla="*/ 2271498 h 2455878"/>
                <a:gd name="connsiteX118" fmla="*/ 1346113 w 1786319"/>
                <a:gd name="connsiteY118" fmla="*/ 2261084 h 2455878"/>
                <a:gd name="connsiteX119" fmla="*/ 1341522 w 1786319"/>
                <a:gd name="connsiteY119" fmla="*/ 2263616 h 2455878"/>
                <a:gd name="connsiteX120" fmla="*/ 1380484 w 1786319"/>
                <a:gd name="connsiteY120" fmla="*/ 2179513 h 2455878"/>
                <a:gd name="connsiteX121" fmla="*/ 1404901 w 1786319"/>
                <a:gd name="connsiteY121" fmla="*/ 2171776 h 2455878"/>
                <a:gd name="connsiteX122" fmla="*/ 1398960 w 1786319"/>
                <a:gd name="connsiteY122" fmla="*/ 2162094 h 2455878"/>
                <a:gd name="connsiteX123" fmla="*/ 1394868 w 1786319"/>
                <a:gd name="connsiteY123" fmla="*/ 2103557 h 2455878"/>
                <a:gd name="connsiteX124" fmla="*/ 1395248 w 1786319"/>
                <a:gd name="connsiteY124" fmla="*/ 2103168 h 2455878"/>
                <a:gd name="connsiteX125" fmla="*/ 1425169 w 1786319"/>
                <a:gd name="connsiteY125" fmla="*/ 2104577 h 2455878"/>
                <a:gd name="connsiteX126" fmla="*/ 1403487 w 1786319"/>
                <a:gd name="connsiteY126" fmla="*/ 2069249 h 2455878"/>
                <a:gd name="connsiteX127" fmla="*/ 1399396 w 1786319"/>
                <a:gd name="connsiteY127" fmla="*/ 2010712 h 2455878"/>
                <a:gd name="connsiteX128" fmla="*/ 1399776 w 1786319"/>
                <a:gd name="connsiteY128" fmla="*/ 2010322 h 2455878"/>
                <a:gd name="connsiteX129" fmla="*/ 1431504 w 1786319"/>
                <a:gd name="connsiteY129" fmla="*/ 2008281 h 2455878"/>
                <a:gd name="connsiteX130" fmla="*/ 1686413 w 1786319"/>
                <a:gd name="connsiteY130" fmla="*/ 1939061 h 2455878"/>
                <a:gd name="connsiteX131" fmla="*/ 1687642 w 1786319"/>
                <a:gd name="connsiteY131" fmla="*/ 1951327 h 2455878"/>
                <a:gd name="connsiteX132" fmla="*/ 1688144 w 1786319"/>
                <a:gd name="connsiteY132" fmla="*/ 1965163 h 2455878"/>
                <a:gd name="connsiteX133" fmla="*/ 1711575 w 1786319"/>
                <a:gd name="connsiteY133" fmla="*/ 1966267 h 2455878"/>
                <a:gd name="connsiteX134" fmla="*/ 1698959 w 1786319"/>
                <a:gd name="connsiteY134" fmla="*/ 1959506 h 2455878"/>
                <a:gd name="connsiteX135" fmla="*/ 1501851 w 1786319"/>
                <a:gd name="connsiteY135" fmla="*/ 1880372 h 2455878"/>
                <a:gd name="connsiteX136" fmla="*/ 1546690 w 1786319"/>
                <a:gd name="connsiteY136" fmla="*/ 1937108 h 2455878"/>
                <a:gd name="connsiteX137" fmla="*/ 1543792 w 1786319"/>
                <a:gd name="connsiteY137" fmla="*/ 1935629 h 2455878"/>
                <a:gd name="connsiteX138" fmla="*/ 1545267 w 1786319"/>
                <a:gd name="connsiteY138" fmla="*/ 1942047 h 2455878"/>
                <a:gd name="connsiteX139" fmla="*/ 1540345 w 1786319"/>
                <a:gd name="connsiteY139" fmla="*/ 1955905 h 2455878"/>
                <a:gd name="connsiteX140" fmla="*/ 1538869 w 1786319"/>
                <a:gd name="connsiteY140" fmla="*/ 1955867 h 2455878"/>
                <a:gd name="connsiteX141" fmla="*/ 1538000 w 1786319"/>
                <a:gd name="connsiteY141" fmla="*/ 1957060 h 2455878"/>
                <a:gd name="connsiteX142" fmla="*/ 1524013 w 1786319"/>
                <a:gd name="connsiteY142" fmla="*/ 1952523 h 2455878"/>
                <a:gd name="connsiteX143" fmla="*/ 1519821 w 1786319"/>
                <a:gd name="connsiteY143" fmla="*/ 1947443 h 2455878"/>
                <a:gd name="connsiteX144" fmla="*/ 1519228 w 1786319"/>
                <a:gd name="connsiteY144" fmla="*/ 1950642 h 2455878"/>
                <a:gd name="connsiteX145" fmla="*/ 1501548 w 1786319"/>
                <a:gd name="connsiteY145" fmla="*/ 1880522 h 2455878"/>
                <a:gd name="connsiteX146" fmla="*/ 1659187 w 1786319"/>
                <a:gd name="connsiteY146" fmla="*/ 1878721 h 2455878"/>
                <a:gd name="connsiteX147" fmla="*/ 1648883 w 1786319"/>
                <a:gd name="connsiteY147" fmla="*/ 1890764 h 2455878"/>
                <a:gd name="connsiteX148" fmla="*/ 1660602 w 1786319"/>
                <a:gd name="connsiteY148" fmla="*/ 1887051 h 2455878"/>
                <a:gd name="connsiteX149" fmla="*/ 1396186 w 1786319"/>
                <a:gd name="connsiteY149" fmla="*/ 1866478 h 2455878"/>
                <a:gd name="connsiteX150" fmla="*/ 1390192 w 1786319"/>
                <a:gd name="connsiteY150" fmla="*/ 1899549 h 2455878"/>
                <a:gd name="connsiteX151" fmla="*/ 1392264 w 1786319"/>
                <a:gd name="connsiteY151" fmla="*/ 1899647 h 2455878"/>
                <a:gd name="connsiteX152" fmla="*/ 1396430 w 1786319"/>
                <a:gd name="connsiteY152" fmla="*/ 1898327 h 2455878"/>
                <a:gd name="connsiteX153" fmla="*/ 1396926 w 1786319"/>
                <a:gd name="connsiteY153" fmla="*/ 1898552 h 2455878"/>
                <a:gd name="connsiteX154" fmla="*/ 1397514 w 1786319"/>
                <a:gd name="connsiteY154" fmla="*/ 1899894 h 2455878"/>
                <a:gd name="connsiteX155" fmla="*/ 1424467 w 1786319"/>
                <a:gd name="connsiteY155" fmla="*/ 1901164 h 2455878"/>
                <a:gd name="connsiteX156" fmla="*/ 1406208 w 1786319"/>
                <a:gd name="connsiteY156" fmla="*/ 1886507 h 2455878"/>
                <a:gd name="connsiteX157" fmla="*/ 1677382 w 1786319"/>
                <a:gd name="connsiteY157" fmla="*/ 1848987 h 2455878"/>
                <a:gd name="connsiteX158" fmla="*/ 1679856 w 1786319"/>
                <a:gd name="connsiteY158" fmla="*/ 1873668 h 2455878"/>
                <a:gd name="connsiteX159" fmla="*/ 1706542 w 1786319"/>
                <a:gd name="connsiteY159" fmla="*/ 1874927 h 2455878"/>
                <a:gd name="connsiteX160" fmla="*/ 1686812 w 1786319"/>
                <a:gd name="connsiteY160" fmla="*/ 1864354 h 2455878"/>
                <a:gd name="connsiteX161" fmla="*/ 1158785 w 1786319"/>
                <a:gd name="connsiteY161" fmla="*/ 1817655 h 2455878"/>
                <a:gd name="connsiteX162" fmla="*/ 1159132 w 1786319"/>
                <a:gd name="connsiteY162" fmla="*/ 1817926 h 2455878"/>
                <a:gd name="connsiteX163" fmla="*/ 1117857 w 1786319"/>
                <a:gd name="connsiteY163" fmla="*/ 1902698 h 2455878"/>
                <a:gd name="connsiteX164" fmla="*/ 1117954 w 1786319"/>
                <a:gd name="connsiteY164" fmla="*/ 1898457 h 2455878"/>
                <a:gd name="connsiteX165" fmla="*/ 1111248 w 1786319"/>
                <a:gd name="connsiteY165" fmla="*/ 1903822 h 2455878"/>
                <a:gd name="connsiteX166" fmla="*/ 1092186 w 1786319"/>
                <a:gd name="connsiteY166" fmla="*/ 1905879 h 2455878"/>
                <a:gd name="connsiteX167" fmla="*/ 1091395 w 1786319"/>
                <a:gd name="connsiteY167" fmla="*/ 1904124 h 2455878"/>
                <a:gd name="connsiteX168" fmla="*/ 1089502 w 1786319"/>
                <a:gd name="connsiteY168" fmla="*/ 1903779 h 2455878"/>
                <a:gd name="connsiteX169" fmla="*/ 1086918 w 1786319"/>
                <a:gd name="connsiteY169" fmla="*/ 1884781 h 2455878"/>
                <a:gd name="connsiteX170" fmla="*/ 1090514 w 1786319"/>
                <a:gd name="connsiteY170" fmla="*/ 1876982 h 2455878"/>
                <a:gd name="connsiteX171" fmla="*/ 1086420 w 1786319"/>
                <a:gd name="connsiteY171" fmla="*/ 1878096 h 2455878"/>
                <a:gd name="connsiteX172" fmla="*/ 1158785 w 1786319"/>
                <a:gd name="connsiteY172" fmla="*/ 1817655 h 2455878"/>
                <a:gd name="connsiteX173" fmla="*/ 1617016 w 1786319"/>
                <a:gd name="connsiteY173" fmla="*/ 1799873 h 2455878"/>
                <a:gd name="connsiteX174" fmla="*/ 1614544 w 1786319"/>
                <a:gd name="connsiteY174" fmla="*/ 1803072 h 2455878"/>
                <a:gd name="connsiteX175" fmla="*/ 1617278 w 1786319"/>
                <a:gd name="connsiteY175" fmla="*/ 1801069 h 2455878"/>
                <a:gd name="connsiteX176" fmla="*/ 1166742 w 1786319"/>
                <a:gd name="connsiteY176" fmla="*/ 1797042 h 2455878"/>
                <a:gd name="connsiteX177" fmla="*/ 1246467 w 1786319"/>
                <a:gd name="connsiteY177" fmla="*/ 1847375 h 2455878"/>
                <a:gd name="connsiteX178" fmla="*/ 1242263 w 1786319"/>
                <a:gd name="connsiteY178" fmla="*/ 1846813 h 2455878"/>
                <a:gd name="connsiteX179" fmla="*/ 1246859 w 1786319"/>
                <a:gd name="connsiteY179" fmla="*/ 1854067 h 2455878"/>
                <a:gd name="connsiteX180" fmla="*/ 1246811 w 1786319"/>
                <a:gd name="connsiteY180" fmla="*/ 1873240 h 2455878"/>
                <a:gd name="connsiteX181" fmla="*/ 1244981 w 1786319"/>
                <a:gd name="connsiteY181" fmla="*/ 1873833 h 2455878"/>
                <a:gd name="connsiteX182" fmla="*/ 1244430 w 1786319"/>
                <a:gd name="connsiteY182" fmla="*/ 1875677 h 2455878"/>
                <a:gd name="connsiteX183" fmla="*/ 1225262 w 1786319"/>
                <a:gd name="connsiteY183" fmla="*/ 1876159 h 2455878"/>
                <a:gd name="connsiteX184" fmla="*/ 1217906 w 1786319"/>
                <a:gd name="connsiteY184" fmla="*/ 1871729 h 2455878"/>
                <a:gd name="connsiteX185" fmla="*/ 1218564 w 1786319"/>
                <a:gd name="connsiteY185" fmla="*/ 1875921 h 2455878"/>
                <a:gd name="connsiteX186" fmla="*/ 1216614 w 1786319"/>
                <a:gd name="connsiteY186" fmla="*/ 1877958 h 2455878"/>
                <a:gd name="connsiteX187" fmla="*/ 1241121 w 1786319"/>
                <a:gd name="connsiteY187" fmla="*/ 1892243 h 2455878"/>
                <a:gd name="connsiteX188" fmla="*/ 1242804 w 1786319"/>
                <a:gd name="connsiteY188" fmla="*/ 1922495 h 2455878"/>
                <a:gd name="connsiteX189" fmla="*/ 1238599 w 1786319"/>
                <a:gd name="connsiteY189" fmla="*/ 1921933 h 2455878"/>
                <a:gd name="connsiteX190" fmla="*/ 1243195 w 1786319"/>
                <a:gd name="connsiteY190" fmla="*/ 1929186 h 2455878"/>
                <a:gd name="connsiteX191" fmla="*/ 1243147 w 1786319"/>
                <a:gd name="connsiteY191" fmla="*/ 1948359 h 2455878"/>
                <a:gd name="connsiteX192" fmla="*/ 1241316 w 1786319"/>
                <a:gd name="connsiteY192" fmla="*/ 1948952 h 2455878"/>
                <a:gd name="connsiteX193" fmla="*/ 1240765 w 1786319"/>
                <a:gd name="connsiteY193" fmla="*/ 1950796 h 2455878"/>
                <a:gd name="connsiteX194" fmla="*/ 1221598 w 1786319"/>
                <a:gd name="connsiteY194" fmla="*/ 1951280 h 2455878"/>
                <a:gd name="connsiteX195" fmla="*/ 1214242 w 1786319"/>
                <a:gd name="connsiteY195" fmla="*/ 1946850 h 2455878"/>
                <a:gd name="connsiteX196" fmla="*/ 1214899 w 1786319"/>
                <a:gd name="connsiteY196" fmla="*/ 1951040 h 2455878"/>
                <a:gd name="connsiteX197" fmla="*/ 1205262 w 1786319"/>
                <a:gd name="connsiteY197" fmla="*/ 1961109 h 2455878"/>
                <a:gd name="connsiteX198" fmla="*/ 1186574 w 1786319"/>
                <a:gd name="connsiteY198" fmla="*/ 1951094 h 2455878"/>
                <a:gd name="connsiteX199" fmla="*/ 1189492 w 1786319"/>
                <a:gd name="connsiteY199" fmla="*/ 1967921 h 2455878"/>
                <a:gd name="connsiteX200" fmla="*/ 1209246 w 1786319"/>
                <a:gd name="connsiteY200" fmla="*/ 1975947 h 2455878"/>
                <a:gd name="connsiteX201" fmla="*/ 1220349 w 1786319"/>
                <a:gd name="connsiteY201" fmla="*/ 2018975 h 2455878"/>
                <a:gd name="connsiteX202" fmla="*/ 1217451 w 1786319"/>
                <a:gd name="connsiteY202" fmla="*/ 2017497 h 2455878"/>
                <a:gd name="connsiteX203" fmla="*/ 1218926 w 1786319"/>
                <a:gd name="connsiteY203" fmla="*/ 2023915 h 2455878"/>
                <a:gd name="connsiteX204" fmla="*/ 1214004 w 1786319"/>
                <a:gd name="connsiteY204" fmla="*/ 2037772 h 2455878"/>
                <a:gd name="connsiteX205" fmla="*/ 1212528 w 1786319"/>
                <a:gd name="connsiteY205" fmla="*/ 2037734 h 2455878"/>
                <a:gd name="connsiteX206" fmla="*/ 1211659 w 1786319"/>
                <a:gd name="connsiteY206" fmla="*/ 2038928 h 2455878"/>
                <a:gd name="connsiteX207" fmla="*/ 1197672 w 1786319"/>
                <a:gd name="connsiteY207" fmla="*/ 2034391 h 2455878"/>
                <a:gd name="connsiteX208" fmla="*/ 1193481 w 1786319"/>
                <a:gd name="connsiteY208" fmla="*/ 2029311 h 2455878"/>
                <a:gd name="connsiteX209" fmla="*/ 1192887 w 1786319"/>
                <a:gd name="connsiteY209" fmla="*/ 2032510 h 2455878"/>
                <a:gd name="connsiteX210" fmla="*/ 1171235 w 1786319"/>
                <a:gd name="connsiteY210" fmla="*/ 2024070 h 2455878"/>
                <a:gd name="connsiteX211" fmla="*/ 1170754 w 1786319"/>
                <a:gd name="connsiteY211" fmla="*/ 2021826 h 2455878"/>
                <a:gd name="connsiteX212" fmla="*/ 1168595 w 1786319"/>
                <a:gd name="connsiteY212" fmla="*/ 2024349 h 2455878"/>
                <a:gd name="connsiteX213" fmla="*/ 1155963 w 1786319"/>
                <a:gd name="connsiteY213" fmla="*/ 2018461 h 2455878"/>
                <a:gd name="connsiteX214" fmla="*/ 1155056 w 1786319"/>
                <a:gd name="connsiteY214" fmla="*/ 2014318 h 2455878"/>
                <a:gd name="connsiteX215" fmla="*/ 1149807 w 1786319"/>
                <a:gd name="connsiteY215" fmla="*/ 2021112 h 2455878"/>
                <a:gd name="connsiteX216" fmla="*/ 1132246 w 1786319"/>
                <a:gd name="connsiteY216" fmla="*/ 2027442 h 2455878"/>
                <a:gd name="connsiteX217" fmla="*/ 1161870 w 1786319"/>
                <a:gd name="connsiteY217" fmla="*/ 2022057 h 2455878"/>
                <a:gd name="connsiteX218" fmla="*/ 1162137 w 1786319"/>
                <a:gd name="connsiteY218" fmla="*/ 2022266 h 2455878"/>
                <a:gd name="connsiteX219" fmla="*/ 1130479 w 1786319"/>
                <a:gd name="connsiteY219" fmla="*/ 2087283 h 2455878"/>
                <a:gd name="connsiteX220" fmla="*/ 1130554 w 1786319"/>
                <a:gd name="connsiteY220" fmla="*/ 2084030 h 2455878"/>
                <a:gd name="connsiteX221" fmla="*/ 1125411 w 1786319"/>
                <a:gd name="connsiteY221" fmla="*/ 2088145 h 2455878"/>
                <a:gd name="connsiteX222" fmla="*/ 1110791 w 1786319"/>
                <a:gd name="connsiteY222" fmla="*/ 2089723 h 2455878"/>
                <a:gd name="connsiteX223" fmla="*/ 1110185 w 1786319"/>
                <a:gd name="connsiteY223" fmla="*/ 2088378 h 2455878"/>
                <a:gd name="connsiteX224" fmla="*/ 1108732 w 1786319"/>
                <a:gd name="connsiteY224" fmla="*/ 2088112 h 2455878"/>
                <a:gd name="connsiteX225" fmla="*/ 1106750 w 1786319"/>
                <a:gd name="connsiteY225" fmla="*/ 2073541 h 2455878"/>
                <a:gd name="connsiteX226" fmla="*/ 1109507 w 1786319"/>
                <a:gd name="connsiteY226" fmla="*/ 2067560 h 2455878"/>
                <a:gd name="connsiteX227" fmla="*/ 1106368 w 1786319"/>
                <a:gd name="connsiteY227" fmla="*/ 2068414 h 2455878"/>
                <a:gd name="connsiteX228" fmla="*/ 1126043 w 1786319"/>
                <a:gd name="connsiteY228" fmla="*/ 2028569 h 2455878"/>
                <a:gd name="connsiteX229" fmla="*/ 1131712 w 1786319"/>
                <a:gd name="connsiteY229" fmla="*/ 2027539 h 2455878"/>
                <a:gd name="connsiteX230" fmla="*/ 1130588 w 1786319"/>
                <a:gd name="connsiteY230" fmla="*/ 2026095 h 2455878"/>
                <a:gd name="connsiteX231" fmla="*/ 1128667 w 1786319"/>
                <a:gd name="connsiteY231" fmla="*/ 2026206 h 2455878"/>
                <a:gd name="connsiteX232" fmla="*/ 1121669 w 1786319"/>
                <a:gd name="connsiteY232" fmla="*/ 2008356 h 2455878"/>
                <a:gd name="connsiteX233" fmla="*/ 1123322 w 1786319"/>
                <a:gd name="connsiteY233" fmla="*/ 1999930 h 2455878"/>
                <a:gd name="connsiteX234" fmla="*/ 1119607 w 1786319"/>
                <a:gd name="connsiteY234" fmla="*/ 2001979 h 2455878"/>
                <a:gd name="connsiteX235" fmla="*/ 1132266 w 1786319"/>
                <a:gd name="connsiteY235" fmla="*/ 1945441 h 2455878"/>
                <a:gd name="connsiteX236" fmla="*/ 1171179 w 1786319"/>
                <a:gd name="connsiteY236" fmla="*/ 1928149 h 2455878"/>
                <a:gd name="connsiteX237" fmla="*/ 1166079 w 1786319"/>
                <a:gd name="connsiteY237" fmla="*/ 1919838 h 2455878"/>
                <a:gd name="connsiteX238" fmla="*/ 1162768 w 1786319"/>
                <a:gd name="connsiteY238" fmla="*/ 1872477 h 2455878"/>
                <a:gd name="connsiteX239" fmla="*/ 1163077 w 1786319"/>
                <a:gd name="connsiteY239" fmla="*/ 1872162 h 2455878"/>
                <a:gd name="connsiteX240" fmla="*/ 1187285 w 1786319"/>
                <a:gd name="connsiteY240" fmla="*/ 1873302 h 2455878"/>
                <a:gd name="connsiteX241" fmla="*/ 1169743 w 1786319"/>
                <a:gd name="connsiteY241" fmla="*/ 1844719 h 2455878"/>
                <a:gd name="connsiteX242" fmla="*/ 1166433 w 1786319"/>
                <a:gd name="connsiteY242" fmla="*/ 1797357 h 2455878"/>
                <a:gd name="connsiteX243" fmla="*/ 1435841 w 1786319"/>
                <a:gd name="connsiteY243" fmla="*/ 1783337 h 2455878"/>
                <a:gd name="connsiteX244" fmla="*/ 1436655 w 1786319"/>
                <a:gd name="connsiteY244" fmla="*/ 1788516 h 2455878"/>
                <a:gd name="connsiteX245" fmla="*/ 1433413 w 1786319"/>
                <a:gd name="connsiteY245" fmla="*/ 1798156 h 2455878"/>
                <a:gd name="connsiteX246" fmla="*/ 1429294 w 1786319"/>
                <a:gd name="connsiteY246" fmla="*/ 1799488 h 2455878"/>
                <a:gd name="connsiteX247" fmla="*/ 1439426 w 1786319"/>
                <a:gd name="connsiteY247" fmla="*/ 1799965 h 2455878"/>
                <a:gd name="connsiteX248" fmla="*/ 1438191 w 1786319"/>
                <a:gd name="connsiteY248" fmla="*/ 1792517 h 2455878"/>
                <a:gd name="connsiteX249" fmla="*/ 1440571 w 1786319"/>
                <a:gd name="connsiteY249" fmla="*/ 1786184 h 2455878"/>
                <a:gd name="connsiteX250" fmla="*/ 1664088 w 1786319"/>
                <a:gd name="connsiteY250" fmla="*/ 1760064 h 2455878"/>
                <a:gd name="connsiteX251" fmla="*/ 1667218 w 1786319"/>
                <a:gd name="connsiteY251" fmla="*/ 1778493 h 2455878"/>
                <a:gd name="connsiteX252" fmla="*/ 1677825 w 1786319"/>
                <a:gd name="connsiteY252" fmla="*/ 1778993 h 2455878"/>
                <a:gd name="connsiteX253" fmla="*/ 1674665 w 1786319"/>
                <a:gd name="connsiteY253" fmla="*/ 1777299 h 2455878"/>
                <a:gd name="connsiteX254" fmla="*/ 1380196 w 1786319"/>
                <a:gd name="connsiteY254" fmla="*/ 1756277 h 2455878"/>
                <a:gd name="connsiteX255" fmla="*/ 1372559 w 1786319"/>
                <a:gd name="connsiteY255" fmla="*/ 1798408 h 2455878"/>
                <a:gd name="connsiteX256" fmla="*/ 1356800 w 1786319"/>
                <a:gd name="connsiteY256" fmla="*/ 1816827 h 2455878"/>
                <a:gd name="connsiteX257" fmla="*/ 1378313 w 1786319"/>
                <a:gd name="connsiteY257" fmla="*/ 1810009 h 2455878"/>
                <a:gd name="connsiteX258" fmla="*/ 1378810 w 1786319"/>
                <a:gd name="connsiteY258" fmla="*/ 1810234 h 2455878"/>
                <a:gd name="connsiteX259" fmla="*/ 1384407 w 1786319"/>
                <a:gd name="connsiteY259" fmla="*/ 1823021 h 2455878"/>
                <a:gd name="connsiteX260" fmla="*/ 1385811 w 1786319"/>
                <a:gd name="connsiteY260" fmla="*/ 1797847 h 2455878"/>
                <a:gd name="connsiteX261" fmla="*/ 1386191 w 1786319"/>
                <a:gd name="connsiteY261" fmla="*/ 1797457 h 2455878"/>
                <a:gd name="connsiteX262" fmla="*/ 1421294 w 1786319"/>
                <a:gd name="connsiteY262" fmla="*/ 1799111 h 2455878"/>
                <a:gd name="connsiteX263" fmla="*/ 1399226 w 1786319"/>
                <a:gd name="connsiteY263" fmla="*/ 1787285 h 2455878"/>
                <a:gd name="connsiteX264" fmla="*/ 1576246 w 1786319"/>
                <a:gd name="connsiteY264" fmla="*/ 1739775 h 2455878"/>
                <a:gd name="connsiteX265" fmla="*/ 1577002 w 1786319"/>
                <a:gd name="connsiteY265" fmla="*/ 1742412 h 2455878"/>
                <a:gd name="connsiteX266" fmla="*/ 1578883 w 1786319"/>
                <a:gd name="connsiteY266" fmla="*/ 1740048 h 2455878"/>
                <a:gd name="connsiteX267" fmla="*/ 1321155 w 1786319"/>
                <a:gd name="connsiteY267" fmla="*/ 1715162 h 2455878"/>
                <a:gd name="connsiteX268" fmla="*/ 1320859 w 1786319"/>
                <a:gd name="connsiteY268" fmla="*/ 1715544 h 2455878"/>
                <a:gd name="connsiteX269" fmla="*/ 1321194 w 1786319"/>
                <a:gd name="connsiteY269" fmla="*/ 1715340 h 2455878"/>
                <a:gd name="connsiteX270" fmla="*/ 1163819 w 1786319"/>
                <a:gd name="connsiteY270" fmla="*/ 1680751 h 2455878"/>
                <a:gd name="connsiteX271" fmla="*/ 1158987 w 1786319"/>
                <a:gd name="connsiteY271" fmla="*/ 1707417 h 2455878"/>
                <a:gd name="connsiteX272" fmla="*/ 1161537 w 1786319"/>
                <a:gd name="connsiteY272" fmla="*/ 1707536 h 2455878"/>
                <a:gd name="connsiteX273" fmla="*/ 1164033 w 1786319"/>
                <a:gd name="connsiteY273" fmla="*/ 1706428 h 2455878"/>
                <a:gd name="connsiteX274" fmla="*/ 1164434 w 1786319"/>
                <a:gd name="connsiteY274" fmla="*/ 1706610 h 2455878"/>
                <a:gd name="connsiteX275" fmla="*/ 1164909 w 1786319"/>
                <a:gd name="connsiteY275" fmla="*/ 1707696 h 2455878"/>
                <a:gd name="connsiteX276" fmla="*/ 1188705 w 1786319"/>
                <a:gd name="connsiteY276" fmla="*/ 1708816 h 2455878"/>
                <a:gd name="connsiteX277" fmla="*/ 1177289 w 1786319"/>
                <a:gd name="connsiteY277" fmla="*/ 1702699 h 2455878"/>
                <a:gd name="connsiteX278" fmla="*/ 1549744 w 1786319"/>
                <a:gd name="connsiteY278" fmla="*/ 1678097 h 2455878"/>
                <a:gd name="connsiteX279" fmla="*/ 1550402 w 1786319"/>
                <a:gd name="connsiteY279" fmla="*/ 1682288 h 2455878"/>
                <a:gd name="connsiteX280" fmla="*/ 1548452 w 1786319"/>
                <a:gd name="connsiteY280" fmla="*/ 1684325 h 2455878"/>
                <a:gd name="connsiteX281" fmla="*/ 1550398 w 1786319"/>
                <a:gd name="connsiteY281" fmla="*/ 1685460 h 2455878"/>
                <a:gd name="connsiteX282" fmla="*/ 1551259 w 1786319"/>
                <a:gd name="connsiteY282" fmla="*/ 1679505 h 2455878"/>
                <a:gd name="connsiteX283" fmla="*/ 1551525 w 1786319"/>
                <a:gd name="connsiteY283" fmla="*/ 1679170 h 2455878"/>
                <a:gd name="connsiteX284" fmla="*/ 1361606 w 1786319"/>
                <a:gd name="connsiteY284" fmla="*/ 1645646 h 2455878"/>
                <a:gd name="connsiteX285" fmla="*/ 1364522 w 1786319"/>
                <a:gd name="connsiteY285" fmla="*/ 1662464 h 2455878"/>
                <a:gd name="connsiteX286" fmla="*/ 1357611 w 1786319"/>
                <a:gd name="connsiteY286" fmla="*/ 1700586 h 2455878"/>
                <a:gd name="connsiteX287" fmla="*/ 1362461 w 1786319"/>
                <a:gd name="connsiteY287" fmla="*/ 1699049 h 2455878"/>
                <a:gd name="connsiteX288" fmla="*/ 1362956 w 1786319"/>
                <a:gd name="connsiteY288" fmla="*/ 1699274 h 2455878"/>
                <a:gd name="connsiteX289" fmla="*/ 1371122 w 1786319"/>
                <a:gd name="connsiteY289" fmla="*/ 1717924 h 2455878"/>
                <a:gd name="connsiteX290" fmla="*/ 1372223 w 1786319"/>
                <a:gd name="connsiteY290" fmla="*/ 1691414 h 2455878"/>
                <a:gd name="connsiteX291" fmla="*/ 1372603 w 1786319"/>
                <a:gd name="connsiteY291" fmla="*/ 1691025 h 2455878"/>
                <a:gd name="connsiteX292" fmla="*/ 1388919 w 1786319"/>
                <a:gd name="connsiteY292" fmla="*/ 1691794 h 2455878"/>
                <a:gd name="connsiteX293" fmla="*/ 1372843 w 1786319"/>
                <a:gd name="connsiteY293" fmla="*/ 1674047 h 2455878"/>
                <a:gd name="connsiteX294" fmla="*/ 1103129 w 1786319"/>
                <a:gd name="connsiteY294" fmla="*/ 1558230 h 2455878"/>
                <a:gd name="connsiteX295" fmla="*/ 1100994 w 1786319"/>
                <a:gd name="connsiteY295" fmla="*/ 1560994 h 2455878"/>
                <a:gd name="connsiteX296" fmla="*/ 1103491 w 1786319"/>
                <a:gd name="connsiteY296" fmla="*/ 1559885 h 2455878"/>
                <a:gd name="connsiteX297" fmla="*/ 1581400 w 1786319"/>
                <a:gd name="connsiteY297" fmla="*/ 1536396 h 2455878"/>
                <a:gd name="connsiteX298" fmla="*/ 1579967 w 1786319"/>
                <a:gd name="connsiteY298" fmla="*/ 1544300 h 2455878"/>
                <a:gd name="connsiteX299" fmla="*/ 1575097 w 1786319"/>
                <a:gd name="connsiteY299" fmla="*/ 1549992 h 2455878"/>
                <a:gd name="connsiteX300" fmla="*/ 1575535 w 1786319"/>
                <a:gd name="connsiteY300" fmla="*/ 1552075 h 2455878"/>
                <a:gd name="connsiteX301" fmla="*/ 1585676 w 1786319"/>
                <a:gd name="connsiteY301" fmla="*/ 1548861 h 2455878"/>
                <a:gd name="connsiteX302" fmla="*/ 1610691 w 1786319"/>
                <a:gd name="connsiteY302" fmla="*/ 1510011 h 2455878"/>
                <a:gd name="connsiteX303" fmla="*/ 1613144 w 1786319"/>
                <a:gd name="connsiteY303" fmla="*/ 1519571 h 2455878"/>
                <a:gd name="connsiteX304" fmla="*/ 1620706 w 1786319"/>
                <a:gd name="connsiteY304" fmla="*/ 1519928 h 2455878"/>
                <a:gd name="connsiteX305" fmla="*/ 1136855 w 1786319"/>
                <a:gd name="connsiteY305" fmla="*/ 1507742 h 2455878"/>
                <a:gd name="connsiteX306" fmla="*/ 1138216 w 1786319"/>
                <a:gd name="connsiteY306" fmla="*/ 1515594 h 2455878"/>
                <a:gd name="connsiteX307" fmla="*/ 1132527 w 1786319"/>
                <a:gd name="connsiteY307" fmla="*/ 1546982 h 2455878"/>
                <a:gd name="connsiteX308" fmla="*/ 1136548 w 1786319"/>
                <a:gd name="connsiteY308" fmla="*/ 1545195 h 2455878"/>
                <a:gd name="connsiteX309" fmla="*/ 1136950 w 1786319"/>
                <a:gd name="connsiteY309" fmla="*/ 1545376 h 2455878"/>
                <a:gd name="connsiteX310" fmla="*/ 1143556 w 1786319"/>
                <a:gd name="connsiteY310" fmla="*/ 1560466 h 2455878"/>
                <a:gd name="connsiteX311" fmla="*/ 1144447 w 1786319"/>
                <a:gd name="connsiteY311" fmla="*/ 1539017 h 2455878"/>
                <a:gd name="connsiteX312" fmla="*/ 1144755 w 1786319"/>
                <a:gd name="connsiteY312" fmla="*/ 1538702 h 2455878"/>
                <a:gd name="connsiteX313" fmla="*/ 1158162 w 1786319"/>
                <a:gd name="connsiteY313" fmla="*/ 1539333 h 2455878"/>
                <a:gd name="connsiteX314" fmla="*/ 1155301 w 1786319"/>
                <a:gd name="connsiteY314" fmla="*/ 1537801 h 2455878"/>
                <a:gd name="connsiteX315" fmla="*/ 1495658 w 1786319"/>
                <a:gd name="connsiteY315" fmla="*/ 1487119 h 2455878"/>
                <a:gd name="connsiteX316" fmla="*/ 1490825 w 1786319"/>
                <a:gd name="connsiteY316" fmla="*/ 1513785 h 2455878"/>
                <a:gd name="connsiteX317" fmla="*/ 1493376 w 1786319"/>
                <a:gd name="connsiteY317" fmla="*/ 1513904 h 2455878"/>
                <a:gd name="connsiteX318" fmla="*/ 1495871 w 1786319"/>
                <a:gd name="connsiteY318" fmla="*/ 1512796 h 2455878"/>
                <a:gd name="connsiteX319" fmla="*/ 1496273 w 1786319"/>
                <a:gd name="connsiteY319" fmla="*/ 1512977 h 2455878"/>
                <a:gd name="connsiteX320" fmla="*/ 1496747 w 1786319"/>
                <a:gd name="connsiteY320" fmla="*/ 1514063 h 2455878"/>
                <a:gd name="connsiteX321" fmla="*/ 1497654 w 1786319"/>
                <a:gd name="connsiteY321" fmla="*/ 1514106 h 2455878"/>
                <a:gd name="connsiteX322" fmla="*/ 1498620 w 1786319"/>
                <a:gd name="connsiteY322" fmla="*/ 1507420 h 2455878"/>
                <a:gd name="connsiteX323" fmla="*/ 1503981 w 1786319"/>
                <a:gd name="connsiteY323" fmla="*/ 1500682 h 2455878"/>
                <a:gd name="connsiteX324" fmla="*/ 1540004 w 1786319"/>
                <a:gd name="connsiteY324" fmla="*/ 1425472 h 2455878"/>
                <a:gd name="connsiteX325" fmla="*/ 1538262 w 1786319"/>
                <a:gd name="connsiteY325" fmla="*/ 1435083 h 2455878"/>
                <a:gd name="connsiteX326" fmla="*/ 1548432 w 1786319"/>
                <a:gd name="connsiteY326" fmla="*/ 1440292 h 2455878"/>
                <a:gd name="connsiteX327" fmla="*/ 1543678 w 1786319"/>
                <a:gd name="connsiteY327" fmla="*/ 1426437 h 2455878"/>
                <a:gd name="connsiteX328" fmla="*/ 1585969 w 1786319"/>
                <a:gd name="connsiteY328" fmla="*/ 1424537 h 2455878"/>
                <a:gd name="connsiteX329" fmla="*/ 1593370 w 1786319"/>
                <a:gd name="connsiteY329" fmla="*/ 1446109 h 2455878"/>
                <a:gd name="connsiteX330" fmla="*/ 1613234 w 1786319"/>
                <a:gd name="connsiteY330" fmla="*/ 1442232 h 2455878"/>
                <a:gd name="connsiteX331" fmla="*/ 1600536 w 1786319"/>
                <a:gd name="connsiteY331" fmla="*/ 1438962 h 2455878"/>
                <a:gd name="connsiteX332" fmla="*/ 1434967 w 1786319"/>
                <a:gd name="connsiteY332" fmla="*/ 1364597 h 2455878"/>
                <a:gd name="connsiteX333" fmla="*/ 1432832 w 1786319"/>
                <a:gd name="connsiteY333" fmla="*/ 1367362 h 2455878"/>
                <a:gd name="connsiteX334" fmla="*/ 1435329 w 1786319"/>
                <a:gd name="connsiteY334" fmla="*/ 1366253 h 2455878"/>
                <a:gd name="connsiteX335" fmla="*/ 1471055 w 1786319"/>
                <a:gd name="connsiteY335" fmla="*/ 1356921 h 2455878"/>
                <a:gd name="connsiteX336" fmla="*/ 1475394 w 1786319"/>
                <a:gd name="connsiteY336" fmla="*/ 1366833 h 2455878"/>
                <a:gd name="connsiteX337" fmla="*/ 1475716 w 1786319"/>
                <a:gd name="connsiteY337" fmla="*/ 1359094 h 2455878"/>
                <a:gd name="connsiteX338" fmla="*/ 1468818 w 1786319"/>
                <a:gd name="connsiteY338" fmla="*/ 1351767 h 2455878"/>
                <a:gd name="connsiteX339" fmla="*/ 1468805 w 1786319"/>
                <a:gd name="connsiteY339" fmla="*/ 1351783 h 2455878"/>
                <a:gd name="connsiteX340" fmla="*/ 1468836 w 1786319"/>
                <a:gd name="connsiteY340" fmla="*/ 1351856 h 2455878"/>
                <a:gd name="connsiteX341" fmla="*/ 1403233 w 1786319"/>
                <a:gd name="connsiteY341" fmla="*/ 1350210 h 2455878"/>
                <a:gd name="connsiteX342" fmla="*/ 1402520 w 1786319"/>
                <a:gd name="connsiteY342" fmla="*/ 1350603 h 2455878"/>
                <a:gd name="connsiteX343" fmla="*/ 1402397 w 1786319"/>
                <a:gd name="connsiteY343" fmla="*/ 1353047 h 2455878"/>
                <a:gd name="connsiteX344" fmla="*/ 1393929 w 1786319"/>
                <a:gd name="connsiteY344" fmla="*/ 1358680 h 2455878"/>
                <a:gd name="connsiteX345" fmla="*/ 1388716 w 1786319"/>
                <a:gd name="connsiteY345" fmla="*/ 1359240 h 2455878"/>
                <a:gd name="connsiteX346" fmla="*/ 1396364 w 1786319"/>
                <a:gd name="connsiteY346" fmla="*/ 1366598 h 2455878"/>
                <a:gd name="connsiteX347" fmla="*/ 1401937 w 1786319"/>
                <a:gd name="connsiteY347" fmla="*/ 1389631 h 2455878"/>
                <a:gd name="connsiteX348" fmla="*/ 1399912 w 1786319"/>
                <a:gd name="connsiteY348" fmla="*/ 1390880 h 2455878"/>
                <a:gd name="connsiteX349" fmla="*/ 1399792 w 1786319"/>
                <a:gd name="connsiteY349" fmla="*/ 1393256 h 2455878"/>
                <a:gd name="connsiteX350" fmla="*/ 1376922 w 1786319"/>
                <a:gd name="connsiteY350" fmla="*/ 1399464 h 2455878"/>
                <a:gd name="connsiteX351" fmla="*/ 1366791 w 1786319"/>
                <a:gd name="connsiteY351" fmla="*/ 1396306 h 2455878"/>
                <a:gd name="connsiteX352" fmla="*/ 1368811 w 1786319"/>
                <a:gd name="connsiteY352" fmla="*/ 1401143 h 2455878"/>
                <a:gd name="connsiteX353" fmla="*/ 1368432 w 1786319"/>
                <a:gd name="connsiteY353" fmla="*/ 1405609 h 2455878"/>
                <a:gd name="connsiteX354" fmla="*/ 1403391 w 1786319"/>
                <a:gd name="connsiteY354" fmla="*/ 1425984 h 2455878"/>
                <a:gd name="connsiteX355" fmla="*/ 1405471 w 1786319"/>
                <a:gd name="connsiteY355" fmla="*/ 1463376 h 2455878"/>
                <a:gd name="connsiteX356" fmla="*/ 1400274 w 1786319"/>
                <a:gd name="connsiteY356" fmla="*/ 1462680 h 2455878"/>
                <a:gd name="connsiteX357" fmla="*/ 1405955 w 1786319"/>
                <a:gd name="connsiteY357" fmla="*/ 1471645 h 2455878"/>
                <a:gd name="connsiteX358" fmla="*/ 1405895 w 1786319"/>
                <a:gd name="connsiteY358" fmla="*/ 1495343 h 2455878"/>
                <a:gd name="connsiteX359" fmla="*/ 1403633 w 1786319"/>
                <a:gd name="connsiteY359" fmla="*/ 1496076 h 2455878"/>
                <a:gd name="connsiteX360" fmla="*/ 1402952 w 1786319"/>
                <a:gd name="connsiteY360" fmla="*/ 1498354 h 2455878"/>
                <a:gd name="connsiteX361" fmla="*/ 1379262 w 1786319"/>
                <a:gd name="connsiteY361" fmla="*/ 1498951 h 2455878"/>
                <a:gd name="connsiteX362" fmla="*/ 1370170 w 1786319"/>
                <a:gd name="connsiteY362" fmla="*/ 1493476 h 2455878"/>
                <a:gd name="connsiteX363" fmla="*/ 1370983 w 1786319"/>
                <a:gd name="connsiteY363" fmla="*/ 1498655 h 2455878"/>
                <a:gd name="connsiteX364" fmla="*/ 1333554 w 1786319"/>
                <a:gd name="connsiteY364" fmla="*/ 1497426 h 2455878"/>
                <a:gd name="connsiteX365" fmla="*/ 1316390 w 1786319"/>
                <a:gd name="connsiteY365" fmla="*/ 1469457 h 2455878"/>
                <a:gd name="connsiteX366" fmla="*/ 1319229 w 1786319"/>
                <a:gd name="connsiteY366" fmla="*/ 1485830 h 2455878"/>
                <a:gd name="connsiteX367" fmla="*/ 1311629 w 1786319"/>
                <a:gd name="connsiteY367" fmla="*/ 1527761 h 2455878"/>
                <a:gd name="connsiteX368" fmla="*/ 1328494 w 1786319"/>
                <a:gd name="connsiteY368" fmla="*/ 1522416 h 2455878"/>
                <a:gd name="connsiteX369" fmla="*/ 1328990 w 1786319"/>
                <a:gd name="connsiteY369" fmla="*/ 1522641 h 2455878"/>
                <a:gd name="connsiteX370" fmla="*/ 1346404 w 1786319"/>
                <a:gd name="connsiteY370" fmla="*/ 1578675 h 2455878"/>
                <a:gd name="connsiteX371" fmla="*/ 1341098 w 1786319"/>
                <a:gd name="connsiteY371" fmla="*/ 1607951 h 2455878"/>
                <a:gd name="connsiteX372" fmla="*/ 1346610 w 1786319"/>
                <a:gd name="connsiteY372" fmla="*/ 1606205 h 2455878"/>
                <a:gd name="connsiteX373" fmla="*/ 1347107 w 1786319"/>
                <a:gd name="connsiteY373" fmla="*/ 1606430 h 2455878"/>
                <a:gd name="connsiteX374" fmla="*/ 1359222 w 1786319"/>
                <a:gd name="connsiteY374" fmla="*/ 1634105 h 2455878"/>
                <a:gd name="connsiteX375" fmla="*/ 1358635 w 1786319"/>
                <a:gd name="connsiteY375" fmla="*/ 1594039 h 2455878"/>
                <a:gd name="connsiteX376" fmla="*/ 1359016 w 1786319"/>
                <a:gd name="connsiteY376" fmla="*/ 1593650 h 2455878"/>
                <a:gd name="connsiteX377" fmla="*/ 1455475 w 1786319"/>
                <a:gd name="connsiteY377" fmla="*/ 1618469 h 2455878"/>
                <a:gd name="connsiteX378" fmla="*/ 1463593 w 1786319"/>
                <a:gd name="connsiteY378" fmla="*/ 1628935 h 2455878"/>
                <a:gd name="connsiteX379" fmla="*/ 1490623 w 1786319"/>
                <a:gd name="connsiteY379" fmla="*/ 1624023 h 2455878"/>
                <a:gd name="connsiteX380" fmla="*/ 1490970 w 1786319"/>
                <a:gd name="connsiteY380" fmla="*/ 1624294 h 2455878"/>
                <a:gd name="connsiteX381" fmla="*/ 1479581 w 1786319"/>
                <a:gd name="connsiteY381" fmla="*/ 1704072 h 2455878"/>
                <a:gd name="connsiteX382" fmla="*/ 1465849 w 1786319"/>
                <a:gd name="connsiteY382" fmla="*/ 1713971 h 2455878"/>
                <a:gd name="connsiteX383" fmla="*/ 1469063 w 1786319"/>
                <a:gd name="connsiteY383" fmla="*/ 1715845 h 2455878"/>
                <a:gd name="connsiteX384" fmla="*/ 1483312 w 1786319"/>
                <a:gd name="connsiteY384" fmla="*/ 1741045 h 2455878"/>
                <a:gd name="connsiteX385" fmla="*/ 1482546 w 1786319"/>
                <a:gd name="connsiteY385" fmla="*/ 1743614 h 2455878"/>
                <a:gd name="connsiteX386" fmla="*/ 1503017 w 1786319"/>
                <a:gd name="connsiteY386" fmla="*/ 1734517 h 2455878"/>
                <a:gd name="connsiteX387" fmla="*/ 1497918 w 1786319"/>
                <a:gd name="connsiteY387" fmla="*/ 1726206 h 2455878"/>
                <a:gd name="connsiteX388" fmla="*/ 1494607 w 1786319"/>
                <a:gd name="connsiteY388" fmla="*/ 1678844 h 2455878"/>
                <a:gd name="connsiteX389" fmla="*/ 1494915 w 1786319"/>
                <a:gd name="connsiteY389" fmla="*/ 1678529 h 2455878"/>
                <a:gd name="connsiteX390" fmla="*/ 1519123 w 1786319"/>
                <a:gd name="connsiteY390" fmla="*/ 1679670 h 2455878"/>
                <a:gd name="connsiteX391" fmla="*/ 1501581 w 1786319"/>
                <a:gd name="connsiteY391" fmla="*/ 1651086 h 2455878"/>
                <a:gd name="connsiteX392" fmla="*/ 1498271 w 1786319"/>
                <a:gd name="connsiteY392" fmla="*/ 1603725 h 2455878"/>
                <a:gd name="connsiteX393" fmla="*/ 1498580 w 1786319"/>
                <a:gd name="connsiteY393" fmla="*/ 1603410 h 2455878"/>
                <a:gd name="connsiteX394" fmla="*/ 1525780 w 1786319"/>
                <a:gd name="connsiteY394" fmla="*/ 1604691 h 2455878"/>
                <a:gd name="connsiteX395" fmla="*/ 1526350 w 1786319"/>
                <a:gd name="connsiteY395" fmla="*/ 1600745 h 2455878"/>
                <a:gd name="connsiteX396" fmla="*/ 1509126 w 1786319"/>
                <a:gd name="connsiteY396" fmla="*/ 1591515 h 2455878"/>
                <a:gd name="connsiteX397" fmla="*/ 1505436 w 1786319"/>
                <a:gd name="connsiteY397" fmla="*/ 1585502 h 2455878"/>
                <a:gd name="connsiteX398" fmla="*/ 1504042 w 1786319"/>
                <a:gd name="connsiteY398" fmla="*/ 1593186 h 2455878"/>
                <a:gd name="connsiteX399" fmla="*/ 1476183 w 1786319"/>
                <a:gd name="connsiteY399" fmla="*/ 1605094 h 2455878"/>
                <a:gd name="connsiteX400" fmla="*/ 1475276 w 1786319"/>
                <a:gd name="connsiteY400" fmla="*/ 1600951 h 2455878"/>
                <a:gd name="connsiteX401" fmla="*/ 1470027 w 1786319"/>
                <a:gd name="connsiteY401" fmla="*/ 1607746 h 2455878"/>
                <a:gd name="connsiteX402" fmla="*/ 1451990 w 1786319"/>
                <a:gd name="connsiteY402" fmla="*/ 1614247 h 2455878"/>
                <a:gd name="connsiteX403" fmla="*/ 1450807 w 1786319"/>
                <a:gd name="connsiteY403" fmla="*/ 1612728 h 2455878"/>
                <a:gd name="connsiteX404" fmla="*/ 1448887 w 1786319"/>
                <a:gd name="connsiteY404" fmla="*/ 1612839 h 2455878"/>
                <a:gd name="connsiteX405" fmla="*/ 1441889 w 1786319"/>
                <a:gd name="connsiteY405" fmla="*/ 1594989 h 2455878"/>
                <a:gd name="connsiteX406" fmla="*/ 1443541 w 1786319"/>
                <a:gd name="connsiteY406" fmla="*/ 1586563 h 2455878"/>
                <a:gd name="connsiteX407" fmla="*/ 1439827 w 1786319"/>
                <a:gd name="connsiteY407" fmla="*/ 1588612 h 2455878"/>
                <a:gd name="connsiteX408" fmla="*/ 1430424 w 1786319"/>
                <a:gd name="connsiteY408" fmla="*/ 1559810 h 2455878"/>
                <a:gd name="connsiteX409" fmla="*/ 1446627 w 1786319"/>
                <a:gd name="connsiteY409" fmla="*/ 1539440 h 2455878"/>
                <a:gd name="connsiteX410" fmla="*/ 1437332 w 1786319"/>
                <a:gd name="connsiteY410" fmla="*/ 1542790 h 2455878"/>
                <a:gd name="connsiteX411" fmla="*/ 1436149 w 1786319"/>
                <a:gd name="connsiteY411" fmla="*/ 1541273 h 2455878"/>
                <a:gd name="connsiteX412" fmla="*/ 1434228 w 1786319"/>
                <a:gd name="connsiteY412" fmla="*/ 1541383 h 2455878"/>
                <a:gd name="connsiteX413" fmla="*/ 1427231 w 1786319"/>
                <a:gd name="connsiteY413" fmla="*/ 1523533 h 2455878"/>
                <a:gd name="connsiteX414" fmla="*/ 1428883 w 1786319"/>
                <a:gd name="connsiteY414" fmla="*/ 1515107 h 2455878"/>
                <a:gd name="connsiteX415" fmla="*/ 1425169 w 1786319"/>
                <a:gd name="connsiteY415" fmla="*/ 1517156 h 2455878"/>
                <a:gd name="connsiteX416" fmla="*/ 1437828 w 1786319"/>
                <a:gd name="connsiteY416" fmla="*/ 1460619 h 2455878"/>
                <a:gd name="connsiteX417" fmla="*/ 1469288 w 1786319"/>
                <a:gd name="connsiteY417" fmla="*/ 1446638 h 2455878"/>
                <a:gd name="connsiteX418" fmla="*/ 1468805 w 1786319"/>
                <a:gd name="connsiteY418" fmla="*/ 1441372 h 2455878"/>
                <a:gd name="connsiteX419" fmla="*/ 1468897 w 1786319"/>
                <a:gd name="connsiteY419" fmla="*/ 1440907 h 2455878"/>
                <a:gd name="connsiteX420" fmla="*/ 1461331 w 1786319"/>
                <a:gd name="connsiteY420" fmla="*/ 1449749 h 2455878"/>
                <a:gd name="connsiteX421" fmla="*/ 1448698 w 1786319"/>
                <a:gd name="connsiteY421" fmla="*/ 1443861 h 2455878"/>
                <a:gd name="connsiteX422" fmla="*/ 1447792 w 1786319"/>
                <a:gd name="connsiteY422" fmla="*/ 1439718 h 2455878"/>
                <a:gd name="connsiteX423" fmla="*/ 1442543 w 1786319"/>
                <a:gd name="connsiteY423" fmla="*/ 1446513 h 2455878"/>
                <a:gd name="connsiteX424" fmla="*/ 1424506 w 1786319"/>
                <a:gd name="connsiteY424" fmla="*/ 1453013 h 2455878"/>
                <a:gd name="connsiteX425" fmla="*/ 1423323 w 1786319"/>
                <a:gd name="connsiteY425" fmla="*/ 1451495 h 2455878"/>
                <a:gd name="connsiteX426" fmla="*/ 1421402 w 1786319"/>
                <a:gd name="connsiteY426" fmla="*/ 1451606 h 2455878"/>
                <a:gd name="connsiteX427" fmla="*/ 1414405 w 1786319"/>
                <a:gd name="connsiteY427" fmla="*/ 1433756 h 2455878"/>
                <a:gd name="connsiteX428" fmla="*/ 1416056 w 1786319"/>
                <a:gd name="connsiteY428" fmla="*/ 1425330 h 2455878"/>
                <a:gd name="connsiteX429" fmla="*/ 1412343 w 1786319"/>
                <a:gd name="connsiteY429" fmla="*/ 1427379 h 2455878"/>
                <a:gd name="connsiteX430" fmla="*/ 1402940 w 1786319"/>
                <a:gd name="connsiteY430" fmla="*/ 1398576 h 2455878"/>
                <a:gd name="connsiteX431" fmla="*/ 1422491 w 1786319"/>
                <a:gd name="connsiteY431" fmla="*/ 1373997 h 2455878"/>
                <a:gd name="connsiteX432" fmla="*/ 1411681 w 1786319"/>
                <a:gd name="connsiteY432" fmla="*/ 1377893 h 2455878"/>
                <a:gd name="connsiteX433" fmla="*/ 1410499 w 1786319"/>
                <a:gd name="connsiteY433" fmla="*/ 1376376 h 2455878"/>
                <a:gd name="connsiteX434" fmla="*/ 1408578 w 1786319"/>
                <a:gd name="connsiteY434" fmla="*/ 1376486 h 2455878"/>
                <a:gd name="connsiteX435" fmla="*/ 1401580 w 1786319"/>
                <a:gd name="connsiteY435" fmla="*/ 1358637 h 2455878"/>
                <a:gd name="connsiteX436" fmla="*/ 1157417 w 1786319"/>
                <a:gd name="connsiteY436" fmla="*/ 1303748 h 2455878"/>
                <a:gd name="connsiteX437" fmla="*/ 1152827 w 1786319"/>
                <a:gd name="connsiteY437" fmla="*/ 1306280 h 2455878"/>
                <a:gd name="connsiteX438" fmla="*/ 1142659 w 1786319"/>
                <a:gd name="connsiteY438" fmla="*/ 1306524 h 2455878"/>
                <a:gd name="connsiteX439" fmla="*/ 1141602 w 1786319"/>
                <a:gd name="connsiteY439" fmla="*/ 1305165 h 2455878"/>
                <a:gd name="connsiteX440" fmla="*/ 1141381 w 1786319"/>
                <a:gd name="connsiteY440" fmla="*/ 1307774 h 2455878"/>
                <a:gd name="connsiteX441" fmla="*/ 1155546 w 1786319"/>
                <a:gd name="connsiteY441" fmla="*/ 1316031 h 2455878"/>
                <a:gd name="connsiteX442" fmla="*/ 1155375 w 1786319"/>
                <a:gd name="connsiteY442" fmla="*/ 1314161 h 2455878"/>
                <a:gd name="connsiteX443" fmla="*/ 1388574 w 1786319"/>
                <a:gd name="connsiteY443" fmla="*/ 1282418 h 2455878"/>
                <a:gd name="connsiteX444" fmla="*/ 1384860 w 1786319"/>
                <a:gd name="connsiteY444" fmla="*/ 1284468 h 2455878"/>
                <a:gd name="connsiteX445" fmla="*/ 1374534 w 1786319"/>
                <a:gd name="connsiteY445" fmla="*/ 1282528 h 2455878"/>
                <a:gd name="connsiteX446" fmla="*/ 1374571 w 1786319"/>
                <a:gd name="connsiteY446" fmla="*/ 1282592 h 2455878"/>
                <a:gd name="connsiteX447" fmla="*/ 1372498 w 1786319"/>
                <a:gd name="connsiteY447" fmla="*/ 1292255 h 2455878"/>
                <a:gd name="connsiteX448" fmla="*/ 1370474 w 1786319"/>
                <a:gd name="connsiteY448" fmla="*/ 1293504 h 2455878"/>
                <a:gd name="connsiteX449" fmla="*/ 1370353 w 1786319"/>
                <a:gd name="connsiteY449" fmla="*/ 1295880 h 2455878"/>
                <a:gd name="connsiteX450" fmla="*/ 1347484 w 1786319"/>
                <a:gd name="connsiteY450" fmla="*/ 1302088 h 2455878"/>
                <a:gd name="connsiteX451" fmla="*/ 1337352 w 1786319"/>
                <a:gd name="connsiteY451" fmla="*/ 1298929 h 2455878"/>
                <a:gd name="connsiteX452" fmla="*/ 1339372 w 1786319"/>
                <a:gd name="connsiteY452" fmla="*/ 1303767 h 2455878"/>
                <a:gd name="connsiteX453" fmla="*/ 1338797 w 1786319"/>
                <a:gd name="connsiteY453" fmla="*/ 1310559 h 2455878"/>
                <a:gd name="connsiteX454" fmla="*/ 1341024 w 1786319"/>
                <a:gd name="connsiteY454" fmla="*/ 1310418 h 2455878"/>
                <a:gd name="connsiteX455" fmla="*/ 1383025 w 1786319"/>
                <a:gd name="connsiteY455" fmla="*/ 1322853 h 2455878"/>
                <a:gd name="connsiteX456" fmla="*/ 1389463 w 1786319"/>
                <a:gd name="connsiteY456" fmla="*/ 1327967 h 2455878"/>
                <a:gd name="connsiteX457" fmla="*/ 1390115 w 1786319"/>
                <a:gd name="connsiteY457" fmla="*/ 1323457 h 2455878"/>
                <a:gd name="connsiteX458" fmla="*/ 1402232 w 1786319"/>
                <a:gd name="connsiteY458" fmla="*/ 1308225 h 2455878"/>
                <a:gd name="connsiteX459" fmla="*/ 1397023 w 1786319"/>
                <a:gd name="connsiteY459" fmla="*/ 1310101 h 2455878"/>
                <a:gd name="connsiteX460" fmla="*/ 1395841 w 1786319"/>
                <a:gd name="connsiteY460" fmla="*/ 1308584 h 2455878"/>
                <a:gd name="connsiteX461" fmla="*/ 1393920 w 1786319"/>
                <a:gd name="connsiteY461" fmla="*/ 1308695 h 2455878"/>
                <a:gd name="connsiteX462" fmla="*/ 1386922 w 1786319"/>
                <a:gd name="connsiteY462" fmla="*/ 1290845 h 2455878"/>
                <a:gd name="connsiteX463" fmla="*/ 1373379 w 1786319"/>
                <a:gd name="connsiteY463" fmla="*/ 1247289 h 2455878"/>
                <a:gd name="connsiteX464" fmla="*/ 1372958 w 1786319"/>
                <a:gd name="connsiteY464" fmla="*/ 1255671 h 2455878"/>
                <a:gd name="connsiteX465" fmla="*/ 1364490 w 1786319"/>
                <a:gd name="connsiteY465" fmla="*/ 1261303 h 2455878"/>
                <a:gd name="connsiteX466" fmla="*/ 1359277 w 1786319"/>
                <a:gd name="connsiteY466" fmla="*/ 1261863 h 2455878"/>
                <a:gd name="connsiteX467" fmla="*/ 1366925 w 1786319"/>
                <a:gd name="connsiteY467" fmla="*/ 1269222 h 2455878"/>
                <a:gd name="connsiteX468" fmla="*/ 1373652 w 1786319"/>
                <a:gd name="connsiteY468" fmla="*/ 1280984 h 2455878"/>
                <a:gd name="connsiteX469" fmla="*/ 1371606 w 1786319"/>
                <a:gd name="connsiteY469" fmla="*/ 1268638 h 2455878"/>
                <a:gd name="connsiteX470" fmla="*/ 1378740 w 1786319"/>
                <a:gd name="connsiteY470" fmla="*/ 1249652 h 2455878"/>
                <a:gd name="connsiteX471" fmla="*/ 1457150 w 1786319"/>
                <a:gd name="connsiteY471" fmla="*/ 1229543 h 2455878"/>
                <a:gd name="connsiteX472" fmla="*/ 1454071 w 1786319"/>
                <a:gd name="connsiteY472" fmla="*/ 1246527 h 2455878"/>
                <a:gd name="connsiteX473" fmla="*/ 1455396 w 1786319"/>
                <a:gd name="connsiteY473" fmla="*/ 1254169 h 2455878"/>
                <a:gd name="connsiteX474" fmla="*/ 1452479 w 1786319"/>
                <a:gd name="connsiteY474" fmla="*/ 1270266 h 2455878"/>
                <a:gd name="connsiteX475" fmla="*/ 1464480 w 1786319"/>
                <a:gd name="connsiteY475" fmla="*/ 1262944 h 2455878"/>
                <a:gd name="connsiteX476" fmla="*/ 1473282 w 1786319"/>
                <a:gd name="connsiteY476" fmla="*/ 1260155 h 2455878"/>
                <a:gd name="connsiteX477" fmla="*/ 1022980 w 1786319"/>
                <a:gd name="connsiteY477" fmla="*/ 1151592 h 2455878"/>
                <a:gd name="connsiteX478" fmla="*/ 1023382 w 1786319"/>
                <a:gd name="connsiteY478" fmla="*/ 1151775 h 2455878"/>
                <a:gd name="connsiteX479" fmla="*/ 1003292 w 1786319"/>
                <a:gd name="connsiteY479" fmla="*/ 1243891 h 2455878"/>
                <a:gd name="connsiteX480" fmla="*/ 1002385 w 1786319"/>
                <a:gd name="connsiteY480" fmla="*/ 1239747 h 2455878"/>
                <a:gd name="connsiteX481" fmla="*/ 997136 w 1786319"/>
                <a:gd name="connsiteY481" fmla="*/ 1246543 h 2455878"/>
                <a:gd name="connsiteX482" fmla="*/ 979099 w 1786319"/>
                <a:gd name="connsiteY482" fmla="*/ 1253043 h 2455878"/>
                <a:gd name="connsiteX483" fmla="*/ 977917 w 1786319"/>
                <a:gd name="connsiteY483" fmla="*/ 1251526 h 2455878"/>
                <a:gd name="connsiteX484" fmla="*/ 975996 w 1786319"/>
                <a:gd name="connsiteY484" fmla="*/ 1251637 h 2455878"/>
                <a:gd name="connsiteX485" fmla="*/ 968998 w 1786319"/>
                <a:gd name="connsiteY485" fmla="*/ 1233787 h 2455878"/>
                <a:gd name="connsiteX486" fmla="*/ 970651 w 1786319"/>
                <a:gd name="connsiteY486" fmla="*/ 1225360 h 2455878"/>
                <a:gd name="connsiteX487" fmla="*/ 966936 w 1786319"/>
                <a:gd name="connsiteY487" fmla="*/ 1227409 h 2455878"/>
                <a:gd name="connsiteX488" fmla="*/ 1022980 w 1786319"/>
                <a:gd name="connsiteY488" fmla="*/ 1151592 h 2455878"/>
                <a:gd name="connsiteX489" fmla="*/ 1245159 w 1786319"/>
                <a:gd name="connsiteY489" fmla="*/ 1077170 h 2455878"/>
                <a:gd name="connsiteX490" fmla="*/ 1298065 w 1786319"/>
                <a:gd name="connsiteY490" fmla="*/ 1125432 h 2455878"/>
                <a:gd name="connsiteX491" fmla="*/ 1292851 w 1786319"/>
                <a:gd name="connsiteY491" fmla="*/ 1125991 h 2455878"/>
                <a:gd name="connsiteX492" fmla="*/ 1300499 w 1786319"/>
                <a:gd name="connsiteY492" fmla="*/ 1133350 h 2455878"/>
                <a:gd name="connsiteX493" fmla="*/ 1306072 w 1786319"/>
                <a:gd name="connsiteY493" fmla="*/ 1156383 h 2455878"/>
                <a:gd name="connsiteX494" fmla="*/ 1304048 w 1786319"/>
                <a:gd name="connsiteY494" fmla="*/ 1157632 h 2455878"/>
                <a:gd name="connsiteX495" fmla="*/ 1303927 w 1786319"/>
                <a:gd name="connsiteY495" fmla="*/ 1160008 h 2455878"/>
                <a:gd name="connsiteX496" fmla="*/ 1281058 w 1786319"/>
                <a:gd name="connsiteY496" fmla="*/ 1166216 h 2455878"/>
                <a:gd name="connsiteX497" fmla="*/ 1270926 w 1786319"/>
                <a:gd name="connsiteY497" fmla="*/ 1163057 h 2455878"/>
                <a:gd name="connsiteX498" fmla="*/ 1272946 w 1786319"/>
                <a:gd name="connsiteY498" fmla="*/ 1167895 h 2455878"/>
                <a:gd name="connsiteX499" fmla="*/ 1187289 w 1786319"/>
                <a:gd name="connsiteY499" fmla="*/ 1088883 h 2455878"/>
                <a:gd name="connsiteX500" fmla="*/ 1187567 w 1786319"/>
                <a:gd name="connsiteY500" fmla="*/ 1088414 h 2455878"/>
                <a:gd name="connsiteX501" fmla="*/ 1245159 w 1786319"/>
                <a:gd name="connsiteY501" fmla="*/ 1077170 h 2455878"/>
                <a:gd name="connsiteX502" fmla="*/ 989605 w 1786319"/>
                <a:gd name="connsiteY502" fmla="*/ 1064539 h 2455878"/>
                <a:gd name="connsiteX503" fmla="*/ 990006 w 1786319"/>
                <a:gd name="connsiteY503" fmla="*/ 1064720 h 2455878"/>
                <a:gd name="connsiteX504" fmla="*/ 969916 w 1786319"/>
                <a:gd name="connsiteY504" fmla="*/ 1156837 h 2455878"/>
                <a:gd name="connsiteX505" fmla="*/ 969010 w 1786319"/>
                <a:gd name="connsiteY505" fmla="*/ 1152694 h 2455878"/>
                <a:gd name="connsiteX506" fmla="*/ 963761 w 1786319"/>
                <a:gd name="connsiteY506" fmla="*/ 1159489 h 2455878"/>
                <a:gd name="connsiteX507" fmla="*/ 945724 w 1786319"/>
                <a:gd name="connsiteY507" fmla="*/ 1165990 h 2455878"/>
                <a:gd name="connsiteX508" fmla="*/ 944542 w 1786319"/>
                <a:gd name="connsiteY508" fmla="*/ 1164471 h 2455878"/>
                <a:gd name="connsiteX509" fmla="*/ 942621 w 1786319"/>
                <a:gd name="connsiteY509" fmla="*/ 1164582 h 2455878"/>
                <a:gd name="connsiteX510" fmla="*/ 935623 w 1786319"/>
                <a:gd name="connsiteY510" fmla="*/ 1146732 h 2455878"/>
                <a:gd name="connsiteX511" fmla="*/ 937275 w 1786319"/>
                <a:gd name="connsiteY511" fmla="*/ 1138307 h 2455878"/>
                <a:gd name="connsiteX512" fmla="*/ 933561 w 1786319"/>
                <a:gd name="connsiteY512" fmla="*/ 1140355 h 2455878"/>
                <a:gd name="connsiteX513" fmla="*/ 989605 w 1786319"/>
                <a:gd name="connsiteY513" fmla="*/ 1064539 h 2455878"/>
                <a:gd name="connsiteX514" fmla="*/ 1126898 w 1786319"/>
                <a:gd name="connsiteY514" fmla="*/ 1007328 h 2455878"/>
                <a:gd name="connsiteX515" fmla="*/ 1127394 w 1786319"/>
                <a:gd name="connsiteY515" fmla="*/ 1007553 h 2455878"/>
                <a:gd name="connsiteX516" fmla="*/ 1102563 w 1786319"/>
                <a:gd name="connsiteY516" fmla="*/ 1121405 h 2455878"/>
                <a:gd name="connsiteX517" fmla="*/ 1101443 w 1786319"/>
                <a:gd name="connsiteY517" fmla="*/ 1116284 h 2455878"/>
                <a:gd name="connsiteX518" fmla="*/ 1094955 w 1786319"/>
                <a:gd name="connsiteY518" fmla="*/ 1124683 h 2455878"/>
                <a:gd name="connsiteX519" fmla="*/ 1072662 w 1786319"/>
                <a:gd name="connsiteY519" fmla="*/ 1132717 h 2455878"/>
                <a:gd name="connsiteX520" fmla="*/ 1071201 w 1786319"/>
                <a:gd name="connsiteY520" fmla="*/ 1130841 h 2455878"/>
                <a:gd name="connsiteX521" fmla="*/ 1068827 w 1786319"/>
                <a:gd name="connsiteY521" fmla="*/ 1130978 h 2455878"/>
                <a:gd name="connsiteX522" fmla="*/ 1061927 w 1786319"/>
                <a:gd name="connsiteY522" fmla="*/ 1124570 h 2455878"/>
                <a:gd name="connsiteX523" fmla="*/ 1057154 w 1786319"/>
                <a:gd name="connsiteY523" fmla="*/ 1127514 h 2455878"/>
                <a:gd name="connsiteX524" fmla="*/ 994820 w 1786319"/>
                <a:gd name="connsiteY524" fmla="*/ 1051515 h 2455878"/>
                <a:gd name="connsiteX525" fmla="*/ 995044 w 1786319"/>
                <a:gd name="connsiteY525" fmla="*/ 1051136 h 2455878"/>
                <a:gd name="connsiteX526" fmla="*/ 1041642 w 1786319"/>
                <a:gd name="connsiteY526" fmla="*/ 1042039 h 2455878"/>
                <a:gd name="connsiteX527" fmla="*/ 1058485 w 1786319"/>
                <a:gd name="connsiteY527" fmla="*/ 1046046 h 2455878"/>
                <a:gd name="connsiteX528" fmla="*/ 1073276 w 1786319"/>
                <a:gd name="connsiteY528" fmla="*/ 1031157 h 2455878"/>
                <a:gd name="connsiteX529" fmla="*/ 1126898 w 1786319"/>
                <a:gd name="connsiteY529" fmla="*/ 1007328 h 2455878"/>
                <a:gd name="connsiteX530" fmla="*/ 945958 w 1786319"/>
                <a:gd name="connsiteY530" fmla="*/ 985530 h 2455878"/>
                <a:gd name="connsiteX531" fmla="*/ 946360 w 1786319"/>
                <a:gd name="connsiteY531" fmla="*/ 985712 h 2455878"/>
                <a:gd name="connsiteX532" fmla="*/ 926270 w 1786319"/>
                <a:gd name="connsiteY532" fmla="*/ 1077829 h 2455878"/>
                <a:gd name="connsiteX533" fmla="*/ 925363 w 1786319"/>
                <a:gd name="connsiteY533" fmla="*/ 1073685 h 2455878"/>
                <a:gd name="connsiteX534" fmla="*/ 920114 w 1786319"/>
                <a:gd name="connsiteY534" fmla="*/ 1080480 h 2455878"/>
                <a:gd name="connsiteX535" fmla="*/ 902076 w 1786319"/>
                <a:gd name="connsiteY535" fmla="*/ 1086981 h 2455878"/>
                <a:gd name="connsiteX536" fmla="*/ 900894 w 1786319"/>
                <a:gd name="connsiteY536" fmla="*/ 1085463 h 2455878"/>
                <a:gd name="connsiteX537" fmla="*/ 898973 w 1786319"/>
                <a:gd name="connsiteY537" fmla="*/ 1085574 h 2455878"/>
                <a:gd name="connsiteX538" fmla="*/ 891976 w 1786319"/>
                <a:gd name="connsiteY538" fmla="*/ 1067724 h 2455878"/>
                <a:gd name="connsiteX539" fmla="*/ 893627 w 1786319"/>
                <a:gd name="connsiteY539" fmla="*/ 1059298 h 2455878"/>
                <a:gd name="connsiteX540" fmla="*/ 889913 w 1786319"/>
                <a:gd name="connsiteY540" fmla="*/ 1061347 h 2455878"/>
                <a:gd name="connsiteX541" fmla="*/ 945958 w 1786319"/>
                <a:gd name="connsiteY541" fmla="*/ 985530 h 2455878"/>
                <a:gd name="connsiteX542" fmla="*/ 1385799 w 1786319"/>
                <a:gd name="connsiteY542" fmla="*/ 984679 h 2455878"/>
                <a:gd name="connsiteX543" fmla="*/ 1385713 w 1786319"/>
                <a:gd name="connsiteY543" fmla="*/ 984727 h 2455878"/>
                <a:gd name="connsiteX544" fmla="*/ 1385917 w 1786319"/>
                <a:gd name="connsiteY544" fmla="*/ 985049 h 2455878"/>
                <a:gd name="connsiteX545" fmla="*/ 1211198 w 1786319"/>
                <a:gd name="connsiteY545" fmla="*/ 956159 h 2455878"/>
                <a:gd name="connsiteX546" fmla="*/ 1208419 w 1786319"/>
                <a:gd name="connsiteY546" fmla="*/ 957069 h 2455878"/>
                <a:gd name="connsiteX547" fmla="*/ 1208417 w 1786319"/>
                <a:gd name="connsiteY547" fmla="*/ 957079 h 2455878"/>
                <a:gd name="connsiteX548" fmla="*/ 1206241 w 1786319"/>
                <a:gd name="connsiteY548" fmla="*/ 958385 h 2455878"/>
                <a:gd name="connsiteX549" fmla="*/ 1213503 w 1786319"/>
                <a:gd name="connsiteY549" fmla="*/ 963262 h 2455878"/>
                <a:gd name="connsiteX550" fmla="*/ 1211437 w 1786319"/>
                <a:gd name="connsiteY550" fmla="*/ 960132 h 2455878"/>
                <a:gd name="connsiteX551" fmla="*/ 959260 w 1786319"/>
                <a:gd name="connsiteY551" fmla="*/ 907434 h 2455878"/>
                <a:gd name="connsiteX552" fmla="*/ 958101 w 1786319"/>
                <a:gd name="connsiteY552" fmla="*/ 908968 h 2455878"/>
                <a:gd name="connsiteX553" fmla="*/ 959564 w 1786319"/>
                <a:gd name="connsiteY553" fmla="*/ 908753 h 2455878"/>
                <a:gd name="connsiteX554" fmla="*/ 1141397 w 1786319"/>
                <a:gd name="connsiteY554" fmla="*/ 898993 h 2455878"/>
                <a:gd name="connsiteX555" fmla="*/ 1143190 w 1786319"/>
                <a:gd name="connsiteY555" fmla="*/ 903919 h 2455878"/>
                <a:gd name="connsiteX556" fmla="*/ 1140401 w 1786319"/>
                <a:gd name="connsiteY556" fmla="*/ 911785 h 2455878"/>
                <a:gd name="connsiteX557" fmla="*/ 1149096 w 1786319"/>
                <a:gd name="connsiteY557" fmla="*/ 911641 h 2455878"/>
                <a:gd name="connsiteX558" fmla="*/ 1159931 w 1786319"/>
                <a:gd name="connsiteY558" fmla="*/ 915406 h 2455878"/>
                <a:gd name="connsiteX559" fmla="*/ 1161147 w 1786319"/>
                <a:gd name="connsiteY559" fmla="*/ 903242 h 2455878"/>
                <a:gd name="connsiteX560" fmla="*/ 1151371 w 1786319"/>
                <a:gd name="connsiteY560" fmla="*/ 902619 h 2455878"/>
                <a:gd name="connsiteX561" fmla="*/ 1072034 w 1786319"/>
                <a:gd name="connsiteY561" fmla="*/ 866726 h 2455878"/>
                <a:gd name="connsiteX562" fmla="*/ 1067950 w 1786319"/>
                <a:gd name="connsiteY562" fmla="*/ 880501 h 2455878"/>
                <a:gd name="connsiteX563" fmla="*/ 1050726 w 1786319"/>
                <a:gd name="connsiteY563" fmla="*/ 880215 h 2455878"/>
                <a:gd name="connsiteX564" fmla="*/ 1047617 w 1786319"/>
                <a:gd name="connsiteY564" fmla="*/ 875993 h 2455878"/>
                <a:gd name="connsiteX565" fmla="*/ 1045113 w 1786319"/>
                <a:gd name="connsiteY565" fmla="*/ 886307 h 2455878"/>
                <a:gd name="connsiteX566" fmla="*/ 1028026 w 1786319"/>
                <a:gd name="connsiteY566" fmla="*/ 902726 h 2455878"/>
                <a:gd name="connsiteX567" fmla="*/ 1025927 w 1786319"/>
                <a:gd name="connsiteY567" fmla="*/ 901607 h 2455878"/>
                <a:gd name="connsiteX568" fmla="*/ 1025778 w 1786319"/>
                <a:gd name="connsiteY568" fmla="*/ 901685 h 2455878"/>
                <a:gd name="connsiteX569" fmla="*/ 1022659 w 1786319"/>
                <a:gd name="connsiteY569" fmla="*/ 912205 h 2455878"/>
                <a:gd name="connsiteX570" fmla="*/ 1005435 w 1786319"/>
                <a:gd name="connsiteY570" fmla="*/ 911918 h 2455878"/>
                <a:gd name="connsiteX571" fmla="*/ 1002326 w 1786319"/>
                <a:gd name="connsiteY571" fmla="*/ 907698 h 2455878"/>
                <a:gd name="connsiteX572" fmla="*/ 999823 w 1786319"/>
                <a:gd name="connsiteY572" fmla="*/ 918011 h 2455878"/>
                <a:gd name="connsiteX573" fmla="*/ 998061 w 1786319"/>
                <a:gd name="connsiteY573" fmla="*/ 921064 h 2455878"/>
                <a:gd name="connsiteX574" fmla="*/ 1011883 w 1786319"/>
                <a:gd name="connsiteY574" fmla="*/ 935400 h 2455878"/>
                <a:gd name="connsiteX575" fmla="*/ 1011897 w 1786319"/>
                <a:gd name="connsiteY575" fmla="*/ 939462 h 2455878"/>
                <a:gd name="connsiteX576" fmla="*/ 1023839 w 1786319"/>
                <a:gd name="connsiteY576" fmla="*/ 922715 h 2455878"/>
                <a:gd name="connsiteX577" fmla="*/ 1072896 w 1786319"/>
                <a:gd name="connsiteY577" fmla="*/ 890519 h 2455878"/>
                <a:gd name="connsiteX578" fmla="*/ 1073423 w 1786319"/>
                <a:gd name="connsiteY578" fmla="*/ 890661 h 2455878"/>
                <a:gd name="connsiteX579" fmla="*/ 1090719 w 1786319"/>
                <a:gd name="connsiteY579" fmla="*/ 917336 h 2455878"/>
                <a:gd name="connsiteX580" fmla="*/ 1091655 w 1786319"/>
                <a:gd name="connsiteY580" fmla="*/ 920030 h 2455878"/>
                <a:gd name="connsiteX581" fmla="*/ 1115455 w 1786319"/>
                <a:gd name="connsiteY581" fmla="*/ 913761 h 2455878"/>
                <a:gd name="connsiteX582" fmla="*/ 1098355 w 1786319"/>
                <a:gd name="connsiteY582" fmla="*/ 904095 h 2455878"/>
                <a:gd name="connsiteX583" fmla="*/ 1076566 w 1786319"/>
                <a:gd name="connsiteY583" fmla="*/ 877666 h 2455878"/>
                <a:gd name="connsiteX584" fmla="*/ 1074714 w 1786319"/>
                <a:gd name="connsiteY584" fmla="*/ 808572 h 2455878"/>
                <a:gd name="connsiteX585" fmla="*/ 1071037 w 1786319"/>
                <a:gd name="connsiteY585" fmla="*/ 811480 h 2455878"/>
                <a:gd name="connsiteX586" fmla="*/ 1066458 w 1786319"/>
                <a:gd name="connsiteY586" fmla="*/ 812121 h 2455878"/>
                <a:gd name="connsiteX587" fmla="*/ 1068843 w 1786319"/>
                <a:gd name="connsiteY587" fmla="*/ 818644 h 2455878"/>
                <a:gd name="connsiteX588" fmla="*/ 1074468 w 1786319"/>
                <a:gd name="connsiteY588" fmla="*/ 817163 h 2455878"/>
                <a:gd name="connsiteX589" fmla="*/ 1142164 w 1786319"/>
                <a:gd name="connsiteY589" fmla="*/ 783532 h 2455878"/>
                <a:gd name="connsiteX590" fmla="*/ 1142038 w 1786319"/>
                <a:gd name="connsiteY590" fmla="*/ 792338 h 2455878"/>
                <a:gd name="connsiteX591" fmla="*/ 1146539 w 1786319"/>
                <a:gd name="connsiteY591" fmla="*/ 788339 h 2455878"/>
                <a:gd name="connsiteX592" fmla="*/ 958856 w 1786319"/>
                <a:gd name="connsiteY592" fmla="*/ 782312 h 2455878"/>
                <a:gd name="connsiteX593" fmla="*/ 953147 w 1786319"/>
                <a:gd name="connsiteY593" fmla="*/ 790731 h 2455878"/>
                <a:gd name="connsiteX594" fmla="*/ 939762 w 1786319"/>
                <a:gd name="connsiteY594" fmla="*/ 787369 h 2455878"/>
                <a:gd name="connsiteX595" fmla="*/ 936653 w 1786319"/>
                <a:gd name="connsiteY595" fmla="*/ 783148 h 2455878"/>
                <a:gd name="connsiteX596" fmla="*/ 934149 w 1786319"/>
                <a:gd name="connsiteY596" fmla="*/ 793462 h 2455878"/>
                <a:gd name="connsiteX597" fmla="*/ 926454 w 1786319"/>
                <a:gd name="connsiteY597" fmla="*/ 806802 h 2455878"/>
                <a:gd name="connsiteX598" fmla="*/ 918462 w 1786319"/>
                <a:gd name="connsiteY598" fmla="*/ 809422 h 2455878"/>
                <a:gd name="connsiteX599" fmla="*/ 917734 w 1786319"/>
                <a:gd name="connsiteY599" fmla="*/ 809995 h 2455878"/>
                <a:gd name="connsiteX600" fmla="*/ 913144 w 1786319"/>
                <a:gd name="connsiteY600" fmla="*/ 809702 h 2455878"/>
                <a:gd name="connsiteX601" fmla="*/ 912851 w 1786319"/>
                <a:gd name="connsiteY601" fmla="*/ 809854 h 2455878"/>
                <a:gd name="connsiteX602" fmla="*/ 912238 w 1786319"/>
                <a:gd name="connsiteY602" fmla="*/ 809645 h 2455878"/>
                <a:gd name="connsiteX603" fmla="*/ 905297 w 1786319"/>
                <a:gd name="connsiteY603" fmla="*/ 809203 h 2455878"/>
                <a:gd name="connsiteX604" fmla="*/ 897227 w 1786319"/>
                <a:gd name="connsiteY604" fmla="*/ 806269 h 2455878"/>
                <a:gd name="connsiteX605" fmla="*/ 898678 w 1786319"/>
                <a:gd name="connsiteY605" fmla="*/ 810255 h 2455878"/>
                <a:gd name="connsiteX606" fmla="*/ 897602 w 1786319"/>
                <a:gd name="connsiteY606" fmla="*/ 818414 h 2455878"/>
                <a:gd name="connsiteX607" fmla="*/ 893061 w 1786319"/>
                <a:gd name="connsiteY607" fmla="*/ 820930 h 2455878"/>
                <a:gd name="connsiteX608" fmla="*/ 896489 w 1786319"/>
                <a:gd name="connsiteY608" fmla="*/ 826037 h 2455878"/>
                <a:gd name="connsiteX609" fmla="*/ 898352 w 1786319"/>
                <a:gd name="connsiteY609" fmla="*/ 833643 h 2455878"/>
                <a:gd name="connsiteX610" fmla="*/ 940100 w 1786319"/>
                <a:gd name="connsiteY610" fmla="*/ 827494 h 2455878"/>
                <a:gd name="connsiteX611" fmla="*/ 949634 w 1786319"/>
                <a:gd name="connsiteY611" fmla="*/ 830237 h 2455878"/>
                <a:gd name="connsiteX612" fmla="*/ 957423 w 1786319"/>
                <a:gd name="connsiteY612" fmla="*/ 818934 h 2455878"/>
                <a:gd name="connsiteX613" fmla="*/ 974997 w 1786319"/>
                <a:gd name="connsiteY613" fmla="*/ 803321 h 2455878"/>
                <a:gd name="connsiteX614" fmla="*/ 762098 w 1786319"/>
                <a:gd name="connsiteY614" fmla="*/ 726470 h 2455878"/>
                <a:gd name="connsiteX615" fmla="*/ 762134 w 1786319"/>
                <a:gd name="connsiteY615" fmla="*/ 726618 h 2455878"/>
                <a:gd name="connsiteX616" fmla="*/ 762192 w 1786319"/>
                <a:gd name="connsiteY616" fmla="*/ 726567 h 2455878"/>
                <a:gd name="connsiteX617" fmla="*/ 810797 w 1786319"/>
                <a:gd name="connsiteY617" fmla="*/ 704595 h 2455878"/>
                <a:gd name="connsiteX618" fmla="*/ 808684 w 1786319"/>
                <a:gd name="connsiteY618" fmla="*/ 705687 h 2455878"/>
                <a:gd name="connsiteX619" fmla="*/ 808337 w 1786319"/>
                <a:gd name="connsiteY619" fmla="*/ 705568 h 2455878"/>
                <a:gd name="connsiteX620" fmla="*/ 809204 w 1786319"/>
                <a:gd name="connsiteY620" fmla="*/ 708878 h 2455878"/>
                <a:gd name="connsiteX621" fmla="*/ 803340 w 1786319"/>
                <a:gd name="connsiteY621" fmla="*/ 727132 h 2455878"/>
                <a:gd name="connsiteX622" fmla="*/ 801416 w 1786319"/>
                <a:gd name="connsiteY622" fmla="*/ 727142 h 2455878"/>
                <a:gd name="connsiteX623" fmla="*/ 800331 w 1786319"/>
                <a:gd name="connsiteY623" fmla="*/ 728731 h 2455878"/>
                <a:gd name="connsiteX624" fmla="*/ 785412 w 1786319"/>
                <a:gd name="connsiteY624" fmla="*/ 724390 h 2455878"/>
                <a:gd name="connsiteX625" fmla="*/ 794393 w 1786319"/>
                <a:gd name="connsiteY625" fmla="*/ 732568 h 2455878"/>
                <a:gd name="connsiteX626" fmla="*/ 801205 w 1786319"/>
                <a:gd name="connsiteY626" fmla="*/ 744844 h 2455878"/>
                <a:gd name="connsiteX627" fmla="*/ 814651 w 1786319"/>
                <a:gd name="connsiteY627" fmla="*/ 744068 h 2455878"/>
                <a:gd name="connsiteX628" fmla="*/ 808700 w 1786319"/>
                <a:gd name="connsiteY628" fmla="*/ 723058 h 2455878"/>
                <a:gd name="connsiteX629" fmla="*/ 810990 w 1786319"/>
                <a:gd name="connsiteY629" fmla="*/ 704698 h 2455878"/>
                <a:gd name="connsiteX630" fmla="*/ 1234079 w 1786319"/>
                <a:gd name="connsiteY630" fmla="*/ 675871 h 2455878"/>
                <a:gd name="connsiteX631" fmla="*/ 1231375 w 1786319"/>
                <a:gd name="connsiteY631" fmla="*/ 684990 h 2455878"/>
                <a:gd name="connsiteX632" fmla="*/ 1238272 w 1786319"/>
                <a:gd name="connsiteY632" fmla="*/ 689973 h 2455878"/>
                <a:gd name="connsiteX633" fmla="*/ 1244681 w 1786319"/>
                <a:gd name="connsiteY633" fmla="*/ 707392 h 2455878"/>
                <a:gd name="connsiteX634" fmla="*/ 1242146 w 1786319"/>
                <a:gd name="connsiteY634" fmla="*/ 709250 h 2455878"/>
                <a:gd name="connsiteX635" fmla="*/ 1248526 w 1786319"/>
                <a:gd name="connsiteY635" fmla="*/ 719087 h 2455878"/>
                <a:gd name="connsiteX636" fmla="*/ 1249301 w 1786319"/>
                <a:gd name="connsiteY636" fmla="*/ 721321 h 2455878"/>
                <a:gd name="connsiteX637" fmla="*/ 1271755 w 1786319"/>
                <a:gd name="connsiteY637" fmla="*/ 718014 h 2455878"/>
                <a:gd name="connsiteX638" fmla="*/ 1254703 w 1786319"/>
                <a:gd name="connsiteY638" fmla="*/ 708374 h 2455878"/>
                <a:gd name="connsiteX639" fmla="*/ 1237074 w 1786319"/>
                <a:gd name="connsiteY639" fmla="*/ 686991 h 2455878"/>
                <a:gd name="connsiteX640" fmla="*/ 861285 w 1786319"/>
                <a:gd name="connsiteY640" fmla="*/ 637757 h 2455878"/>
                <a:gd name="connsiteX641" fmla="*/ 860429 w 1786319"/>
                <a:gd name="connsiteY641" fmla="*/ 637932 h 2455878"/>
                <a:gd name="connsiteX642" fmla="*/ 861652 w 1786319"/>
                <a:gd name="connsiteY642" fmla="*/ 639046 h 2455878"/>
                <a:gd name="connsiteX643" fmla="*/ 1093937 w 1786319"/>
                <a:gd name="connsiteY643" fmla="*/ 532838 h 2455878"/>
                <a:gd name="connsiteX644" fmla="*/ 1093973 w 1786319"/>
                <a:gd name="connsiteY644" fmla="*/ 532986 h 2455878"/>
                <a:gd name="connsiteX645" fmla="*/ 1094031 w 1786319"/>
                <a:gd name="connsiteY645" fmla="*/ 532935 h 2455878"/>
                <a:gd name="connsiteX646" fmla="*/ 600481 w 1786319"/>
                <a:gd name="connsiteY646" fmla="*/ 527691 h 2455878"/>
                <a:gd name="connsiteX647" fmla="*/ 602780 w 1786319"/>
                <a:gd name="connsiteY647" fmla="*/ 536723 h 2455878"/>
                <a:gd name="connsiteX648" fmla="*/ 598426 w 1786319"/>
                <a:gd name="connsiteY648" fmla="*/ 538978 h 2455878"/>
                <a:gd name="connsiteX649" fmla="*/ 626795 w 1786319"/>
                <a:gd name="connsiteY649" fmla="*/ 558045 h 2455878"/>
                <a:gd name="connsiteX650" fmla="*/ 626538 w 1786319"/>
                <a:gd name="connsiteY650" fmla="*/ 588343 h 2455878"/>
                <a:gd name="connsiteX651" fmla="*/ 622378 w 1786319"/>
                <a:gd name="connsiteY651" fmla="*/ 587513 h 2455878"/>
                <a:gd name="connsiteX652" fmla="*/ 625936 w 1786319"/>
                <a:gd name="connsiteY652" fmla="*/ 594016 h 2455878"/>
                <a:gd name="connsiteX653" fmla="*/ 628930 w 1786319"/>
                <a:gd name="connsiteY653" fmla="*/ 591427 h 2455878"/>
                <a:gd name="connsiteX654" fmla="*/ 651841 w 1786319"/>
                <a:gd name="connsiteY654" fmla="*/ 579733 h 2455878"/>
                <a:gd name="connsiteX655" fmla="*/ 652266 w 1786319"/>
                <a:gd name="connsiteY655" fmla="*/ 579847 h 2455878"/>
                <a:gd name="connsiteX656" fmla="*/ 673617 w 1786319"/>
                <a:gd name="connsiteY656" fmla="*/ 622253 h 2455878"/>
                <a:gd name="connsiteX657" fmla="*/ 673273 w 1786319"/>
                <a:gd name="connsiteY657" fmla="*/ 646409 h 2455878"/>
                <a:gd name="connsiteX658" fmla="*/ 690653 w 1786319"/>
                <a:gd name="connsiteY658" fmla="*/ 630966 h 2455878"/>
                <a:gd name="connsiteX659" fmla="*/ 691093 w 1786319"/>
                <a:gd name="connsiteY659" fmla="*/ 630969 h 2455878"/>
                <a:gd name="connsiteX660" fmla="*/ 722431 w 1786319"/>
                <a:gd name="connsiteY660" fmla="*/ 666636 h 2455878"/>
                <a:gd name="connsiteX661" fmla="*/ 727510 w 1786319"/>
                <a:gd name="connsiteY661" fmla="*/ 687372 h 2455878"/>
                <a:gd name="connsiteX662" fmla="*/ 729129 w 1786319"/>
                <a:gd name="connsiteY662" fmla="*/ 685933 h 2455878"/>
                <a:gd name="connsiteX663" fmla="*/ 729569 w 1786319"/>
                <a:gd name="connsiteY663" fmla="*/ 685936 h 2455878"/>
                <a:gd name="connsiteX664" fmla="*/ 744155 w 1786319"/>
                <a:gd name="connsiteY664" fmla="*/ 699216 h 2455878"/>
                <a:gd name="connsiteX665" fmla="*/ 738562 w 1786319"/>
                <a:gd name="connsiteY665" fmla="*/ 676567 h 2455878"/>
                <a:gd name="connsiteX666" fmla="*/ 749782 w 1786319"/>
                <a:gd name="connsiteY666" fmla="*/ 630435 h 2455878"/>
                <a:gd name="connsiteX667" fmla="*/ 750171 w 1786319"/>
                <a:gd name="connsiteY667" fmla="*/ 630228 h 2455878"/>
                <a:gd name="connsiteX668" fmla="*/ 763628 w 1786319"/>
                <a:gd name="connsiteY668" fmla="*/ 635224 h 2455878"/>
                <a:gd name="connsiteX669" fmla="*/ 763668 w 1786319"/>
                <a:gd name="connsiteY669" fmla="*/ 634899 h 2455878"/>
                <a:gd name="connsiteX670" fmla="*/ 765938 w 1786319"/>
                <a:gd name="connsiteY670" fmla="*/ 628916 h 2455878"/>
                <a:gd name="connsiteX671" fmla="*/ 765835 w 1786319"/>
                <a:gd name="connsiteY671" fmla="*/ 628939 h 2455878"/>
                <a:gd name="connsiteX672" fmla="*/ 758124 w 1786319"/>
                <a:gd name="connsiteY672" fmla="*/ 622308 h 2455878"/>
                <a:gd name="connsiteX673" fmla="*/ 756177 w 1786319"/>
                <a:gd name="connsiteY673" fmla="*/ 617440 h 2455878"/>
                <a:gd name="connsiteX674" fmla="*/ 751158 w 1786319"/>
                <a:gd name="connsiteY674" fmla="*/ 626791 h 2455878"/>
                <a:gd name="connsiteX675" fmla="*/ 730488 w 1786319"/>
                <a:gd name="connsiteY675" fmla="*/ 638380 h 2455878"/>
                <a:gd name="connsiteX676" fmla="*/ 728738 w 1786319"/>
                <a:gd name="connsiteY676" fmla="*/ 636770 h 2455878"/>
                <a:gd name="connsiteX677" fmla="*/ 726419 w 1786319"/>
                <a:gd name="connsiteY677" fmla="*/ 637295 h 2455878"/>
                <a:gd name="connsiteX678" fmla="*/ 718170 w 1786319"/>
                <a:gd name="connsiteY678" fmla="*/ 631852 h 2455878"/>
                <a:gd name="connsiteX679" fmla="*/ 714403 w 1786319"/>
                <a:gd name="connsiteY679" fmla="*/ 617492 h 2455878"/>
                <a:gd name="connsiteX680" fmla="*/ 704681 w 1786319"/>
                <a:gd name="connsiteY680" fmla="*/ 613122 h 2455878"/>
                <a:gd name="connsiteX681" fmla="*/ 702663 w 1786319"/>
                <a:gd name="connsiteY681" fmla="*/ 611088 h 2455878"/>
                <a:gd name="connsiteX682" fmla="*/ 700463 w 1786319"/>
                <a:gd name="connsiteY682" fmla="*/ 611510 h 2455878"/>
                <a:gd name="connsiteX683" fmla="*/ 693763 w 1786319"/>
                <a:gd name="connsiteY683" fmla="*/ 605335 h 2455878"/>
                <a:gd name="connsiteX684" fmla="*/ 693691 w 1786319"/>
                <a:gd name="connsiteY684" fmla="*/ 602049 h 2455878"/>
                <a:gd name="connsiteX685" fmla="*/ 685160 w 1786319"/>
                <a:gd name="connsiteY685" fmla="*/ 593451 h 2455878"/>
                <a:gd name="connsiteX686" fmla="*/ 670275 w 1786319"/>
                <a:gd name="connsiteY686" fmla="*/ 553327 h 2455878"/>
                <a:gd name="connsiteX687" fmla="*/ 668103 w 1786319"/>
                <a:gd name="connsiteY687" fmla="*/ 551977 h 2455878"/>
                <a:gd name="connsiteX688" fmla="*/ 660343 w 1786319"/>
                <a:gd name="connsiteY688" fmla="*/ 553146 h 2455878"/>
                <a:gd name="connsiteX689" fmla="*/ 627418 w 1786319"/>
                <a:gd name="connsiteY689" fmla="*/ 540033 h 2455878"/>
                <a:gd name="connsiteX690" fmla="*/ 618663 w 1786319"/>
                <a:gd name="connsiteY690" fmla="*/ 529872 h 2455878"/>
                <a:gd name="connsiteX691" fmla="*/ 602845 w 1786319"/>
                <a:gd name="connsiteY691" fmla="*/ 529207 h 2455878"/>
                <a:gd name="connsiteX692" fmla="*/ 781190 w 1786319"/>
                <a:gd name="connsiteY692" fmla="*/ 521427 h 2455878"/>
                <a:gd name="connsiteX693" fmla="*/ 787856 w 1786319"/>
                <a:gd name="connsiteY693" fmla="*/ 530097 h 2455878"/>
                <a:gd name="connsiteX694" fmla="*/ 795850 w 1786319"/>
                <a:gd name="connsiteY694" fmla="*/ 555536 h 2455878"/>
                <a:gd name="connsiteX695" fmla="*/ 797999 w 1786319"/>
                <a:gd name="connsiteY695" fmla="*/ 548922 h 2455878"/>
                <a:gd name="connsiteX696" fmla="*/ 786328 w 1786319"/>
                <a:gd name="connsiteY696" fmla="*/ 523767 h 2455878"/>
                <a:gd name="connsiteX697" fmla="*/ 977851 w 1786319"/>
                <a:gd name="connsiteY697" fmla="*/ 476445 h 2455878"/>
                <a:gd name="connsiteX698" fmla="*/ 973790 w 1786319"/>
                <a:gd name="connsiteY698" fmla="*/ 484011 h 2455878"/>
                <a:gd name="connsiteX699" fmla="*/ 967808 w 1786319"/>
                <a:gd name="connsiteY699" fmla="*/ 487365 h 2455878"/>
                <a:gd name="connsiteX700" fmla="*/ 970476 w 1786319"/>
                <a:gd name="connsiteY700" fmla="*/ 489549 h 2455878"/>
                <a:gd name="connsiteX701" fmla="*/ 971828 w 1786319"/>
                <a:gd name="connsiteY701" fmla="*/ 498279 h 2455878"/>
                <a:gd name="connsiteX702" fmla="*/ 970537 w 1786319"/>
                <a:gd name="connsiteY702" fmla="*/ 499970 h 2455878"/>
                <a:gd name="connsiteX703" fmla="*/ 971194 w 1786319"/>
                <a:gd name="connsiteY703" fmla="*/ 501991 h 2455878"/>
                <a:gd name="connsiteX704" fmla="*/ 954078 w 1786319"/>
                <a:gd name="connsiteY704" fmla="*/ 514476 h 2455878"/>
                <a:gd name="connsiteX705" fmla="*/ 952305 w 1786319"/>
                <a:gd name="connsiteY705" fmla="*/ 514588 h 2455878"/>
                <a:gd name="connsiteX706" fmla="*/ 968614 w 1786319"/>
                <a:gd name="connsiteY706" fmla="*/ 526756 h 2455878"/>
                <a:gd name="connsiteX707" fmla="*/ 985452 w 1786319"/>
                <a:gd name="connsiteY707" fmla="*/ 519580 h 2455878"/>
                <a:gd name="connsiteX708" fmla="*/ 981870 w 1786319"/>
                <a:gd name="connsiteY708" fmla="*/ 506932 h 2455878"/>
                <a:gd name="connsiteX709" fmla="*/ 988096 w 1786319"/>
                <a:gd name="connsiteY709" fmla="*/ 482793 h 2455878"/>
                <a:gd name="connsiteX710" fmla="*/ 979426 w 1786319"/>
                <a:gd name="connsiteY710" fmla="*/ 480383 h 2455878"/>
                <a:gd name="connsiteX711" fmla="*/ 893433 w 1786319"/>
                <a:gd name="connsiteY711" fmla="*/ 452973 h 2455878"/>
                <a:gd name="connsiteX712" fmla="*/ 891317 w 1786319"/>
                <a:gd name="connsiteY712" fmla="*/ 453741 h 2455878"/>
                <a:gd name="connsiteX713" fmla="*/ 881847 w 1786319"/>
                <a:gd name="connsiteY713" fmla="*/ 454338 h 2455878"/>
                <a:gd name="connsiteX714" fmla="*/ 885079 w 1786319"/>
                <a:gd name="connsiteY714" fmla="*/ 457733 h 2455878"/>
                <a:gd name="connsiteX715" fmla="*/ 885190 w 1786319"/>
                <a:gd name="connsiteY715" fmla="*/ 458118 h 2455878"/>
                <a:gd name="connsiteX716" fmla="*/ 441168 w 1786319"/>
                <a:gd name="connsiteY716" fmla="*/ 414695 h 2455878"/>
                <a:gd name="connsiteX717" fmla="*/ 447440 w 1786319"/>
                <a:gd name="connsiteY717" fmla="*/ 423046 h 2455878"/>
                <a:gd name="connsiteX718" fmla="*/ 446749 w 1786319"/>
                <a:gd name="connsiteY718" fmla="*/ 431013 h 2455878"/>
                <a:gd name="connsiteX719" fmla="*/ 445251 w 1786319"/>
                <a:gd name="connsiteY719" fmla="*/ 432220 h 2455878"/>
                <a:gd name="connsiteX720" fmla="*/ 445393 w 1786319"/>
                <a:gd name="connsiteY720" fmla="*/ 434138 h 2455878"/>
                <a:gd name="connsiteX721" fmla="*/ 440048 w 1786319"/>
                <a:gd name="connsiteY721" fmla="*/ 440085 h 2455878"/>
                <a:gd name="connsiteX722" fmla="*/ 434117 w 1786319"/>
                <a:gd name="connsiteY722" fmla="*/ 440726 h 2455878"/>
                <a:gd name="connsiteX723" fmla="*/ 455951 w 1786319"/>
                <a:gd name="connsiteY723" fmla="*/ 447954 h 2455878"/>
                <a:gd name="connsiteX724" fmla="*/ 447199 w 1786319"/>
                <a:gd name="connsiteY724" fmla="*/ 429091 h 2455878"/>
                <a:gd name="connsiteX725" fmla="*/ 447375 w 1786319"/>
                <a:gd name="connsiteY725" fmla="*/ 428686 h 2455878"/>
                <a:gd name="connsiteX726" fmla="*/ 471764 w 1786319"/>
                <a:gd name="connsiteY726" fmla="*/ 420670 h 2455878"/>
                <a:gd name="connsiteX727" fmla="*/ 893759 w 1786319"/>
                <a:gd name="connsiteY727" fmla="*/ 412486 h 2455878"/>
                <a:gd name="connsiteX728" fmla="*/ 892500 w 1786319"/>
                <a:gd name="connsiteY728" fmla="*/ 414253 h 2455878"/>
                <a:gd name="connsiteX729" fmla="*/ 888326 w 1786319"/>
                <a:gd name="connsiteY729" fmla="*/ 416385 h 2455878"/>
                <a:gd name="connsiteX730" fmla="*/ 897061 w 1786319"/>
                <a:gd name="connsiteY730" fmla="*/ 420089 h 2455878"/>
                <a:gd name="connsiteX731" fmla="*/ 909068 w 1786319"/>
                <a:gd name="connsiteY731" fmla="*/ 437544 h 2455878"/>
                <a:gd name="connsiteX732" fmla="*/ 907776 w 1786319"/>
                <a:gd name="connsiteY732" fmla="*/ 439234 h 2455878"/>
                <a:gd name="connsiteX733" fmla="*/ 908434 w 1786319"/>
                <a:gd name="connsiteY733" fmla="*/ 441256 h 2455878"/>
                <a:gd name="connsiteX734" fmla="*/ 904260 w 1786319"/>
                <a:gd name="connsiteY734" fmla="*/ 449044 h 2455878"/>
                <a:gd name="connsiteX735" fmla="*/ 897724 w 1786319"/>
                <a:gd name="connsiteY735" fmla="*/ 451416 h 2455878"/>
                <a:gd name="connsiteX736" fmla="*/ 926975 w 1786319"/>
                <a:gd name="connsiteY736" fmla="*/ 449151 h 2455878"/>
                <a:gd name="connsiteX737" fmla="*/ 926847 w 1786319"/>
                <a:gd name="connsiteY737" fmla="*/ 443233 h 2455878"/>
                <a:gd name="connsiteX738" fmla="*/ 938525 w 1786319"/>
                <a:gd name="connsiteY738" fmla="*/ 422201 h 2455878"/>
                <a:gd name="connsiteX739" fmla="*/ 935372 w 1786319"/>
                <a:gd name="connsiteY739" fmla="*/ 422078 h 2455878"/>
                <a:gd name="connsiteX740" fmla="*/ 928314 w 1786319"/>
                <a:gd name="connsiteY740" fmla="*/ 417187 h 2455878"/>
                <a:gd name="connsiteX741" fmla="*/ 928703 w 1786319"/>
                <a:gd name="connsiteY741" fmla="*/ 421411 h 2455878"/>
                <a:gd name="connsiteX742" fmla="*/ 908887 w 1786319"/>
                <a:gd name="connsiteY742" fmla="*/ 427209 h 2455878"/>
                <a:gd name="connsiteX743" fmla="*/ 351588 w 1786319"/>
                <a:gd name="connsiteY743" fmla="*/ 407585 h 2455878"/>
                <a:gd name="connsiteX744" fmla="*/ 352738 w 1786319"/>
                <a:gd name="connsiteY744" fmla="*/ 409080 h 2455878"/>
                <a:gd name="connsiteX745" fmla="*/ 359973 w 1786319"/>
                <a:gd name="connsiteY745" fmla="*/ 432102 h 2455878"/>
                <a:gd name="connsiteX746" fmla="*/ 361918 w 1786319"/>
                <a:gd name="connsiteY746" fmla="*/ 426117 h 2455878"/>
                <a:gd name="connsiteX747" fmla="*/ 353374 w 1786319"/>
                <a:gd name="connsiteY747" fmla="*/ 407703 h 2455878"/>
                <a:gd name="connsiteX748" fmla="*/ 177356 w 1786319"/>
                <a:gd name="connsiteY748" fmla="*/ 317152 h 2455878"/>
                <a:gd name="connsiteX749" fmla="*/ 179321 w 1786319"/>
                <a:gd name="connsiteY749" fmla="*/ 320582 h 2455878"/>
                <a:gd name="connsiteX750" fmla="*/ 180983 w 1786319"/>
                <a:gd name="connsiteY750" fmla="*/ 317803 h 2455878"/>
                <a:gd name="connsiteX751" fmla="*/ 505097 w 1786319"/>
                <a:gd name="connsiteY751" fmla="*/ 286218 h 2455878"/>
                <a:gd name="connsiteX752" fmla="*/ 498100 w 1786319"/>
                <a:gd name="connsiteY752" fmla="*/ 292252 h 2455878"/>
                <a:gd name="connsiteX753" fmla="*/ 492998 w 1786319"/>
                <a:gd name="connsiteY753" fmla="*/ 293455 h 2455878"/>
                <a:gd name="connsiteX754" fmla="*/ 501501 w 1786319"/>
                <a:gd name="connsiteY754" fmla="*/ 299806 h 2455878"/>
                <a:gd name="connsiteX755" fmla="*/ 510181 w 1786319"/>
                <a:gd name="connsiteY755" fmla="*/ 311359 h 2455878"/>
                <a:gd name="connsiteX756" fmla="*/ 516353 w 1786319"/>
                <a:gd name="connsiteY756" fmla="*/ 312034 h 2455878"/>
                <a:gd name="connsiteX757" fmla="*/ 520939 w 1786319"/>
                <a:gd name="connsiteY757" fmla="*/ 314396 h 2455878"/>
                <a:gd name="connsiteX758" fmla="*/ 539582 w 1786319"/>
                <a:gd name="connsiteY758" fmla="*/ 305871 h 2455878"/>
                <a:gd name="connsiteX759" fmla="*/ 556669 w 1786319"/>
                <a:gd name="connsiteY759" fmla="*/ 302623 h 2455878"/>
                <a:gd name="connsiteX760" fmla="*/ 541165 w 1786319"/>
                <a:gd name="connsiteY760" fmla="*/ 302127 h 2455878"/>
                <a:gd name="connsiteX761" fmla="*/ 195647 w 1786319"/>
                <a:gd name="connsiteY761" fmla="*/ 283829 h 2455878"/>
                <a:gd name="connsiteX762" fmla="*/ 195355 w 1786319"/>
                <a:gd name="connsiteY762" fmla="*/ 284214 h 2455878"/>
                <a:gd name="connsiteX763" fmla="*/ 191226 w 1786319"/>
                <a:gd name="connsiteY763" fmla="*/ 285188 h 2455878"/>
                <a:gd name="connsiteX764" fmla="*/ 198106 w 1786319"/>
                <a:gd name="connsiteY764" fmla="*/ 290326 h 2455878"/>
                <a:gd name="connsiteX765" fmla="*/ 205590 w 1786319"/>
                <a:gd name="connsiteY765" fmla="*/ 300289 h 2455878"/>
                <a:gd name="connsiteX766" fmla="*/ 205375 w 1786319"/>
                <a:gd name="connsiteY766" fmla="*/ 302776 h 2455878"/>
                <a:gd name="connsiteX767" fmla="*/ 220175 w 1786319"/>
                <a:gd name="connsiteY767" fmla="*/ 314608 h 2455878"/>
                <a:gd name="connsiteX768" fmla="*/ 233645 w 1786319"/>
                <a:gd name="connsiteY768" fmla="*/ 332127 h 2455878"/>
                <a:gd name="connsiteX769" fmla="*/ 233958 w 1786319"/>
                <a:gd name="connsiteY769" fmla="*/ 333124 h 2455878"/>
                <a:gd name="connsiteX770" fmla="*/ 246462 w 1786319"/>
                <a:gd name="connsiteY770" fmla="*/ 329014 h 2455878"/>
                <a:gd name="connsiteX771" fmla="*/ 225330 w 1786319"/>
                <a:gd name="connsiteY771" fmla="*/ 312757 h 2455878"/>
                <a:gd name="connsiteX772" fmla="*/ 216538 w 1786319"/>
                <a:gd name="connsiteY772" fmla="*/ 293809 h 2455878"/>
                <a:gd name="connsiteX773" fmla="*/ 214795 w 1786319"/>
                <a:gd name="connsiteY773" fmla="*/ 294506 h 2455878"/>
                <a:gd name="connsiteX774" fmla="*/ 212629 w 1786319"/>
                <a:gd name="connsiteY774" fmla="*/ 293525 h 2455878"/>
                <a:gd name="connsiteX775" fmla="*/ 210591 w 1786319"/>
                <a:gd name="connsiteY775" fmla="*/ 294751 h 2455878"/>
                <a:gd name="connsiteX776" fmla="*/ 201053 w 1786319"/>
                <a:gd name="connsiteY776" fmla="*/ 292166 h 2455878"/>
                <a:gd name="connsiteX777" fmla="*/ 878864 w 1786319"/>
                <a:gd name="connsiteY777" fmla="*/ 281894 h 2455878"/>
                <a:gd name="connsiteX778" fmla="*/ 878294 w 1786319"/>
                <a:gd name="connsiteY778" fmla="*/ 282530 h 2455878"/>
                <a:gd name="connsiteX779" fmla="*/ 886994 w 1786319"/>
                <a:gd name="connsiteY779" fmla="*/ 285224 h 2455878"/>
                <a:gd name="connsiteX780" fmla="*/ 885542 w 1786319"/>
                <a:gd name="connsiteY780" fmla="*/ 282686 h 2455878"/>
                <a:gd name="connsiteX781" fmla="*/ 879716 w 1786319"/>
                <a:gd name="connsiteY781" fmla="*/ 282441 h 2455878"/>
                <a:gd name="connsiteX782" fmla="*/ 382870 w 1786319"/>
                <a:gd name="connsiteY782" fmla="*/ 280769 h 2455878"/>
                <a:gd name="connsiteX783" fmla="*/ 387507 w 1786319"/>
                <a:gd name="connsiteY783" fmla="*/ 286800 h 2455878"/>
                <a:gd name="connsiteX784" fmla="*/ 389023 w 1786319"/>
                <a:gd name="connsiteY784" fmla="*/ 285854 h 2455878"/>
                <a:gd name="connsiteX785" fmla="*/ 387813 w 1786319"/>
                <a:gd name="connsiteY785" fmla="*/ 282239 h 2455878"/>
                <a:gd name="connsiteX786" fmla="*/ 384177 w 1786319"/>
                <a:gd name="connsiteY786" fmla="*/ 281774 h 2455878"/>
                <a:gd name="connsiteX787" fmla="*/ 691008 w 1786319"/>
                <a:gd name="connsiteY787" fmla="*/ 267670 h 2455878"/>
                <a:gd name="connsiteX788" fmla="*/ 689999 w 1786319"/>
                <a:gd name="connsiteY788" fmla="*/ 272097 h 2455878"/>
                <a:gd name="connsiteX789" fmla="*/ 676078 w 1786319"/>
                <a:gd name="connsiteY789" fmla="*/ 272761 h 2455878"/>
                <a:gd name="connsiteX790" fmla="*/ 673348 w 1786319"/>
                <a:gd name="connsiteY790" fmla="*/ 269514 h 2455878"/>
                <a:gd name="connsiteX791" fmla="*/ 671862 w 1786319"/>
                <a:gd name="connsiteY791" fmla="*/ 277971 h 2455878"/>
                <a:gd name="connsiteX792" fmla="*/ 667114 w 1786319"/>
                <a:gd name="connsiteY792" fmla="*/ 283160 h 2455878"/>
                <a:gd name="connsiteX793" fmla="*/ 681682 w 1786319"/>
                <a:gd name="connsiteY793" fmla="*/ 290399 h 2455878"/>
                <a:gd name="connsiteX794" fmla="*/ 684838 w 1786319"/>
                <a:gd name="connsiteY794" fmla="*/ 315721 h 2455878"/>
                <a:gd name="connsiteX795" fmla="*/ 679856 w 1786319"/>
                <a:gd name="connsiteY795" fmla="*/ 317355 h 2455878"/>
                <a:gd name="connsiteX796" fmla="*/ 688870 w 1786319"/>
                <a:gd name="connsiteY796" fmla="*/ 322958 h 2455878"/>
                <a:gd name="connsiteX797" fmla="*/ 699123 w 1786319"/>
                <a:gd name="connsiteY797" fmla="*/ 344322 h 2455878"/>
                <a:gd name="connsiteX798" fmla="*/ 698009 w 1786319"/>
                <a:gd name="connsiteY798" fmla="*/ 345389 h 2455878"/>
                <a:gd name="connsiteX799" fmla="*/ 725213 w 1786319"/>
                <a:gd name="connsiteY799" fmla="*/ 346028 h 2455878"/>
                <a:gd name="connsiteX800" fmla="*/ 746302 w 1786319"/>
                <a:gd name="connsiteY800" fmla="*/ 354705 h 2455878"/>
                <a:gd name="connsiteX801" fmla="*/ 783172 w 1786319"/>
                <a:gd name="connsiteY801" fmla="*/ 351850 h 2455878"/>
                <a:gd name="connsiteX802" fmla="*/ 803713 w 1786319"/>
                <a:gd name="connsiteY802" fmla="*/ 378288 h 2455878"/>
                <a:gd name="connsiteX803" fmla="*/ 803384 w 1786319"/>
                <a:gd name="connsiteY803" fmla="*/ 378457 h 2455878"/>
                <a:gd name="connsiteX804" fmla="*/ 813601 w 1786319"/>
                <a:gd name="connsiteY804" fmla="*/ 385557 h 2455878"/>
                <a:gd name="connsiteX805" fmla="*/ 815134 w 1786319"/>
                <a:gd name="connsiteY805" fmla="*/ 389741 h 2455878"/>
                <a:gd name="connsiteX806" fmla="*/ 818927 w 1786319"/>
                <a:gd name="connsiteY806" fmla="*/ 392848 h 2455878"/>
                <a:gd name="connsiteX807" fmla="*/ 819877 w 1786319"/>
                <a:gd name="connsiteY807" fmla="*/ 398975 h 2455878"/>
                <a:gd name="connsiteX808" fmla="*/ 832914 w 1786319"/>
                <a:gd name="connsiteY808" fmla="*/ 390839 h 2455878"/>
                <a:gd name="connsiteX809" fmla="*/ 871958 w 1786319"/>
                <a:gd name="connsiteY809" fmla="*/ 387816 h 2455878"/>
                <a:gd name="connsiteX810" fmla="*/ 884049 w 1786319"/>
                <a:gd name="connsiteY810" fmla="*/ 391638 h 2455878"/>
                <a:gd name="connsiteX811" fmla="*/ 881978 w 1786319"/>
                <a:gd name="connsiteY811" fmla="*/ 387148 h 2455878"/>
                <a:gd name="connsiteX812" fmla="*/ 879926 w 1786319"/>
                <a:gd name="connsiteY812" fmla="*/ 372081 h 2455878"/>
                <a:gd name="connsiteX813" fmla="*/ 874753 w 1786319"/>
                <a:gd name="connsiteY813" fmla="*/ 374899 h 2455878"/>
                <a:gd name="connsiteX814" fmla="*/ 867826 w 1786319"/>
                <a:gd name="connsiteY814" fmla="*/ 368957 h 2455878"/>
                <a:gd name="connsiteX815" fmla="*/ 860579 w 1786319"/>
                <a:gd name="connsiteY815" fmla="*/ 380258 h 2455878"/>
                <a:gd name="connsiteX816" fmla="*/ 858717 w 1786319"/>
                <a:gd name="connsiteY816" fmla="*/ 379774 h 2455878"/>
                <a:gd name="connsiteX817" fmla="*/ 857260 w 1786319"/>
                <a:gd name="connsiteY817" fmla="*/ 381032 h 2455878"/>
                <a:gd name="connsiteX818" fmla="*/ 840840 w 1786319"/>
                <a:gd name="connsiteY818" fmla="*/ 371133 h 2455878"/>
                <a:gd name="connsiteX819" fmla="*/ 837020 w 1786319"/>
                <a:gd name="connsiteY819" fmla="*/ 363443 h 2455878"/>
                <a:gd name="connsiteX820" fmla="*/ 835321 w 1786319"/>
                <a:gd name="connsiteY820" fmla="*/ 367330 h 2455878"/>
                <a:gd name="connsiteX821" fmla="*/ 810323 w 1786319"/>
                <a:gd name="connsiteY821" fmla="*/ 350208 h 2455878"/>
                <a:gd name="connsiteX822" fmla="*/ 810530 w 1786319"/>
                <a:gd name="connsiteY822" fmla="*/ 338248 h 2455878"/>
                <a:gd name="connsiteX823" fmla="*/ 809127 w 1786319"/>
                <a:gd name="connsiteY823" fmla="*/ 338305 h 2455878"/>
                <a:gd name="connsiteX824" fmla="*/ 808100 w 1786319"/>
                <a:gd name="connsiteY824" fmla="*/ 339933 h 2455878"/>
                <a:gd name="connsiteX825" fmla="*/ 789510 w 1786319"/>
                <a:gd name="connsiteY825" fmla="*/ 335238 h 2455878"/>
                <a:gd name="connsiteX826" fmla="*/ 783619 w 1786319"/>
                <a:gd name="connsiteY826" fmla="*/ 328991 h 2455878"/>
                <a:gd name="connsiteX827" fmla="*/ 783124 w 1786319"/>
                <a:gd name="connsiteY827" fmla="*/ 333204 h 2455878"/>
                <a:gd name="connsiteX828" fmla="*/ 754227 w 1786319"/>
                <a:gd name="connsiteY828" fmla="*/ 324092 h 2455878"/>
                <a:gd name="connsiteX829" fmla="*/ 750733 w 1786319"/>
                <a:gd name="connsiteY829" fmla="*/ 311844 h 2455878"/>
                <a:gd name="connsiteX830" fmla="*/ 734545 w 1786319"/>
                <a:gd name="connsiteY830" fmla="*/ 307755 h 2455878"/>
                <a:gd name="connsiteX831" fmla="*/ 728653 w 1786319"/>
                <a:gd name="connsiteY831" fmla="*/ 301509 h 2455878"/>
                <a:gd name="connsiteX832" fmla="*/ 728159 w 1786319"/>
                <a:gd name="connsiteY832" fmla="*/ 305722 h 2455878"/>
                <a:gd name="connsiteX833" fmla="*/ 699261 w 1786319"/>
                <a:gd name="connsiteY833" fmla="*/ 296610 h 2455878"/>
                <a:gd name="connsiteX834" fmla="*/ 587261 w 1786319"/>
                <a:gd name="connsiteY834" fmla="*/ 227566 h 2455878"/>
                <a:gd name="connsiteX835" fmla="*/ 584926 w 1786319"/>
                <a:gd name="connsiteY835" fmla="*/ 231107 h 2455878"/>
                <a:gd name="connsiteX836" fmla="*/ 582326 w 1786319"/>
                <a:gd name="connsiteY836" fmla="*/ 231286 h 2455878"/>
                <a:gd name="connsiteX837" fmla="*/ 580951 w 1786319"/>
                <a:gd name="connsiteY837" fmla="*/ 233218 h 2455878"/>
                <a:gd name="connsiteX838" fmla="*/ 576282 w 1786319"/>
                <a:gd name="connsiteY838" fmla="*/ 235602 h 2455878"/>
                <a:gd name="connsiteX839" fmla="*/ 586052 w 1786319"/>
                <a:gd name="connsiteY839" fmla="*/ 239744 h 2455878"/>
                <a:gd name="connsiteX840" fmla="*/ 599481 w 1786319"/>
                <a:gd name="connsiteY840" fmla="*/ 259269 h 2455878"/>
                <a:gd name="connsiteX841" fmla="*/ 598038 w 1786319"/>
                <a:gd name="connsiteY841" fmla="*/ 261159 h 2455878"/>
                <a:gd name="connsiteX842" fmla="*/ 598773 w 1786319"/>
                <a:gd name="connsiteY842" fmla="*/ 263420 h 2455878"/>
                <a:gd name="connsiteX843" fmla="*/ 579628 w 1786319"/>
                <a:gd name="connsiteY843" fmla="*/ 277385 h 2455878"/>
                <a:gd name="connsiteX844" fmla="*/ 569035 w 1786319"/>
                <a:gd name="connsiteY844" fmla="*/ 278053 h 2455878"/>
                <a:gd name="connsiteX845" fmla="*/ 572650 w 1786319"/>
                <a:gd name="connsiteY845" fmla="*/ 281850 h 2455878"/>
                <a:gd name="connsiteX846" fmla="*/ 569931 w 1786319"/>
                <a:gd name="connsiteY846" fmla="*/ 298860 h 2455878"/>
                <a:gd name="connsiteX847" fmla="*/ 560034 w 1786319"/>
                <a:gd name="connsiteY847" fmla="*/ 301983 h 2455878"/>
                <a:gd name="connsiteX848" fmla="*/ 566414 w 1786319"/>
                <a:gd name="connsiteY848" fmla="*/ 300770 h 2455878"/>
                <a:gd name="connsiteX849" fmla="*/ 570908 w 1786319"/>
                <a:gd name="connsiteY849" fmla="*/ 301509 h 2455878"/>
                <a:gd name="connsiteX850" fmla="*/ 596732 w 1786319"/>
                <a:gd name="connsiteY850" fmla="*/ 286922 h 2455878"/>
                <a:gd name="connsiteX851" fmla="*/ 623032 w 1786319"/>
                <a:gd name="connsiteY851" fmla="*/ 279552 h 2455878"/>
                <a:gd name="connsiteX852" fmla="*/ 642527 w 1786319"/>
                <a:gd name="connsiteY852" fmla="*/ 281072 h 2455878"/>
                <a:gd name="connsiteX853" fmla="*/ 641019 w 1786319"/>
                <a:gd name="connsiteY853" fmla="*/ 279766 h 2455878"/>
                <a:gd name="connsiteX854" fmla="*/ 638562 w 1786319"/>
                <a:gd name="connsiteY854" fmla="*/ 271539 h 2455878"/>
                <a:gd name="connsiteX855" fmla="*/ 636227 w 1786319"/>
                <a:gd name="connsiteY855" fmla="*/ 275080 h 2455878"/>
                <a:gd name="connsiteX856" fmla="*/ 614505 w 1786319"/>
                <a:gd name="connsiteY856" fmla="*/ 253956 h 2455878"/>
                <a:gd name="connsiteX857" fmla="*/ 617714 w 1786319"/>
                <a:gd name="connsiteY857" fmla="*/ 237109 h 2455878"/>
                <a:gd name="connsiteX858" fmla="*/ 607616 w 1786319"/>
                <a:gd name="connsiteY858" fmla="*/ 248143 h 2455878"/>
                <a:gd name="connsiteX859" fmla="*/ 605864 w 1786319"/>
                <a:gd name="connsiteY859" fmla="*/ 247349 h 2455878"/>
                <a:gd name="connsiteX860" fmla="*/ 604215 w 1786319"/>
                <a:gd name="connsiteY860" fmla="*/ 248341 h 2455878"/>
                <a:gd name="connsiteX861" fmla="*/ 589718 w 1786319"/>
                <a:gd name="connsiteY861" fmla="*/ 235793 h 2455878"/>
                <a:gd name="connsiteX862" fmla="*/ 150023 w 1786319"/>
                <a:gd name="connsiteY862" fmla="*/ 225190 h 2455878"/>
                <a:gd name="connsiteX863" fmla="*/ 144512 w 1786319"/>
                <a:gd name="connsiteY863" fmla="*/ 249384 h 2455878"/>
                <a:gd name="connsiteX864" fmla="*/ 136707 w 1786319"/>
                <a:gd name="connsiteY864" fmla="*/ 254085 h 2455878"/>
                <a:gd name="connsiteX865" fmla="*/ 132699 w 1786319"/>
                <a:gd name="connsiteY865" fmla="*/ 252431 h 2455878"/>
                <a:gd name="connsiteX866" fmla="*/ 134749 w 1786319"/>
                <a:gd name="connsiteY866" fmla="*/ 255160 h 2455878"/>
                <a:gd name="connsiteX867" fmla="*/ 148024 w 1786319"/>
                <a:gd name="connsiteY867" fmla="*/ 250796 h 2455878"/>
                <a:gd name="connsiteX868" fmla="*/ 161654 w 1786319"/>
                <a:gd name="connsiteY868" fmla="*/ 252285 h 2455878"/>
                <a:gd name="connsiteX869" fmla="*/ 159903 w 1786319"/>
                <a:gd name="connsiteY869" fmla="*/ 247342 h 2455878"/>
                <a:gd name="connsiteX870" fmla="*/ 160450 w 1786319"/>
                <a:gd name="connsiteY870" fmla="*/ 238223 h 2455878"/>
                <a:gd name="connsiteX871" fmla="*/ 442595 w 1786319"/>
                <a:gd name="connsiteY871" fmla="*/ 221680 h 2455878"/>
                <a:gd name="connsiteX872" fmla="*/ 439223 w 1786319"/>
                <a:gd name="connsiteY872" fmla="*/ 224316 h 2455878"/>
                <a:gd name="connsiteX873" fmla="*/ 434120 w 1786319"/>
                <a:gd name="connsiteY873" fmla="*/ 225520 h 2455878"/>
                <a:gd name="connsiteX874" fmla="*/ 442624 w 1786319"/>
                <a:gd name="connsiteY874" fmla="*/ 231870 h 2455878"/>
                <a:gd name="connsiteX875" fmla="*/ 451874 w 1786319"/>
                <a:gd name="connsiteY875" fmla="*/ 244185 h 2455878"/>
                <a:gd name="connsiteX876" fmla="*/ 451122 w 1786319"/>
                <a:gd name="connsiteY876" fmla="*/ 252845 h 2455878"/>
                <a:gd name="connsiteX877" fmla="*/ 475994 w 1786319"/>
                <a:gd name="connsiteY877" fmla="*/ 256937 h 2455878"/>
                <a:gd name="connsiteX878" fmla="*/ 464428 w 1786319"/>
                <a:gd name="connsiteY878" fmla="*/ 238630 h 2455878"/>
                <a:gd name="connsiteX879" fmla="*/ 464520 w 1786319"/>
                <a:gd name="connsiteY879" fmla="*/ 238093 h 2455878"/>
                <a:gd name="connsiteX880" fmla="*/ 469993 w 1786319"/>
                <a:gd name="connsiteY880" fmla="*/ 233764 h 2455878"/>
                <a:gd name="connsiteX881" fmla="*/ 508924 w 1786319"/>
                <a:gd name="connsiteY881" fmla="*/ 209482 h 2455878"/>
                <a:gd name="connsiteX882" fmla="*/ 498836 w 1786319"/>
                <a:gd name="connsiteY882" fmla="*/ 210118 h 2455878"/>
                <a:gd name="connsiteX883" fmla="*/ 501469 w 1786319"/>
                <a:gd name="connsiteY883" fmla="*/ 212885 h 2455878"/>
                <a:gd name="connsiteX884" fmla="*/ 523637 w 1786319"/>
                <a:gd name="connsiteY884" fmla="*/ 204294 h 2455878"/>
                <a:gd name="connsiteX885" fmla="*/ 516595 w 1786319"/>
                <a:gd name="connsiteY885" fmla="*/ 206850 h 2455878"/>
                <a:gd name="connsiteX886" fmla="*/ 525768 w 1786319"/>
                <a:gd name="connsiteY886" fmla="*/ 206139 h 2455878"/>
                <a:gd name="connsiteX887" fmla="*/ 675814 w 1786319"/>
                <a:gd name="connsiteY887" fmla="*/ 204049 h 2455878"/>
                <a:gd name="connsiteX888" fmla="*/ 684576 w 1786319"/>
                <a:gd name="connsiteY888" fmla="*/ 215448 h 2455878"/>
                <a:gd name="connsiteX889" fmla="*/ 691811 w 1786319"/>
                <a:gd name="connsiteY889" fmla="*/ 238470 h 2455878"/>
                <a:gd name="connsiteX890" fmla="*/ 693756 w 1786319"/>
                <a:gd name="connsiteY890" fmla="*/ 232485 h 2455878"/>
                <a:gd name="connsiteX891" fmla="*/ 681196 w 1786319"/>
                <a:gd name="connsiteY891" fmla="*/ 205415 h 2455878"/>
                <a:gd name="connsiteX892" fmla="*/ 676869 w 1786319"/>
                <a:gd name="connsiteY892" fmla="*/ 204861 h 2455878"/>
                <a:gd name="connsiteX893" fmla="*/ 145877 w 1786319"/>
                <a:gd name="connsiteY893" fmla="*/ 198211 h 2455878"/>
                <a:gd name="connsiteX894" fmla="*/ 147371 w 1786319"/>
                <a:gd name="connsiteY894" fmla="*/ 201092 h 2455878"/>
                <a:gd name="connsiteX895" fmla="*/ 150894 w 1786319"/>
                <a:gd name="connsiteY895" fmla="*/ 220883 h 2455878"/>
                <a:gd name="connsiteX896" fmla="*/ 165878 w 1786319"/>
                <a:gd name="connsiteY896" fmla="*/ 211532 h 2455878"/>
                <a:gd name="connsiteX897" fmla="*/ 168098 w 1786319"/>
                <a:gd name="connsiteY897" fmla="*/ 204312 h 2455878"/>
                <a:gd name="connsiteX898" fmla="*/ 169909 w 1786319"/>
                <a:gd name="connsiteY898" fmla="*/ 201286 h 2455878"/>
                <a:gd name="connsiteX899" fmla="*/ 554254 w 1786319"/>
                <a:gd name="connsiteY899" fmla="*/ 192561 h 2455878"/>
                <a:gd name="connsiteX900" fmla="*/ 552769 w 1786319"/>
                <a:gd name="connsiteY900" fmla="*/ 201018 h 2455878"/>
                <a:gd name="connsiteX901" fmla="*/ 549784 w 1786319"/>
                <a:gd name="connsiteY901" fmla="*/ 204279 h 2455878"/>
                <a:gd name="connsiteX902" fmla="*/ 557974 w 1786319"/>
                <a:gd name="connsiteY902" fmla="*/ 203646 h 2455878"/>
                <a:gd name="connsiteX903" fmla="*/ 564045 w 1786319"/>
                <a:gd name="connsiteY903" fmla="*/ 205564 h 2455878"/>
                <a:gd name="connsiteX904" fmla="*/ 565985 w 1786319"/>
                <a:gd name="connsiteY904" fmla="*/ 195379 h 2455878"/>
                <a:gd name="connsiteX905" fmla="*/ 556984 w 1786319"/>
                <a:gd name="connsiteY905" fmla="*/ 195807 h 2455878"/>
                <a:gd name="connsiteX906" fmla="*/ 303750 w 1786319"/>
                <a:gd name="connsiteY906" fmla="*/ 185769 h 2455878"/>
                <a:gd name="connsiteX907" fmla="*/ 304231 w 1786319"/>
                <a:gd name="connsiteY907" fmla="*/ 186608 h 2455878"/>
                <a:gd name="connsiteX908" fmla="*/ 306893 w 1786319"/>
                <a:gd name="connsiteY908" fmla="*/ 186332 h 2455878"/>
                <a:gd name="connsiteX909" fmla="*/ 176937 w 1786319"/>
                <a:gd name="connsiteY909" fmla="*/ 181240 h 2455878"/>
                <a:gd name="connsiteX910" fmla="*/ 179365 w 1786319"/>
                <a:gd name="connsiteY910" fmla="*/ 185479 h 2455878"/>
                <a:gd name="connsiteX911" fmla="*/ 181421 w 1786319"/>
                <a:gd name="connsiteY911" fmla="*/ 182044 h 2455878"/>
                <a:gd name="connsiteX912" fmla="*/ 336089 w 1786319"/>
                <a:gd name="connsiteY912" fmla="*/ 178277 h 2455878"/>
                <a:gd name="connsiteX913" fmla="*/ 336116 w 1786319"/>
                <a:gd name="connsiteY913" fmla="*/ 178636 h 2455878"/>
                <a:gd name="connsiteX914" fmla="*/ 329509 w 1786319"/>
                <a:gd name="connsiteY914" fmla="*/ 185986 h 2455878"/>
                <a:gd name="connsiteX915" fmla="*/ 317565 w 1786319"/>
                <a:gd name="connsiteY915" fmla="*/ 187277 h 2455878"/>
                <a:gd name="connsiteX916" fmla="*/ 339818 w 1786319"/>
                <a:gd name="connsiteY916" fmla="*/ 194550 h 2455878"/>
                <a:gd name="connsiteX917" fmla="*/ 353891 w 1786319"/>
                <a:gd name="connsiteY917" fmla="*/ 188115 h 2455878"/>
                <a:gd name="connsiteX918" fmla="*/ 357539 w 1786319"/>
                <a:gd name="connsiteY918" fmla="*/ 187737 h 2455878"/>
                <a:gd name="connsiteX919" fmla="*/ 723799 w 1786319"/>
                <a:gd name="connsiteY919" fmla="*/ 156092 h 2455878"/>
                <a:gd name="connsiteX920" fmla="*/ 721406 w 1786319"/>
                <a:gd name="connsiteY920" fmla="*/ 158373 h 2455878"/>
                <a:gd name="connsiteX921" fmla="*/ 717277 w 1786319"/>
                <a:gd name="connsiteY921" fmla="*/ 159347 h 2455878"/>
                <a:gd name="connsiteX922" fmla="*/ 724158 w 1786319"/>
                <a:gd name="connsiteY922" fmla="*/ 164484 h 2455878"/>
                <a:gd name="connsiteX923" fmla="*/ 731642 w 1786319"/>
                <a:gd name="connsiteY923" fmla="*/ 174448 h 2455878"/>
                <a:gd name="connsiteX924" fmla="*/ 731034 w 1786319"/>
                <a:gd name="connsiteY924" fmla="*/ 181455 h 2455878"/>
                <a:gd name="connsiteX925" fmla="*/ 754028 w 1786319"/>
                <a:gd name="connsiteY925" fmla="*/ 185238 h 2455878"/>
                <a:gd name="connsiteX926" fmla="*/ 741800 w 1786319"/>
                <a:gd name="connsiteY926" fmla="*/ 169954 h 2455878"/>
                <a:gd name="connsiteX927" fmla="*/ 741874 w 1786319"/>
                <a:gd name="connsiteY927" fmla="*/ 169519 h 2455878"/>
                <a:gd name="connsiteX928" fmla="*/ 746996 w 1786319"/>
                <a:gd name="connsiteY928" fmla="*/ 166323 h 2455878"/>
                <a:gd name="connsiteX929" fmla="*/ 780123 w 1786319"/>
                <a:gd name="connsiteY929" fmla="*/ 145651 h 2455878"/>
                <a:gd name="connsiteX930" fmla="*/ 778208 w 1786319"/>
                <a:gd name="connsiteY930" fmla="*/ 146346 h 2455878"/>
                <a:gd name="connsiteX931" fmla="*/ 769638 w 1786319"/>
                <a:gd name="connsiteY931" fmla="*/ 146885 h 2455878"/>
                <a:gd name="connsiteX932" fmla="*/ 772562 w 1786319"/>
                <a:gd name="connsiteY932" fmla="*/ 149958 h 2455878"/>
                <a:gd name="connsiteX933" fmla="*/ 772662 w 1786319"/>
                <a:gd name="connsiteY933" fmla="*/ 150306 h 2455878"/>
                <a:gd name="connsiteX934" fmla="*/ 498486 w 1786319"/>
                <a:gd name="connsiteY934" fmla="*/ 139097 h 2455878"/>
                <a:gd name="connsiteX935" fmla="*/ 503032 w 1786319"/>
                <a:gd name="connsiteY935" fmla="*/ 140533 h 2455878"/>
                <a:gd name="connsiteX936" fmla="*/ 503508 w 1786319"/>
                <a:gd name="connsiteY936" fmla="*/ 139739 h 2455878"/>
                <a:gd name="connsiteX937" fmla="*/ 611797 w 1786319"/>
                <a:gd name="connsiteY937" fmla="*/ 127185 h 2455878"/>
                <a:gd name="connsiteX938" fmla="*/ 612044 w 1786319"/>
                <a:gd name="connsiteY938" fmla="*/ 127616 h 2455878"/>
                <a:gd name="connsiteX939" fmla="*/ 617566 w 1786319"/>
                <a:gd name="connsiteY939" fmla="*/ 128219 h 2455878"/>
                <a:gd name="connsiteX940" fmla="*/ 693890 w 1786319"/>
                <a:gd name="connsiteY940" fmla="*/ 126099 h 2455878"/>
                <a:gd name="connsiteX941" fmla="*/ 693170 w 1786319"/>
                <a:gd name="connsiteY941" fmla="*/ 127041 h 2455878"/>
                <a:gd name="connsiteX942" fmla="*/ 694784 w 1786319"/>
                <a:gd name="connsiteY942" fmla="*/ 127217 h 2455878"/>
                <a:gd name="connsiteX943" fmla="*/ 509194 w 1786319"/>
                <a:gd name="connsiteY943" fmla="*/ 123521 h 2455878"/>
                <a:gd name="connsiteX944" fmla="*/ 511160 w 1786319"/>
                <a:gd name="connsiteY944" fmla="*/ 126950 h 2455878"/>
                <a:gd name="connsiteX945" fmla="*/ 512821 w 1786319"/>
                <a:gd name="connsiteY945" fmla="*/ 124171 h 2455878"/>
                <a:gd name="connsiteX946" fmla="*/ 637962 w 1786319"/>
                <a:gd name="connsiteY946" fmla="*/ 121123 h 2455878"/>
                <a:gd name="connsiteX947" fmla="*/ 637984 w 1786319"/>
                <a:gd name="connsiteY947" fmla="*/ 121413 h 2455878"/>
                <a:gd name="connsiteX948" fmla="*/ 632639 w 1786319"/>
                <a:gd name="connsiteY948" fmla="*/ 127360 h 2455878"/>
                <a:gd name="connsiteX949" fmla="*/ 621114 w 1786319"/>
                <a:gd name="connsiteY949" fmla="*/ 128606 h 2455878"/>
                <a:gd name="connsiteX950" fmla="*/ 632002 w 1786319"/>
                <a:gd name="connsiteY950" fmla="*/ 129796 h 2455878"/>
                <a:gd name="connsiteX951" fmla="*/ 642654 w 1786319"/>
                <a:gd name="connsiteY951" fmla="*/ 135282 h 2455878"/>
                <a:gd name="connsiteX952" fmla="*/ 658361 w 1786319"/>
                <a:gd name="connsiteY952" fmla="*/ 130120 h 2455878"/>
                <a:gd name="connsiteX953" fmla="*/ 529791 w 1786319"/>
                <a:gd name="connsiteY953" fmla="*/ 75231 h 2455878"/>
                <a:gd name="connsiteX954" fmla="*/ 533944 w 1786319"/>
                <a:gd name="connsiteY954" fmla="*/ 81690 h 2455878"/>
                <a:gd name="connsiteX955" fmla="*/ 527193 w 1786319"/>
                <a:gd name="connsiteY955" fmla="*/ 90582 h 2455878"/>
                <a:gd name="connsiteX956" fmla="*/ 523064 w 1786319"/>
                <a:gd name="connsiteY956" fmla="*/ 91556 h 2455878"/>
                <a:gd name="connsiteX957" fmla="*/ 529944 w 1786319"/>
                <a:gd name="connsiteY957" fmla="*/ 96693 h 2455878"/>
                <a:gd name="connsiteX958" fmla="*/ 537429 w 1786319"/>
                <a:gd name="connsiteY958" fmla="*/ 106656 h 2455878"/>
                <a:gd name="connsiteX959" fmla="*/ 537213 w 1786319"/>
                <a:gd name="connsiteY959" fmla="*/ 109144 h 2455878"/>
                <a:gd name="connsiteX960" fmla="*/ 552014 w 1786319"/>
                <a:gd name="connsiteY960" fmla="*/ 120975 h 2455878"/>
                <a:gd name="connsiteX961" fmla="*/ 565483 w 1786319"/>
                <a:gd name="connsiteY961" fmla="*/ 138494 h 2455878"/>
                <a:gd name="connsiteX962" fmla="*/ 565796 w 1786319"/>
                <a:gd name="connsiteY962" fmla="*/ 139491 h 2455878"/>
                <a:gd name="connsiteX963" fmla="*/ 578300 w 1786319"/>
                <a:gd name="connsiteY963" fmla="*/ 135382 h 2455878"/>
                <a:gd name="connsiteX964" fmla="*/ 557168 w 1786319"/>
                <a:gd name="connsiteY964" fmla="*/ 119125 h 2455878"/>
                <a:gd name="connsiteX965" fmla="*/ 538607 w 1786319"/>
                <a:gd name="connsiteY965" fmla="*/ 79119 h 2455878"/>
                <a:gd name="connsiteX966" fmla="*/ 555748 w 1786319"/>
                <a:gd name="connsiteY966" fmla="*/ 1000 h 2455878"/>
                <a:gd name="connsiteX967" fmla="*/ 574338 w 1786319"/>
                <a:gd name="connsiteY967" fmla="*/ 24927 h 2455878"/>
                <a:gd name="connsiteX968" fmla="*/ 570559 w 1786319"/>
                <a:gd name="connsiteY968" fmla="*/ 26856 h 2455878"/>
                <a:gd name="connsiteX969" fmla="*/ 578465 w 1786319"/>
                <a:gd name="connsiteY969" fmla="*/ 30208 h 2455878"/>
                <a:gd name="connsiteX970" fmla="*/ 589330 w 1786319"/>
                <a:gd name="connsiteY970" fmla="*/ 46005 h 2455878"/>
                <a:gd name="connsiteX971" fmla="*/ 588162 w 1786319"/>
                <a:gd name="connsiteY971" fmla="*/ 47534 h 2455878"/>
                <a:gd name="connsiteX972" fmla="*/ 588757 w 1786319"/>
                <a:gd name="connsiteY972" fmla="*/ 49363 h 2455878"/>
                <a:gd name="connsiteX973" fmla="*/ 573267 w 1786319"/>
                <a:gd name="connsiteY973" fmla="*/ 60662 h 2455878"/>
                <a:gd name="connsiteX974" fmla="*/ 564697 w 1786319"/>
                <a:gd name="connsiteY974" fmla="*/ 61203 h 2455878"/>
                <a:gd name="connsiteX975" fmla="*/ 567622 w 1786319"/>
                <a:gd name="connsiteY975" fmla="*/ 64275 h 2455878"/>
                <a:gd name="connsiteX976" fmla="*/ 567998 w 1786319"/>
                <a:gd name="connsiteY976" fmla="*/ 65583 h 2455878"/>
                <a:gd name="connsiteX977" fmla="*/ 582465 w 1786319"/>
                <a:gd name="connsiteY977" fmla="*/ 60829 h 2455878"/>
                <a:gd name="connsiteX978" fmla="*/ 610015 w 1786319"/>
                <a:gd name="connsiteY978" fmla="*/ 63838 h 2455878"/>
                <a:gd name="connsiteX979" fmla="*/ 623065 w 1786319"/>
                <a:gd name="connsiteY979" fmla="*/ 70559 h 2455878"/>
                <a:gd name="connsiteX980" fmla="*/ 645002 w 1786319"/>
                <a:gd name="connsiteY980" fmla="*/ 56869 h 2455878"/>
                <a:gd name="connsiteX981" fmla="*/ 698927 w 1786319"/>
                <a:gd name="connsiteY981" fmla="*/ 78059 h 2455878"/>
                <a:gd name="connsiteX982" fmla="*/ 695149 w 1786319"/>
                <a:gd name="connsiteY982" fmla="*/ 79988 h 2455878"/>
                <a:gd name="connsiteX983" fmla="*/ 703054 w 1786319"/>
                <a:gd name="connsiteY983" fmla="*/ 83340 h 2455878"/>
                <a:gd name="connsiteX984" fmla="*/ 712696 w 1786319"/>
                <a:gd name="connsiteY984" fmla="*/ 91236 h 2455878"/>
                <a:gd name="connsiteX985" fmla="*/ 713554 w 1786319"/>
                <a:gd name="connsiteY985" fmla="*/ 96782 h 2455878"/>
                <a:gd name="connsiteX986" fmla="*/ 725353 w 1786319"/>
                <a:gd name="connsiteY986" fmla="*/ 89419 h 2455878"/>
                <a:gd name="connsiteX987" fmla="*/ 779279 w 1786319"/>
                <a:gd name="connsiteY987" fmla="*/ 110609 h 2455878"/>
                <a:gd name="connsiteX988" fmla="*/ 775501 w 1786319"/>
                <a:gd name="connsiteY988" fmla="*/ 112538 h 2455878"/>
                <a:gd name="connsiteX989" fmla="*/ 783406 w 1786319"/>
                <a:gd name="connsiteY989" fmla="*/ 115890 h 2455878"/>
                <a:gd name="connsiteX990" fmla="*/ 794272 w 1786319"/>
                <a:gd name="connsiteY990" fmla="*/ 131688 h 2455878"/>
                <a:gd name="connsiteX991" fmla="*/ 793104 w 1786319"/>
                <a:gd name="connsiteY991" fmla="*/ 133216 h 2455878"/>
                <a:gd name="connsiteX992" fmla="*/ 793698 w 1786319"/>
                <a:gd name="connsiteY992" fmla="*/ 135047 h 2455878"/>
                <a:gd name="connsiteX993" fmla="*/ 789922 w 1786319"/>
                <a:gd name="connsiteY993" fmla="*/ 142095 h 2455878"/>
                <a:gd name="connsiteX994" fmla="*/ 784009 w 1786319"/>
                <a:gd name="connsiteY994" fmla="*/ 144240 h 2455878"/>
                <a:gd name="connsiteX995" fmla="*/ 817487 w 1786319"/>
                <a:gd name="connsiteY995" fmla="*/ 141648 h 2455878"/>
                <a:gd name="connsiteX996" fmla="*/ 836078 w 1786319"/>
                <a:gd name="connsiteY996" fmla="*/ 165574 h 2455878"/>
                <a:gd name="connsiteX997" fmla="*/ 832299 w 1786319"/>
                <a:gd name="connsiteY997" fmla="*/ 167503 h 2455878"/>
                <a:gd name="connsiteX998" fmla="*/ 840205 w 1786319"/>
                <a:gd name="connsiteY998" fmla="*/ 170855 h 2455878"/>
                <a:gd name="connsiteX999" fmla="*/ 851070 w 1786319"/>
                <a:gd name="connsiteY999" fmla="*/ 186653 h 2455878"/>
                <a:gd name="connsiteX1000" fmla="*/ 849902 w 1786319"/>
                <a:gd name="connsiteY1000" fmla="*/ 188182 h 2455878"/>
                <a:gd name="connsiteX1001" fmla="*/ 850497 w 1786319"/>
                <a:gd name="connsiteY1001" fmla="*/ 190011 h 2455878"/>
                <a:gd name="connsiteX1002" fmla="*/ 835007 w 1786319"/>
                <a:gd name="connsiteY1002" fmla="*/ 201310 h 2455878"/>
                <a:gd name="connsiteX1003" fmla="*/ 826437 w 1786319"/>
                <a:gd name="connsiteY1003" fmla="*/ 201851 h 2455878"/>
                <a:gd name="connsiteX1004" fmla="*/ 829361 w 1786319"/>
                <a:gd name="connsiteY1004" fmla="*/ 204923 h 2455878"/>
                <a:gd name="connsiteX1005" fmla="*/ 803887 w 1786319"/>
                <a:gd name="connsiteY1005" fmla="*/ 221329 h 2455878"/>
                <a:gd name="connsiteX1006" fmla="*/ 774704 w 1786319"/>
                <a:gd name="connsiteY1006" fmla="*/ 208457 h 2455878"/>
                <a:gd name="connsiteX1007" fmla="*/ 769044 w 1786319"/>
                <a:gd name="connsiteY1007" fmla="*/ 213339 h 2455878"/>
                <a:gd name="connsiteX1008" fmla="*/ 764915 w 1786319"/>
                <a:gd name="connsiteY1008" fmla="*/ 214312 h 2455878"/>
                <a:gd name="connsiteX1009" fmla="*/ 771795 w 1786319"/>
                <a:gd name="connsiteY1009" fmla="*/ 219450 h 2455878"/>
                <a:gd name="connsiteX1010" fmla="*/ 778587 w 1786319"/>
                <a:gd name="connsiteY1010" fmla="*/ 237380 h 2455878"/>
                <a:gd name="connsiteX1011" fmla="*/ 777089 w 1786319"/>
                <a:gd name="connsiteY1011" fmla="*/ 238587 h 2455878"/>
                <a:gd name="connsiteX1012" fmla="*/ 777231 w 1786319"/>
                <a:gd name="connsiteY1012" fmla="*/ 240506 h 2455878"/>
                <a:gd name="connsiteX1013" fmla="*/ 771886 w 1786319"/>
                <a:gd name="connsiteY1013" fmla="*/ 246453 h 2455878"/>
                <a:gd name="connsiteX1014" fmla="*/ 765955 w 1786319"/>
                <a:gd name="connsiteY1014" fmla="*/ 247094 h 2455878"/>
                <a:gd name="connsiteX1015" fmla="*/ 787789 w 1786319"/>
                <a:gd name="connsiteY1015" fmla="*/ 254322 h 2455878"/>
                <a:gd name="connsiteX1016" fmla="*/ 779037 w 1786319"/>
                <a:gd name="connsiteY1016" fmla="*/ 235458 h 2455878"/>
                <a:gd name="connsiteX1017" fmla="*/ 779213 w 1786319"/>
                <a:gd name="connsiteY1017" fmla="*/ 235054 h 2455878"/>
                <a:gd name="connsiteX1018" fmla="*/ 824316 w 1786319"/>
                <a:gd name="connsiteY1018" fmla="*/ 220230 h 2455878"/>
                <a:gd name="connsiteX1019" fmla="*/ 828305 w 1786319"/>
                <a:gd name="connsiteY1019" fmla="*/ 220886 h 2455878"/>
                <a:gd name="connsiteX1020" fmla="*/ 870125 w 1786319"/>
                <a:gd name="connsiteY1020" fmla="*/ 203064 h 2455878"/>
                <a:gd name="connsiteX1021" fmla="*/ 920131 w 1786319"/>
                <a:gd name="connsiteY1021" fmla="*/ 232327 h 2455878"/>
                <a:gd name="connsiteX1022" fmla="*/ 916100 w 1786319"/>
                <a:gd name="connsiteY1022" fmla="*/ 233649 h 2455878"/>
                <a:gd name="connsiteX1023" fmla="*/ 923394 w 1786319"/>
                <a:gd name="connsiteY1023" fmla="*/ 238182 h 2455878"/>
                <a:gd name="connsiteX1024" fmla="*/ 931689 w 1786319"/>
                <a:gd name="connsiteY1024" fmla="*/ 255467 h 2455878"/>
                <a:gd name="connsiteX1025" fmla="*/ 930488 w 1786319"/>
                <a:gd name="connsiteY1025" fmla="*/ 256617 h 2455878"/>
                <a:gd name="connsiteX1026" fmla="*/ 960426 w 1786319"/>
                <a:gd name="connsiteY1026" fmla="*/ 258950 h 2455878"/>
                <a:gd name="connsiteX1027" fmla="*/ 980849 w 1786319"/>
                <a:gd name="connsiteY1027" fmla="*/ 279575 h 2455878"/>
                <a:gd name="connsiteX1028" fmla="*/ 978286 w 1786319"/>
                <a:gd name="connsiteY1028" fmla="*/ 282198 h 2455878"/>
                <a:gd name="connsiteX1029" fmla="*/ 1002874 w 1786319"/>
                <a:gd name="connsiteY1029" fmla="*/ 279391 h 2455878"/>
                <a:gd name="connsiteX1030" fmla="*/ 1022323 w 1786319"/>
                <a:gd name="connsiteY1030" fmla="*/ 302625 h 2455878"/>
                <a:gd name="connsiteX1031" fmla="*/ 1018617 w 1786319"/>
                <a:gd name="connsiteY1031" fmla="*/ 304690 h 2455878"/>
                <a:gd name="connsiteX1032" fmla="*/ 1026639 w 1786319"/>
                <a:gd name="connsiteY1032" fmla="*/ 307752 h 2455878"/>
                <a:gd name="connsiteX1033" fmla="*/ 1038073 w 1786319"/>
                <a:gd name="connsiteY1033" fmla="*/ 323144 h 2455878"/>
                <a:gd name="connsiteX1034" fmla="*/ 1036961 w 1786319"/>
                <a:gd name="connsiteY1034" fmla="*/ 324714 h 2455878"/>
                <a:gd name="connsiteX1035" fmla="*/ 1037622 w 1786319"/>
                <a:gd name="connsiteY1035" fmla="*/ 326521 h 2455878"/>
                <a:gd name="connsiteX1036" fmla="*/ 1022553 w 1786319"/>
                <a:gd name="connsiteY1036" fmla="*/ 338376 h 2455878"/>
                <a:gd name="connsiteX1037" fmla="*/ 1014008 w 1786319"/>
                <a:gd name="connsiteY1037" fmla="*/ 339228 h 2455878"/>
                <a:gd name="connsiteX1038" fmla="*/ 1017043 w 1786319"/>
                <a:gd name="connsiteY1038" fmla="*/ 342192 h 2455878"/>
                <a:gd name="connsiteX1039" fmla="*/ 1019608 w 1786319"/>
                <a:gd name="connsiteY1039" fmla="*/ 350011 h 2455878"/>
                <a:gd name="connsiteX1040" fmla="*/ 1019343 w 1786319"/>
                <a:gd name="connsiteY1040" fmla="*/ 350385 h 2455878"/>
                <a:gd name="connsiteX1041" fmla="*/ 1046829 w 1786319"/>
                <a:gd name="connsiteY1041" fmla="*/ 343706 h 2455878"/>
                <a:gd name="connsiteX1042" fmla="*/ 1091367 w 1786319"/>
                <a:gd name="connsiteY1042" fmla="*/ 380764 h 2455878"/>
                <a:gd name="connsiteX1043" fmla="*/ 1087174 w 1786319"/>
                <a:gd name="connsiteY1043" fmla="*/ 381408 h 2455878"/>
                <a:gd name="connsiteX1044" fmla="*/ 1093626 w 1786319"/>
                <a:gd name="connsiteY1044" fmla="*/ 387075 h 2455878"/>
                <a:gd name="connsiteX1045" fmla="*/ 1098979 w 1786319"/>
                <a:gd name="connsiteY1045" fmla="*/ 405485 h 2455878"/>
                <a:gd name="connsiteX1046" fmla="*/ 1097390 w 1786319"/>
                <a:gd name="connsiteY1046" fmla="*/ 406570 h 2455878"/>
                <a:gd name="connsiteX1047" fmla="*/ 1097379 w 1786319"/>
                <a:gd name="connsiteY1047" fmla="*/ 408494 h 2455878"/>
                <a:gd name="connsiteX1048" fmla="*/ 1079124 w 1786319"/>
                <a:gd name="connsiteY1048" fmla="*/ 414354 h 2455878"/>
                <a:gd name="connsiteX1049" fmla="*/ 1070819 w 1786319"/>
                <a:gd name="connsiteY1049" fmla="*/ 412176 h 2455878"/>
                <a:gd name="connsiteX1050" fmla="*/ 1072630 w 1786319"/>
                <a:gd name="connsiteY1050" fmla="*/ 416011 h 2455878"/>
                <a:gd name="connsiteX1051" fmla="*/ 1016999 w 1786319"/>
                <a:gd name="connsiteY1051" fmla="*/ 399819 h 2455878"/>
                <a:gd name="connsiteX1052" fmla="*/ 1001525 w 1786319"/>
                <a:gd name="connsiteY1052" fmla="*/ 358106 h 2455878"/>
                <a:gd name="connsiteX1053" fmla="*/ 992182 w 1786319"/>
                <a:gd name="connsiteY1053" fmla="*/ 359513 h 2455878"/>
                <a:gd name="connsiteX1054" fmla="*/ 959257 w 1786319"/>
                <a:gd name="connsiteY1054" fmla="*/ 346401 h 2455878"/>
                <a:gd name="connsiteX1055" fmla="*/ 950502 w 1786319"/>
                <a:gd name="connsiteY1055" fmla="*/ 336239 h 2455878"/>
                <a:gd name="connsiteX1056" fmla="*/ 934684 w 1786319"/>
                <a:gd name="connsiteY1056" fmla="*/ 335575 h 2455878"/>
                <a:gd name="connsiteX1057" fmla="*/ 932320 w 1786319"/>
                <a:gd name="connsiteY1057" fmla="*/ 334058 h 2455878"/>
                <a:gd name="connsiteX1058" fmla="*/ 934618 w 1786319"/>
                <a:gd name="connsiteY1058" fmla="*/ 343091 h 2455878"/>
                <a:gd name="connsiteX1059" fmla="*/ 930265 w 1786319"/>
                <a:gd name="connsiteY1059" fmla="*/ 345346 h 2455878"/>
                <a:gd name="connsiteX1060" fmla="*/ 958634 w 1786319"/>
                <a:gd name="connsiteY1060" fmla="*/ 364412 h 2455878"/>
                <a:gd name="connsiteX1061" fmla="*/ 958376 w 1786319"/>
                <a:gd name="connsiteY1061" fmla="*/ 394711 h 2455878"/>
                <a:gd name="connsiteX1062" fmla="*/ 954216 w 1786319"/>
                <a:gd name="connsiteY1062" fmla="*/ 393881 h 2455878"/>
                <a:gd name="connsiteX1063" fmla="*/ 957775 w 1786319"/>
                <a:gd name="connsiteY1063" fmla="*/ 400383 h 2455878"/>
                <a:gd name="connsiteX1064" fmla="*/ 960768 w 1786319"/>
                <a:gd name="connsiteY1064" fmla="*/ 397795 h 2455878"/>
                <a:gd name="connsiteX1065" fmla="*/ 983680 w 1786319"/>
                <a:gd name="connsiteY1065" fmla="*/ 386100 h 2455878"/>
                <a:gd name="connsiteX1066" fmla="*/ 984105 w 1786319"/>
                <a:gd name="connsiteY1066" fmla="*/ 386214 h 2455878"/>
                <a:gd name="connsiteX1067" fmla="*/ 1005455 w 1786319"/>
                <a:gd name="connsiteY1067" fmla="*/ 428620 h 2455878"/>
                <a:gd name="connsiteX1068" fmla="*/ 1005112 w 1786319"/>
                <a:gd name="connsiteY1068" fmla="*/ 452776 h 2455878"/>
                <a:gd name="connsiteX1069" fmla="*/ 1022492 w 1786319"/>
                <a:gd name="connsiteY1069" fmla="*/ 437334 h 2455878"/>
                <a:gd name="connsiteX1070" fmla="*/ 1022932 w 1786319"/>
                <a:gd name="connsiteY1070" fmla="*/ 437337 h 2455878"/>
                <a:gd name="connsiteX1071" fmla="*/ 1054269 w 1786319"/>
                <a:gd name="connsiteY1071" fmla="*/ 473003 h 2455878"/>
                <a:gd name="connsiteX1072" fmla="*/ 1059349 w 1786319"/>
                <a:gd name="connsiteY1072" fmla="*/ 493739 h 2455878"/>
                <a:gd name="connsiteX1073" fmla="*/ 1060967 w 1786319"/>
                <a:gd name="connsiteY1073" fmla="*/ 492301 h 2455878"/>
                <a:gd name="connsiteX1074" fmla="*/ 1061408 w 1786319"/>
                <a:gd name="connsiteY1074" fmla="*/ 492304 h 2455878"/>
                <a:gd name="connsiteX1075" fmla="*/ 1075993 w 1786319"/>
                <a:gd name="connsiteY1075" fmla="*/ 505584 h 2455878"/>
                <a:gd name="connsiteX1076" fmla="*/ 1070401 w 1786319"/>
                <a:gd name="connsiteY1076" fmla="*/ 482935 h 2455878"/>
                <a:gd name="connsiteX1077" fmla="*/ 1081620 w 1786319"/>
                <a:gd name="connsiteY1077" fmla="*/ 436803 h 2455878"/>
                <a:gd name="connsiteX1078" fmla="*/ 1082010 w 1786319"/>
                <a:gd name="connsiteY1078" fmla="*/ 436595 h 2455878"/>
                <a:gd name="connsiteX1079" fmla="*/ 1142700 w 1786319"/>
                <a:gd name="connsiteY1079" fmla="*/ 508751 h 2455878"/>
                <a:gd name="connsiteX1080" fmla="*/ 1138865 w 1786319"/>
                <a:gd name="connsiteY1080" fmla="*/ 506940 h 2455878"/>
                <a:gd name="connsiteX1081" fmla="*/ 1141043 w 1786319"/>
                <a:gd name="connsiteY1081" fmla="*/ 515246 h 2455878"/>
                <a:gd name="connsiteX1082" fmla="*/ 1135179 w 1786319"/>
                <a:gd name="connsiteY1082" fmla="*/ 533500 h 2455878"/>
                <a:gd name="connsiteX1083" fmla="*/ 1133254 w 1786319"/>
                <a:gd name="connsiteY1083" fmla="*/ 533510 h 2455878"/>
                <a:gd name="connsiteX1084" fmla="*/ 1132170 w 1786319"/>
                <a:gd name="connsiteY1084" fmla="*/ 535099 h 2455878"/>
                <a:gd name="connsiteX1085" fmla="*/ 1117250 w 1786319"/>
                <a:gd name="connsiteY1085" fmla="*/ 530758 h 2455878"/>
                <a:gd name="connsiteX1086" fmla="*/ 1126232 w 1786319"/>
                <a:gd name="connsiteY1086" fmla="*/ 538935 h 2455878"/>
                <a:gd name="connsiteX1087" fmla="*/ 1133044 w 1786319"/>
                <a:gd name="connsiteY1087" fmla="*/ 551212 h 2455878"/>
                <a:gd name="connsiteX1088" fmla="*/ 1164352 w 1786319"/>
                <a:gd name="connsiteY1088" fmla="*/ 549405 h 2455878"/>
                <a:gd name="connsiteX1089" fmla="*/ 1164506 w 1786319"/>
                <a:gd name="connsiteY1089" fmla="*/ 549169 h 2455878"/>
                <a:gd name="connsiteX1090" fmla="*/ 1211476 w 1786319"/>
                <a:gd name="connsiteY1090" fmla="*/ 542252 h 2455878"/>
                <a:gd name="connsiteX1091" fmla="*/ 1252416 w 1786319"/>
                <a:gd name="connsiteY1091" fmla="*/ 583249 h 2455878"/>
                <a:gd name="connsiteX1092" fmla="*/ 1248182 w 1786319"/>
                <a:gd name="connsiteY1092" fmla="*/ 583505 h 2455878"/>
                <a:gd name="connsiteX1093" fmla="*/ 1254086 w 1786319"/>
                <a:gd name="connsiteY1093" fmla="*/ 589741 h 2455878"/>
                <a:gd name="connsiteX1094" fmla="*/ 1257722 w 1786319"/>
                <a:gd name="connsiteY1094" fmla="*/ 608565 h 2455878"/>
                <a:gd name="connsiteX1095" fmla="*/ 1256039 w 1786319"/>
                <a:gd name="connsiteY1095" fmla="*/ 609499 h 2455878"/>
                <a:gd name="connsiteX1096" fmla="*/ 1255852 w 1786319"/>
                <a:gd name="connsiteY1096" fmla="*/ 611415 h 2455878"/>
                <a:gd name="connsiteX1097" fmla="*/ 1237136 w 1786319"/>
                <a:gd name="connsiteY1097" fmla="*/ 615570 h 2455878"/>
                <a:gd name="connsiteX1098" fmla="*/ 1229066 w 1786319"/>
                <a:gd name="connsiteY1098" fmla="*/ 612637 h 2455878"/>
                <a:gd name="connsiteX1099" fmla="*/ 1230516 w 1786319"/>
                <a:gd name="connsiteY1099" fmla="*/ 616623 h 2455878"/>
                <a:gd name="connsiteX1100" fmla="*/ 1229441 w 1786319"/>
                <a:gd name="connsiteY1100" fmla="*/ 624781 h 2455878"/>
                <a:gd name="connsiteX1101" fmla="*/ 1224900 w 1786319"/>
                <a:gd name="connsiteY1101" fmla="*/ 627298 h 2455878"/>
                <a:gd name="connsiteX1102" fmla="*/ 1228328 w 1786319"/>
                <a:gd name="connsiteY1102" fmla="*/ 632404 h 2455878"/>
                <a:gd name="connsiteX1103" fmla="*/ 1230191 w 1786319"/>
                <a:gd name="connsiteY1103" fmla="*/ 640011 h 2455878"/>
                <a:gd name="connsiteX1104" fmla="*/ 1271938 w 1786319"/>
                <a:gd name="connsiteY1104" fmla="*/ 633862 h 2455878"/>
                <a:gd name="connsiteX1105" fmla="*/ 1312879 w 1786319"/>
                <a:gd name="connsiteY1105" fmla="*/ 674859 h 2455878"/>
                <a:gd name="connsiteX1106" fmla="*/ 1308645 w 1786319"/>
                <a:gd name="connsiteY1106" fmla="*/ 675115 h 2455878"/>
                <a:gd name="connsiteX1107" fmla="*/ 1314548 w 1786319"/>
                <a:gd name="connsiteY1107" fmla="*/ 681351 h 2455878"/>
                <a:gd name="connsiteX1108" fmla="*/ 1318185 w 1786319"/>
                <a:gd name="connsiteY1108" fmla="*/ 700176 h 2455878"/>
                <a:gd name="connsiteX1109" fmla="*/ 1316501 w 1786319"/>
                <a:gd name="connsiteY1109" fmla="*/ 701110 h 2455878"/>
                <a:gd name="connsiteX1110" fmla="*/ 1316315 w 1786319"/>
                <a:gd name="connsiteY1110" fmla="*/ 703025 h 2455878"/>
                <a:gd name="connsiteX1111" fmla="*/ 1297598 w 1786319"/>
                <a:gd name="connsiteY1111" fmla="*/ 707181 h 2455878"/>
                <a:gd name="connsiteX1112" fmla="*/ 1289528 w 1786319"/>
                <a:gd name="connsiteY1112" fmla="*/ 704246 h 2455878"/>
                <a:gd name="connsiteX1113" fmla="*/ 1290979 w 1786319"/>
                <a:gd name="connsiteY1113" fmla="*/ 708232 h 2455878"/>
                <a:gd name="connsiteX1114" fmla="*/ 1288378 w 1786319"/>
                <a:gd name="connsiteY1114" fmla="*/ 715566 h 2455878"/>
                <a:gd name="connsiteX1115" fmla="*/ 1295757 w 1786319"/>
                <a:gd name="connsiteY1115" fmla="*/ 714479 h 2455878"/>
                <a:gd name="connsiteX1116" fmla="*/ 1343753 w 1786319"/>
                <a:gd name="connsiteY1116" fmla="*/ 751243 h 2455878"/>
                <a:gd name="connsiteX1117" fmla="*/ 1341992 w 1786319"/>
                <a:gd name="connsiteY1117" fmla="*/ 752300 h 2455878"/>
                <a:gd name="connsiteX1118" fmla="*/ 1367789 w 1786319"/>
                <a:gd name="connsiteY1118" fmla="*/ 769621 h 2455878"/>
                <a:gd name="connsiteX1119" fmla="*/ 1367545 w 1786319"/>
                <a:gd name="connsiteY1119" fmla="*/ 799920 h 2455878"/>
                <a:gd name="connsiteX1120" fmla="*/ 1363385 w 1786319"/>
                <a:gd name="connsiteY1120" fmla="*/ 799091 h 2455878"/>
                <a:gd name="connsiteX1121" fmla="*/ 1367510 w 1786319"/>
                <a:gd name="connsiteY1121" fmla="*/ 806623 h 2455878"/>
                <a:gd name="connsiteX1122" fmla="*/ 1366243 w 1786319"/>
                <a:gd name="connsiteY1122" fmla="*/ 825754 h 2455878"/>
                <a:gd name="connsiteX1123" fmla="*/ 1364378 w 1786319"/>
                <a:gd name="connsiteY1123" fmla="*/ 826230 h 2455878"/>
                <a:gd name="connsiteX1124" fmla="*/ 1363711 w 1786319"/>
                <a:gd name="connsiteY1124" fmla="*/ 828034 h 2455878"/>
                <a:gd name="connsiteX1125" fmla="*/ 1344553 w 1786319"/>
                <a:gd name="connsiteY1125" fmla="*/ 827298 h 2455878"/>
                <a:gd name="connsiteX1126" fmla="*/ 1337492 w 1786319"/>
                <a:gd name="connsiteY1126" fmla="*/ 822409 h 2455878"/>
                <a:gd name="connsiteX1127" fmla="*/ 1337882 w 1786319"/>
                <a:gd name="connsiteY1127" fmla="*/ 826633 h 2455878"/>
                <a:gd name="connsiteX1128" fmla="*/ 1307724 w 1786319"/>
                <a:gd name="connsiteY1128" fmla="*/ 823716 h 2455878"/>
                <a:gd name="connsiteX1129" fmla="*/ 1293185 w 1786319"/>
                <a:gd name="connsiteY1129" fmla="*/ 796245 h 2455878"/>
                <a:gd name="connsiteX1130" fmla="*/ 1284886 w 1786319"/>
                <a:gd name="connsiteY1130" fmla="*/ 793691 h 2455878"/>
                <a:gd name="connsiteX1131" fmla="*/ 1260892 w 1786319"/>
                <a:gd name="connsiteY1131" fmla="*/ 767608 h 2455878"/>
                <a:gd name="connsiteX1132" fmla="*/ 1255639 w 1786319"/>
                <a:gd name="connsiteY1132" fmla="*/ 748106 h 2455878"/>
                <a:gd name="connsiteX1133" fmla="*/ 1255183 w 1786319"/>
                <a:gd name="connsiteY1133" fmla="*/ 775399 h 2455878"/>
                <a:gd name="connsiteX1134" fmla="*/ 1250471 w 1786319"/>
                <a:gd name="connsiteY1134" fmla="*/ 783168 h 2455878"/>
                <a:gd name="connsiteX1135" fmla="*/ 1276063 w 1786319"/>
                <a:gd name="connsiteY1135" fmla="*/ 792667 h 2455878"/>
                <a:gd name="connsiteX1136" fmla="*/ 1277796 w 1786319"/>
                <a:gd name="connsiteY1136" fmla="*/ 791897 h 2455878"/>
                <a:gd name="connsiteX1137" fmla="*/ 1278198 w 1786319"/>
                <a:gd name="connsiteY1137" fmla="*/ 792080 h 2455878"/>
                <a:gd name="connsiteX1138" fmla="*/ 1280624 w 1786319"/>
                <a:gd name="connsiteY1138" fmla="*/ 797623 h 2455878"/>
                <a:gd name="connsiteX1139" fmla="*/ 1302443 w 1786319"/>
                <a:gd name="connsiteY1139" fmla="*/ 821773 h 2455878"/>
                <a:gd name="connsiteX1140" fmla="*/ 1307745 w 1786319"/>
                <a:gd name="connsiteY1140" fmla="*/ 847106 h 2455878"/>
                <a:gd name="connsiteX1141" fmla="*/ 1296334 w 1786319"/>
                <a:gd name="connsiteY1141" fmla="*/ 853016 h 2455878"/>
                <a:gd name="connsiteX1142" fmla="*/ 1312846 w 1786319"/>
                <a:gd name="connsiteY1142" fmla="*/ 874726 h 2455878"/>
                <a:gd name="connsiteX1143" fmla="*/ 1321444 w 1786319"/>
                <a:gd name="connsiteY1143" fmla="*/ 870906 h 2455878"/>
                <a:gd name="connsiteX1144" fmla="*/ 1321845 w 1786319"/>
                <a:gd name="connsiteY1144" fmla="*/ 871088 h 2455878"/>
                <a:gd name="connsiteX1145" fmla="*/ 1332160 w 1786319"/>
                <a:gd name="connsiteY1145" fmla="*/ 894651 h 2455878"/>
                <a:gd name="connsiteX1146" fmla="*/ 1332522 w 1786319"/>
                <a:gd name="connsiteY1146" fmla="*/ 896735 h 2455878"/>
                <a:gd name="connsiteX1147" fmla="*/ 1338793 w 1786319"/>
                <a:gd name="connsiteY1147" fmla="*/ 895812 h 2455878"/>
                <a:gd name="connsiteX1148" fmla="*/ 1326658 w 1786319"/>
                <a:gd name="connsiteY1148" fmla="*/ 857884 h 2455878"/>
                <a:gd name="connsiteX1149" fmla="*/ 1326882 w 1786319"/>
                <a:gd name="connsiteY1149" fmla="*/ 857504 h 2455878"/>
                <a:gd name="connsiteX1150" fmla="*/ 1373480 w 1786319"/>
                <a:gd name="connsiteY1150" fmla="*/ 848407 h 2455878"/>
                <a:gd name="connsiteX1151" fmla="*/ 1416285 w 1786319"/>
                <a:gd name="connsiteY1151" fmla="*/ 887455 h 2455878"/>
                <a:gd name="connsiteX1152" fmla="*/ 1412067 w 1786319"/>
                <a:gd name="connsiteY1152" fmla="*/ 887907 h 2455878"/>
                <a:gd name="connsiteX1153" fmla="*/ 1418255 w 1786319"/>
                <a:gd name="connsiteY1153" fmla="*/ 893861 h 2455878"/>
                <a:gd name="connsiteX1154" fmla="*/ 1422764 w 1786319"/>
                <a:gd name="connsiteY1154" fmla="*/ 912497 h 2455878"/>
                <a:gd name="connsiteX1155" fmla="*/ 1421126 w 1786319"/>
                <a:gd name="connsiteY1155" fmla="*/ 913507 h 2455878"/>
                <a:gd name="connsiteX1156" fmla="*/ 1421029 w 1786319"/>
                <a:gd name="connsiteY1156" fmla="*/ 915430 h 2455878"/>
                <a:gd name="connsiteX1157" fmla="*/ 1418593 w 1786319"/>
                <a:gd name="connsiteY1157" fmla="*/ 917539 h 2455878"/>
                <a:gd name="connsiteX1158" fmla="*/ 1423885 w 1786319"/>
                <a:gd name="connsiteY1158" fmla="*/ 923721 h 2455878"/>
                <a:gd name="connsiteX1159" fmla="*/ 1415302 w 1786319"/>
                <a:gd name="connsiteY1159" fmla="*/ 936507 h 2455878"/>
                <a:gd name="connsiteX1160" fmla="*/ 1410623 w 1786319"/>
                <a:gd name="connsiteY1160" fmla="*/ 936789 h 2455878"/>
                <a:gd name="connsiteX1161" fmla="*/ 1417146 w 1786319"/>
                <a:gd name="connsiteY1161" fmla="*/ 943680 h 2455878"/>
                <a:gd name="connsiteX1162" fmla="*/ 1423419 w 1786319"/>
                <a:gd name="connsiteY1162" fmla="*/ 955938 h 2455878"/>
                <a:gd name="connsiteX1163" fmla="*/ 1422543 w 1786319"/>
                <a:gd name="connsiteY1163" fmla="*/ 959253 h 2455878"/>
                <a:gd name="connsiteX1164" fmla="*/ 1427224 w 1786319"/>
                <a:gd name="connsiteY1164" fmla="*/ 958339 h 2455878"/>
                <a:gd name="connsiteX1165" fmla="*/ 1470030 w 1786319"/>
                <a:gd name="connsiteY1165" fmla="*/ 997387 h 2455878"/>
                <a:gd name="connsiteX1166" fmla="*/ 1465812 w 1786319"/>
                <a:gd name="connsiteY1166" fmla="*/ 997839 h 2455878"/>
                <a:gd name="connsiteX1167" fmla="*/ 1471999 w 1786319"/>
                <a:gd name="connsiteY1167" fmla="*/ 1003793 h 2455878"/>
                <a:gd name="connsiteX1168" fmla="*/ 1472601 w 1786319"/>
                <a:gd name="connsiteY1168" fmla="*/ 1004846 h 2455878"/>
                <a:gd name="connsiteX1169" fmla="*/ 1473865 w 1786319"/>
                <a:gd name="connsiteY1169" fmla="*/ 1005285 h 2455878"/>
                <a:gd name="connsiteX1170" fmla="*/ 1482111 w 1786319"/>
                <a:gd name="connsiteY1170" fmla="*/ 1037733 h 2455878"/>
                <a:gd name="connsiteX1171" fmla="*/ 1477432 w 1786319"/>
                <a:gd name="connsiteY1171" fmla="*/ 1038015 h 2455878"/>
                <a:gd name="connsiteX1172" fmla="*/ 1483956 w 1786319"/>
                <a:gd name="connsiteY1172" fmla="*/ 1044905 h 2455878"/>
                <a:gd name="connsiteX1173" fmla="*/ 1486089 w 1786319"/>
                <a:gd name="connsiteY1173" fmla="*/ 1049075 h 2455878"/>
                <a:gd name="connsiteX1174" fmla="*/ 1495623 w 1786319"/>
                <a:gd name="connsiteY1174" fmla="*/ 1055603 h 2455878"/>
                <a:gd name="connsiteX1175" fmla="*/ 1493848 w 1786319"/>
                <a:gd name="connsiteY1175" fmla="*/ 1076173 h 2455878"/>
                <a:gd name="connsiteX1176" fmla="*/ 1489630 w 1786319"/>
                <a:gd name="connsiteY1176" fmla="*/ 1076625 h 2455878"/>
                <a:gd name="connsiteX1177" fmla="*/ 1495817 w 1786319"/>
                <a:gd name="connsiteY1177" fmla="*/ 1082579 h 2455878"/>
                <a:gd name="connsiteX1178" fmla="*/ 1502004 w 1786319"/>
                <a:gd name="connsiteY1178" fmla="*/ 1093396 h 2455878"/>
                <a:gd name="connsiteX1179" fmla="*/ 1501473 w 1786319"/>
                <a:gd name="connsiteY1179" fmla="*/ 1095872 h 2455878"/>
                <a:gd name="connsiteX1180" fmla="*/ 1517013 w 1786319"/>
                <a:gd name="connsiteY1180" fmla="*/ 1114027 h 2455878"/>
                <a:gd name="connsiteX1181" fmla="*/ 1516227 w 1786319"/>
                <a:gd name="connsiteY1181" fmla="*/ 1122135 h 2455878"/>
                <a:gd name="connsiteX1182" fmla="*/ 1514536 w 1786319"/>
                <a:gd name="connsiteY1182" fmla="*/ 1123150 h 2455878"/>
                <a:gd name="connsiteX1183" fmla="*/ 1536585 w 1786319"/>
                <a:gd name="connsiteY1183" fmla="*/ 1136279 h 2455878"/>
                <a:gd name="connsiteX1184" fmla="*/ 1542515 w 1786319"/>
                <a:gd name="connsiteY1184" fmla="*/ 1175921 h 2455878"/>
                <a:gd name="connsiteX1185" fmla="*/ 1537919 w 1786319"/>
                <a:gd name="connsiteY1185" fmla="*/ 1175006 h 2455878"/>
                <a:gd name="connsiteX1186" fmla="*/ 1542478 w 1786319"/>
                <a:gd name="connsiteY1186" fmla="*/ 1183328 h 2455878"/>
                <a:gd name="connsiteX1187" fmla="*/ 1541077 w 1786319"/>
                <a:gd name="connsiteY1187" fmla="*/ 1204467 h 2455878"/>
                <a:gd name="connsiteX1188" fmla="*/ 1539017 w 1786319"/>
                <a:gd name="connsiteY1188" fmla="*/ 1204993 h 2455878"/>
                <a:gd name="connsiteX1189" fmla="*/ 1538280 w 1786319"/>
                <a:gd name="connsiteY1189" fmla="*/ 1206986 h 2455878"/>
                <a:gd name="connsiteX1190" fmla="*/ 1517109 w 1786319"/>
                <a:gd name="connsiteY1190" fmla="*/ 1206173 h 2455878"/>
                <a:gd name="connsiteX1191" fmla="*/ 1509309 w 1786319"/>
                <a:gd name="connsiteY1191" fmla="*/ 1200771 h 2455878"/>
                <a:gd name="connsiteX1192" fmla="*/ 1509740 w 1786319"/>
                <a:gd name="connsiteY1192" fmla="*/ 1205439 h 2455878"/>
                <a:gd name="connsiteX1193" fmla="*/ 1504257 w 1786319"/>
                <a:gd name="connsiteY1193" fmla="*/ 1210481 h 2455878"/>
                <a:gd name="connsiteX1194" fmla="*/ 1515289 w 1786319"/>
                <a:gd name="connsiteY1194" fmla="*/ 1236093 h 2455878"/>
                <a:gd name="connsiteX1195" fmla="*/ 1549074 w 1786319"/>
                <a:gd name="connsiteY1195" fmla="*/ 1229498 h 2455878"/>
                <a:gd name="connsiteX1196" fmla="*/ 1596372 w 1786319"/>
                <a:gd name="connsiteY1196" fmla="*/ 1272645 h 2455878"/>
                <a:gd name="connsiteX1197" fmla="*/ 1591712 w 1786319"/>
                <a:gd name="connsiteY1197" fmla="*/ 1273145 h 2455878"/>
                <a:gd name="connsiteX1198" fmla="*/ 1598549 w 1786319"/>
                <a:gd name="connsiteY1198" fmla="*/ 1279723 h 2455878"/>
                <a:gd name="connsiteX1199" fmla="*/ 1603531 w 1786319"/>
                <a:gd name="connsiteY1199" fmla="*/ 1300315 h 2455878"/>
                <a:gd name="connsiteX1200" fmla="*/ 1601722 w 1786319"/>
                <a:gd name="connsiteY1200" fmla="*/ 1301432 h 2455878"/>
                <a:gd name="connsiteX1201" fmla="*/ 1601614 w 1786319"/>
                <a:gd name="connsiteY1201" fmla="*/ 1303556 h 2455878"/>
                <a:gd name="connsiteX1202" fmla="*/ 1581168 w 1786319"/>
                <a:gd name="connsiteY1202" fmla="*/ 1309106 h 2455878"/>
                <a:gd name="connsiteX1203" fmla="*/ 1572110 w 1786319"/>
                <a:gd name="connsiteY1203" fmla="*/ 1306283 h 2455878"/>
                <a:gd name="connsiteX1204" fmla="*/ 1573916 w 1786319"/>
                <a:gd name="connsiteY1204" fmla="*/ 1310608 h 2455878"/>
                <a:gd name="connsiteX1205" fmla="*/ 1566215 w 1786319"/>
                <a:gd name="connsiteY1205" fmla="*/ 1323944 h 2455878"/>
                <a:gd name="connsiteX1206" fmla="*/ 1550032 w 1786319"/>
                <a:gd name="connsiteY1206" fmla="*/ 1319777 h 2455878"/>
                <a:gd name="connsiteX1207" fmla="*/ 1563729 w 1786319"/>
                <a:gd name="connsiteY1207" fmla="*/ 1359703 h 2455878"/>
                <a:gd name="connsiteX1208" fmla="*/ 1608460 w 1786319"/>
                <a:gd name="connsiteY1208" fmla="*/ 1350970 h 2455878"/>
                <a:gd name="connsiteX1209" fmla="*/ 1655758 w 1786319"/>
                <a:gd name="connsiteY1209" fmla="*/ 1394116 h 2455878"/>
                <a:gd name="connsiteX1210" fmla="*/ 1651098 w 1786319"/>
                <a:gd name="connsiteY1210" fmla="*/ 1394616 h 2455878"/>
                <a:gd name="connsiteX1211" fmla="*/ 1657935 w 1786319"/>
                <a:gd name="connsiteY1211" fmla="*/ 1401196 h 2455878"/>
                <a:gd name="connsiteX1212" fmla="*/ 1662917 w 1786319"/>
                <a:gd name="connsiteY1212" fmla="*/ 1421788 h 2455878"/>
                <a:gd name="connsiteX1213" fmla="*/ 1661108 w 1786319"/>
                <a:gd name="connsiteY1213" fmla="*/ 1422905 h 2455878"/>
                <a:gd name="connsiteX1214" fmla="*/ 1661000 w 1786319"/>
                <a:gd name="connsiteY1214" fmla="*/ 1425028 h 2455878"/>
                <a:gd name="connsiteX1215" fmla="*/ 1640554 w 1786319"/>
                <a:gd name="connsiteY1215" fmla="*/ 1430578 h 2455878"/>
                <a:gd name="connsiteX1216" fmla="*/ 1631496 w 1786319"/>
                <a:gd name="connsiteY1216" fmla="*/ 1427755 h 2455878"/>
                <a:gd name="connsiteX1217" fmla="*/ 1633302 w 1786319"/>
                <a:gd name="connsiteY1217" fmla="*/ 1432080 h 2455878"/>
                <a:gd name="connsiteX1218" fmla="*/ 1632765 w 1786319"/>
                <a:gd name="connsiteY1218" fmla="*/ 1438418 h 2455878"/>
                <a:gd name="connsiteX1219" fmla="*/ 1634779 w 1786319"/>
                <a:gd name="connsiteY1219" fmla="*/ 1438025 h 2455878"/>
                <a:gd name="connsiteX1220" fmla="*/ 1682076 w 1786319"/>
                <a:gd name="connsiteY1220" fmla="*/ 1481172 h 2455878"/>
                <a:gd name="connsiteX1221" fmla="*/ 1677417 w 1786319"/>
                <a:gd name="connsiteY1221" fmla="*/ 1481672 h 2455878"/>
                <a:gd name="connsiteX1222" fmla="*/ 1684254 w 1786319"/>
                <a:gd name="connsiteY1222" fmla="*/ 1488251 h 2455878"/>
                <a:gd name="connsiteX1223" fmla="*/ 1689236 w 1786319"/>
                <a:gd name="connsiteY1223" fmla="*/ 1508843 h 2455878"/>
                <a:gd name="connsiteX1224" fmla="*/ 1687427 w 1786319"/>
                <a:gd name="connsiteY1224" fmla="*/ 1509960 h 2455878"/>
                <a:gd name="connsiteX1225" fmla="*/ 1687319 w 1786319"/>
                <a:gd name="connsiteY1225" fmla="*/ 1512083 h 2455878"/>
                <a:gd name="connsiteX1226" fmla="*/ 1666873 w 1786319"/>
                <a:gd name="connsiteY1226" fmla="*/ 1517634 h 2455878"/>
                <a:gd name="connsiteX1227" fmla="*/ 1657815 w 1786319"/>
                <a:gd name="connsiteY1227" fmla="*/ 1514810 h 2455878"/>
                <a:gd name="connsiteX1228" fmla="*/ 1659621 w 1786319"/>
                <a:gd name="connsiteY1228" fmla="*/ 1519135 h 2455878"/>
                <a:gd name="connsiteX1229" fmla="*/ 1659297 w 1786319"/>
                <a:gd name="connsiteY1229" fmla="*/ 1522952 h 2455878"/>
                <a:gd name="connsiteX1230" fmla="*/ 1683957 w 1786319"/>
                <a:gd name="connsiteY1230" fmla="*/ 1535586 h 2455878"/>
                <a:gd name="connsiteX1231" fmla="*/ 1692396 w 1786319"/>
                <a:gd name="connsiteY1231" fmla="*/ 1574772 h 2455878"/>
                <a:gd name="connsiteX1232" fmla="*/ 1687750 w 1786319"/>
                <a:gd name="connsiteY1232" fmla="*/ 1574151 h 2455878"/>
                <a:gd name="connsiteX1233" fmla="*/ 1692829 w 1786319"/>
                <a:gd name="connsiteY1233" fmla="*/ 1582166 h 2455878"/>
                <a:gd name="connsiteX1234" fmla="*/ 1692776 w 1786319"/>
                <a:gd name="connsiteY1234" fmla="*/ 1603352 h 2455878"/>
                <a:gd name="connsiteX1235" fmla="*/ 1690753 w 1786319"/>
                <a:gd name="connsiteY1235" fmla="*/ 1604007 h 2455878"/>
                <a:gd name="connsiteX1236" fmla="*/ 1690144 w 1786319"/>
                <a:gd name="connsiteY1236" fmla="*/ 1606044 h 2455878"/>
                <a:gd name="connsiteX1237" fmla="*/ 1668965 w 1786319"/>
                <a:gd name="connsiteY1237" fmla="*/ 1606578 h 2455878"/>
                <a:gd name="connsiteX1238" fmla="*/ 1660836 w 1786319"/>
                <a:gd name="connsiteY1238" fmla="*/ 1601683 h 2455878"/>
                <a:gd name="connsiteX1239" fmla="*/ 1661563 w 1786319"/>
                <a:gd name="connsiteY1239" fmla="*/ 1606314 h 2455878"/>
                <a:gd name="connsiteX1240" fmla="*/ 1650914 w 1786319"/>
                <a:gd name="connsiteY1240" fmla="*/ 1617439 h 2455878"/>
                <a:gd name="connsiteX1241" fmla="*/ 1636227 w 1786319"/>
                <a:gd name="connsiteY1241" fmla="*/ 1609568 h 2455878"/>
                <a:gd name="connsiteX1242" fmla="*/ 1643018 w 1786319"/>
                <a:gd name="connsiteY1242" fmla="*/ 1636040 h 2455878"/>
                <a:gd name="connsiteX1243" fmla="*/ 1652408 w 1786319"/>
                <a:gd name="connsiteY1243" fmla="*/ 1691313 h 2455878"/>
                <a:gd name="connsiteX1244" fmla="*/ 1703266 w 1786319"/>
                <a:gd name="connsiteY1244" fmla="*/ 1693709 h 2455878"/>
                <a:gd name="connsiteX1245" fmla="*/ 1738960 w 1786319"/>
                <a:gd name="connsiteY1245" fmla="*/ 1746858 h 2455878"/>
                <a:gd name="connsiteX1246" fmla="*/ 1734314 w 1786319"/>
                <a:gd name="connsiteY1246" fmla="*/ 1746236 h 2455878"/>
                <a:gd name="connsiteX1247" fmla="*/ 1739392 w 1786319"/>
                <a:gd name="connsiteY1247" fmla="*/ 1754251 h 2455878"/>
                <a:gd name="connsiteX1248" fmla="*/ 1739339 w 1786319"/>
                <a:gd name="connsiteY1248" fmla="*/ 1775436 h 2455878"/>
                <a:gd name="connsiteX1249" fmla="*/ 1737316 w 1786319"/>
                <a:gd name="connsiteY1249" fmla="*/ 1776092 h 2455878"/>
                <a:gd name="connsiteX1250" fmla="*/ 1736707 w 1786319"/>
                <a:gd name="connsiteY1250" fmla="*/ 1778129 h 2455878"/>
                <a:gd name="connsiteX1251" fmla="*/ 1715528 w 1786319"/>
                <a:gd name="connsiteY1251" fmla="*/ 1778663 h 2455878"/>
                <a:gd name="connsiteX1252" fmla="*/ 1707400 w 1786319"/>
                <a:gd name="connsiteY1252" fmla="*/ 1773768 h 2455878"/>
                <a:gd name="connsiteX1253" fmla="*/ 1708127 w 1786319"/>
                <a:gd name="connsiteY1253" fmla="*/ 1778399 h 2455878"/>
                <a:gd name="connsiteX1254" fmla="*/ 1707457 w 1786319"/>
                <a:gd name="connsiteY1254" fmla="*/ 1780389 h 2455878"/>
                <a:gd name="connsiteX1255" fmla="*/ 1715414 w 1786319"/>
                <a:gd name="connsiteY1255" fmla="*/ 1780763 h 2455878"/>
                <a:gd name="connsiteX1256" fmla="*/ 1751107 w 1786319"/>
                <a:gd name="connsiteY1256" fmla="*/ 1833912 h 2455878"/>
                <a:gd name="connsiteX1257" fmla="*/ 1746461 w 1786319"/>
                <a:gd name="connsiteY1257" fmla="*/ 1833291 h 2455878"/>
                <a:gd name="connsiteX1258" fmla="*/ 1751540 w 1786319"/>
                <a:gd name="connsiteY1258" fmla="*/ 1841306 h 2455878"/>
                <a:gd name="connsiteX1259" fmla="*/ 1751487 w 1786319"/>
                <a:gd name="connsiteY1259" fmla="*/ 1862491 h 2455878"/>
                <a:gd name="connsiteX1260" fmla="*/ 1749464 w 1786319"/>
                <a:gd name="connsiteY1260" fmla="*/ 1863146 h 2455878"/>
                <a:gd name="connsiteX1261" fmla="*/ 1748855 w 1786319"/>
                <a:gd name="connsiteY1261" fmla="*/ 1865184 h 2455878"/>
                <a:gd name="connsiteX1262" fmla="*/ 1727676 w 1786319"/>
                <a:gd name="connsiteY1262" fmla="*/ 1865718 h 2455878"/>
                <a:gd name="connsiteX1263" fmla="*/ 1719547 w 1786319"/>
                <a:gd name="connsiteY1263" fmla="*/ 1860822 h 2455878"/>
                <a:gd name="connsiteX1264" fmla="*/ 1720274 w 1786319"/>
                <a:gd name="connsiteY1264" fmla="*/ 1865453 h 2455878"/>
                <a:gd name="connsiteX1265" fmla="*/ 1717377 w 1786319"/>
                <a:gd name="connsiteY1265" fmla="*/ 1874072 h 2455878"/>
                <a:gd name="connsiteX1266" fmla="*/ 1713692 w 1786319"/>
                <a:gd name="connsiteY1266" fmla="*/ 1875263 h 2455878"/>
                <a:gd name="connsiteX1267" fmla="*/ 1727561 w 1786319"/>
                <a:gd name="connsiteY1267" fmla="*/ 1875916 h 2455878"/>
                <a:gd name="connsiteX1268" fmla="*/ 1763254 w 1786319"/>
                <a:gd name="connsiteY1268" fmla="*/ 1929065 h 2455878"/>
                <a:gd name="connsiteX1269" fmla="*/ 1758608 w 1786319"/>
                <a:gd name="connsiteY1269" fmla="*/ 1928444 h 2455878"/>
                <a:gd name="connsiteX1270" fmla="*/ 1763687 w 1786319"/>
                <a:gd name="connsiteY1270" fmla="*/ 1936459 h 2455878"/>
                <a:gd name="connsiteX1271" fmla="*/ 1763634 w 1786319"/>
                <a:gd name="connsiteY1271" fmla="*/ 1957644 h 2455878"/>
                <a:gd name="connsiteX1272" fmla="*/ 1761612 w 1786319"/>
                <a:gd name="connsiteY1272" fmla="*/ 1958299 h 2455878"/>
                <a:gd name="connsiteX1273" fmla="*/ 1761002 w 1786319"/>
                <a:gd name="connsiteY1273" fmla="*/ 1960337 h 2455878"/>
                <a:gd name="connsiteX1274" fmla="*/ 1739823 w 1786319"/>
                <a:gd name="connsiteY1274" fmla="*/ 1960870 h 2455878"/>
                <a:gd name="connsiteX1275" fmla="*/ 1731695 w 1786319"/>
                <a:gd name="connsiteY1275" fmla="*/ 1955975 h 2455878"/>
                <a:gd name="connsiteX1276" fmla="*/ 1732421 w 1786319"/>
                <a:gd name="connsiteY1276" fmla="*/ 1960606 h 2455878"/>
                <a:gd name="connsiteX1277" fmla="*/ 1729822 w 1786319"/>
                <a:gd name="connsiteY1277" fmla="*/ 1968338 h 2455878"/>
                <a:gd name="connsiteX1278" fmla="*/ 1761395 w 1786319"/>
                <a:gd name="connsiteY1278" fmla="*/ 1986739 h 2455878"/>
                <a:gd name="connsiteX1279" fmla="*/ 1763253 w 1786319"/>
                <a:gd name="connsiteY1279" fmla="*/ 2020169 h 2455878"/>
                <a:gd name="connsiteX1280" fmla="*/ 1758608 w 1786319"/>
                <a:gd name="connsiteY1280" fmla="*/ 2019547 h 2455878"/>
                <a:gd name="connsiteX1281" fmla="*/ 1763686 w 1786319"/>
                <a:gd name="connsiteY1281" fmla="*/ 2027562 h 2455878"/>
                <a:gd name="connsiteX1282" fmla="*/ 1763634 w 1786319"/>
                <a:gd name="connsiteY1282" fmla="*/ 2048747 h 2455878"/>
                <a:gd name="connsiteX1283" fmla="*/ 1761611 w 1786319"/>
                <a:gd name="connsiteY1283" fmla="*/ 2049403 h 2455878"/>
                <a:gd name="connsiteX1284" fmla="*/ 1761002 w 1786319"/>
                <a:gd name="connsiteY1284" fmla="*/ 2051440 h 2455878"/>
                <a:gd name="connsiteX1285" fmla="*/ 1739823 w 1786319"/>
                <a:gd name="connsiteY1285" fmla="*/ 2051973 h 2455878"/>
                <a:gd name="connsiteX1286" fmla="*/ 1731695 w 1786319"/>
                <a:gd name="connsiteY1286" fmla="*/ 2047079 h 2455878"/>
                <a:gd name="connsiteX1287" fmla="*/ 1732422 w 1786319"/>
                <a:gd name="connsiteY1287" fmla="*/ 2051710 h 2455878"/>
                <a:gd name="connsiteX1288" fmla="*/ 1698959 w 1786319"/>
                <a:gd name="connsiteY1288" fmla="*/ 2050610 h 2455878"/>
                <a:gd name="connsiteX1289" fmla="*/ 1695290 w 1786319"/>
                <a:gd name="connsiteY1289" fmla="*/ 2044631 h 2455878"/>
                <a:gd name="connsiteX1290" fmla="*/ 1693341 w 1786319"/>
                <a:gd name="connsiteY1290" fmla="*/ 2052454 h 2455878"/>
                <a:gd name="connsiteX1291" fmla="*/ 1691389 w 1786319"/>
                <a:gd name="connsiteY1291" fmla="*/ 2054737 h 2455878"/>
                <a:gd name="connsiteX1292" fmla="*/ 1691723 w 1786319"/>
                <a:gd name="connsiteY1292" fmla="*/ 2063961 h 2455878"/>
                <a:gd name="connsiteX1293" fmla="*/ 1739707 w 1786319"/>
                <a:gd name="connsiteY1293" fmla="*/ 2066221 h 2455878"/>
                <a:gd name="connsiteX1294" fmla="*/ 1775401 w 1786319"/>
                <a:gd name="connsiteY1294" fmla="*/ 2119370 h 2455878"/>
                <a:gd name="connsiteX1295" fmla="*/ 1770755 w 1786319"/>
                <a:gd name="connsiteY1295" fmla="*/ 2118748 h 2455878"/>
                <a:gd name="connsiteX1296" fmla="*/ 1775833 w 1786319"/>
                <a:gd name="connsiteY1296" fmla="*/ 2126763 h 2455878"/>
                <a:gd name="connsiteX1297" fmla="*/ 1775780 w 1786319"/>
                <a:gd name="connsiteY1297" fmla="*/ 2147949 h 2455878"/>
                <a:gd name="connsiteX1298" fmla="*/ 1773758 w 1786319"/>
                <a:gd name="connsiteY1298" fmla="*/ 2148605 h 2455878"/>
                <a:gd name="connsiteX1299" fmla="*/ 1773148 w 1786319"/>
                <a:gd name="connsiteY1299" fmla="*/ 2150641 h 2455878"/>
                <a:gd name="connsiteX1300" fmla="*/ 1751969 w 1786319"/>
                <a:gd name="connsiteY1300" fmla="*/ 2151175 h 2455878"/>
                <a:gd name="connsiteX1301" fmla="*/ 1743841 w 1786319"/>
                <a:gd name="connsiteY1301" fmla="*/ 2146281 h 2455878"/>
                <a:gd name="connsiteX1302" fmla="*/ 1744568 w 1786319"/>
                <a:gd name="connsiteY1302" fmla="*/ 2150911 h 2455878"/>
                <a:gd name="connsiteX1303" fmla="*/ 1743581 w 1786319"/>
                <a:gd name="connsiteY1303" fmla="*/ 2153844 h 2455878"/>
                <a:gd name="connsiteX1304" fmla="*/ 1769492 w 1786319"/>
                <a:gd name="connsiteY1304" fmla="*/ 2168946 h 2455878"/>
                <a:gd name="connsiteX1305" fmla="*/ 1771352 w 1786319"/>
                <a:gd name="connsiteY1305" fmla="*/ 2202375 h 2455878"/>
                <a:gd name="connsiteX1306" fmla="*/ 1766706 w 1786319"/>
                <a:gd name="connsiteY1306" fmla="*/ 2201754 h 2455878"/>
                <a:gd name="connsiteX1307" fmla="*/ 1771784 w 1786319"/>
                <a:gd name="connsiteY1307" fmla="*/ 2209769 h 2455878"/>
                <a:gd name="connsiteX1308" fmla="*/ 1771732 w 1786319"/>
                <a:gd name="connsiteY1308" fmla="*/ 2230954 h 2455878"/>
                <a:gd name="connsiteX1309" fmla="*/ 1769709 w 1786319"/>
                <a:gd name="connsiteY1309" fmla="*/ 2231609 h 2455878"/>
                <a:gd name="connsiteX1310" fmla="*/ 1769100 w 1786319"/>
                <a:gd name="connsiteY1310" fmla="*/ 2233647 h 2455878"/>
                <a:gd name="connsiteX1311" fmla="*/ 1747921 w 1786319"/>
                <a:gd name="connsiteY1311" fmla="*/ 2234180 h 2455878"/>
                <a:gd name="connsiteX1312" fmla="*/ 1739792 w 1786319"/>
                <a:gd name="connsiteY1312" fmla="*/ 2229286 h 2455878"/>
                <a:gd name="connsiteX1313" fmla="*/ 1740519 w 1786319"/>
                <a:gd name="connsiteY1313" fmla="*/ 2233916 h 2455878"/>
                <a:gd name="connsiteX1314" fmla="*/ 1729869 w 1786319"/>
                <a:gd name="connsiteY1314" fmla="*/ 2245041 h 2455878"/>
                <a:gd name="connsiteX1315" fmla="*/ 1709220 w 1786319"/>
                <a:gd name="connsiteY1315" fmla="*/ 2233976 h 2455878"/>
                <a:gd name="connsiteX1316" fmla="*/ 1712444 w 1786319"/>
                <a:gd name="connsiteY1316" fmla="*/ 2252569 h 2455878"/>
                <a:gd name="connsiteX1317" fmla="*/ 1734271 w 1786319"/>
                <a:gd name="connsiteY1317" fmla="*/ 2261437 h 2455878"/>
                <a:gd name="connsiteX1318" fmla="*/ 1746540 w 1786319"/>
                <a:gd name="connsiteY1318" fmla="*/ 2308983 h 2455878"/>
                <a:gd name="connsiteX1319" fmla="*/ 1743338 w 1786319"/>
                <a:gd name="connsiteY1319" fmla="*/ 2307348 h 2455878"/>
                <a:gd name="connsiteX1320" fmla="*/ 1744968 w 1786319"/>
                <a:gd name="connsiteY1320" fmla="*/ 2314441 h 2455878"/>
                <a:gd name="connsiteX1321" fmla="*/ 1739530 w 1786319"/>
                <a:gd name="connsiteY1321" fmla="*/ 2329752 h 2455878"/>
                <a:gd name="connsiteX1322" fmla="*/ 1737899 w 1786319"/>
                <a:gd name="connsiteY1322" fmla="*/ 2329711 h 2455878"/>
                <a:gd name="connsiteX1323" fmla="*/ 1736938 w 1786319"/>
                <a:gd name="connsiteY1323" fmla="*/ 2331029 h 2455878"/>
                <a:gd name="connsiteX1324" fmla="*/ 1721483 w 1786319"/>
                <a:gd name="connsiteY1324" fmla="*/ 2326016 h 2455878"/>
                <a:gd name="connsiteX1325" fmla="*/ 1716851 w 1786319"/>
                <a:gd name="connsiteY1325" fmla="*/ 2320403 h 2455878"/>
                <a:gd name="connsiteX1326" fmla="*/ 1716196 w 1786319"/>
                <a:gd name="connsiteY1326" fmla="*/ 2323937 h 2455878"/>
                <a:gd name="connsiteX1327" fmla="*/ 1692271 w 1786319"/>
                <a:gd name="connsiteY1327" fmla="*/ 2314611 h 2455878"/>
                <a:gd name="connsiteX1328" fmla="*/ 1691739 w 1786319"/>
                <a:gd name="connsiteY1328" fmla="*/ 2312132 h 2455878"/>
                <a:gd name="connsiteX1329" fmla="*/ 1689354 w 1786319"/>
                <a:gd name="connsiteY1329" fmla="*/ 2314920 h 2455878"/>
                <a:gd name="connsiteX1330" fmla="*/ 1686726 w 1786319"/>
                <a:gd name="connsiteY1330" fmla="*/ 2313695 h 2455878"/>
                <a:gd name="connsiteX1331" fmla="*/ 1685004 w 1786319"/>
                <a:gd name="connsiteY1331" fmla="*/ 2328446 h 2455878"/>
                <a:gd name="connsiteX1332" fmla="*/ 1685997 w 1786319"/>
                <a:gd name="connsiteY1332" fmla="*/ 2334089 h 2455878"/>
                <a:gd name="connsiteX1333" fmla="*/ 1647236 w 1786319"/>
                <a:gd name="connsiteY1333" fmla="*/ 2384461 h 2455878"/>
                <a:gd name="connsiteX1334" fmla="*/ 1647319 w 1786319"/>
                <a:gd name="connsiteY1334" fmla="*/ 2380867 h 2455878"/>
                <a:gd name="connsiteX1335" fmla="*/ 1641637 w 1786319"/>
                <a:gd name="connsiteY1335" fmla="*/ 2385413 h 2455878"/>
                <a:gd name="connsiteX1336" fmla="*/ 1625482 w 1786319"/>
                <a:gd name="connsiteY1336" fmla="*/ 2387157 h 2455878"/>
                <a:gd name="connsiteX1337" fmla="*/ 1624811 w 1786319"/>
                <a:gd name="connsiteY1337" fmla="*/ 2385670 h 2455878"/>
                <a:gd name="connsiteX1338" fmla="*/ 1623208 w 1786319"/>
                <a:gd name="connsiteY1338" fmla="*/ 2385377 h 2455878"/>
                <a:gd name="connsiteX1339" fmla="*/ 1621016 w 1786319"/>
                <a:gd name="connsiteY1339" fmla="*/ 2369276 h 2455878"/>
                <a:gd name="connsiteX1340" fmla="*/ 1624064 w 1786319"/>
                <a:gd name="connsiteY1340" fmla="*/ 2362667 h 2455878"/>
                <a:gd name="connsiteX1341" fmla="*/ 1620595 w 1786319"/>
                <a:gd name="connsiteY1341" fmla="*/ 2363611 h 2455878"/>
                <a:gd name="connsiteX1342" fmla="*/ 1642335 w 1786319"/>
                <a:gd name="connsiteY1342" fmla="*/ 2319583 h 2455878"/>
                <a:gd name="connsiteX1343" fmla="*/ 1648600 w 1786319"/>
                <a:gd name="connsiteY1343" fmla="*/ 2318445 h 2455878"/>
                <a:gd name="connsiteX1344" fmla="*/ 1647357 w 1786319"/>
                <a:gd name="connsiteY1344" fmla="*/ 2316849 h 2455878"/>
                <a:gd name="connsiteX1345" fmla="*/ 1645234 w 1786319"/>
                <a:gd name="connsiteY1345" fmla="*/ 2316972 h 2455878"/>
                <a:gd name="connsiteX1346" fmla="*/ 1637502 w 1786319"/>
                <a:gd name="connsiteY1346" fmla="*/ 2297248 h 2455878"/>
                <a:gd name="connsiteX1347" fmla="*/ 1639328 w 1786319"/>
                <a:gd name="connsiteY1347" fmla="*/ 2287938 h 2455878"/>
                <a:gd name="connsiteX1348" fmla="*/ 1635224 w 1786319"/>
                <a:gd name="connsiteY1348" fmla="*/ 2290201 h 2455878"/>
                <a:gd name="connsiteX1349" fmla="*/ 1670056 w 1786319"/>
                <a:gd name="connsiteY1349" fmla="*/ 2215012 h 2455878"/>
                <a:gd name="connsiteX1350" fmla="*/ 1685760 w 1786319"/>
                <a:gd name="connsiteY1350" fmla="*/ 2210035 h 2455878"/>
                <a:gd name="connsiteX1351" fmla="*/ 1685115 w 1786319"/>
                <a:gd name="connsiteY1351" fmla="*/ 2192223 h 2455878"/>
                <a:gd name="connsiteX1352" fmla="*/ 1681735 w 1786319"/>
                <a:gd name="connsiteY1352" fmla="*/ 2175505 h 2455878"/>
                <a:gd name="connsiteX1353" fmla="*/ 1682916 w 1786319"/>
                <a:gd name="connsiteY1353" fmla="*/ 2147106 h 2455878"/>
                <a:gd name="connsiteX1354" fmla="*/ 1683256 w 1786319"/>
                <a:gd name="connsiteY1354" fmla="*/ 2146757 h 2455878"/>
                <a:gd name="connsiteX1355" fmla="*/ 1683468 w 1786319"/>
                <a:gd name="connsiteY1355" fmla="*/ 2146768 h 2455878"/>
                <a:gd name="connsiteX1356" fmla="*/ 1682843 w 1786319"/>
                <a:gd name="connsiteY1356" fmla="*/ 2129526 h 2455878"/>
                <a:gd name="connsiteX1357" fmla="*/ 1682198 w 1786319"/>
                <a:gd name="connsiteY1357" fmla="*/ 2139187 h 2455878"/>
                <a:gd name="connsiteX1358" fmla="*/ 1633289 w 1786319"/>
                <a:gd name="connsiteY1358" fmla="*/ 2180500 h 2455878"/>
                <a:gd name="connsiteX1359" fmla="*/ 1633397 w 1786319"/>
                <a:gd name="connsiteY1359" fmla="*/ 2175814 h 2455878"/>
                <a:gd name="connsiteX1360" fmla="*/ 1625988 w 1786319"/>
                <a:gd name="connsiteY1360" fmla="*/ 2181741 h 2455878"/>
                <a:gd name="connsiteX1361" fmla="*/ 1604924 w 1786319"/>
                <a:gd name="connsiteY1361" fmla="*/ 2184015 h 2455878"/>
                <a:gd name="connsiteX1362" fmla="*/ 1604050 w 1786319"/>
                <a:gd name="connsiteY1362" fmla="*/ 2182076 h 2455878"/>
                <a:gd name="connsiteX1363" fmla="*/ 1601959 w 1786319"/>
                <a:gd name="connsiteY1363" fmla="*/ 2181694 h 2455878"/>
                <a:gd name="connsiteX1364" fmla="*/ 1599103 w 1786319"/>
                <a:gd name="connsiteY1364" fmla="*/ 2160701 h 2455878"/>
                <a:gd name="connsiteX1365" fmla="*/ 1603076 w 1786319"/>
                <a:gd name="connsiteY1365" fmla="*/ 2152085 h 2455878"/>
                <a:gd name="connsiteX1366" fmla="*/ 1598553 w 1786319"/>
                <a:gd name="connsiteY1366" fmla="*/ 2153316 h 2455878"/>
                <a:gd name="connsiteX1367" fmla="*/ 1678515 w 1786319"/>
                <a:gd name="connsiteY1367" fmla="*/ 2086530 h 2455878"/>
                <a:gd name="connsiteX1368" fmla="*/ 1678898 w 1786319"/>
                <a:gd name="connsiteY1368" fmla="*/ 2086830 h 2455878"/>
                <a:gd name="connsiteX1369" fmla="*/ 1681918 w 1786319"/>
                <a:gd name="connsiteY1369" fmla="*/ 2103986 h 2455878"/>
                <a:gd name="connsiteX1370" fmla="*/ 1680591 w 1786319"/>
                <a:gd name="connsiteY1370" fmla="*/ 2067356 h 2455878"/>
                <a:gd name="connsiteX1371" fmla="*/ 1676515 w 1786319"/>
                <a:gd name="connsiteY1371" fmla="*/ 2072120 h 2455878"/>
                <a:gd name="connsiteX1372" fmla="*/ 1662556 w 1786319"/>
                <a:gd name="connsiteY1372" fmla="*/ 2065613 h 2455878"/>
                <a:gd name="connsiteX1373" fmla="*/ 1661554 w 1786319"/>
                <a:gd name="connsiteY1373" fmla="*/ 2061035 h 2455878"/>
                <a:gd name="connsiteX1374" fmla="*/ 1655756 w 1786319"/>
                <a:gd name="connsiteY1374" fmla="*/ 2068544 h 2455878"/>
                <a:gd name="connsiteX1375" fmla="*/ 1635825 w 1786319"/>
                <a:gd name="connsiteY1375" fmla="*/ 2075727 h 2455878"/>
                <a:gd name="connsiteX1376" fmla="*/ 1634518 w 1786319"/>
                <a:gd name="connsiteY1376" fmla="*/ 2074049 h 2455878"/>
                <a:gd name="connsiteX1377" fmla="*/ 1632396 w 1786319"/>
                <a:gd name="connsiteY1377" fmla="*/ 2074172 h 2455878"/>
                <a:gd name="connsiteX1378" fmla="*/ 1624664 w 1786319"/>
                <a:gd name="connsiteY1378" fmla="*/ 2054448 h 2455878"/>
                <a:gd name="connsiteX1379" fmla="*/ 1626489 w 1786319"/>
                <a:gd name="connsiteY1379" fmla="*/ 2045138 h 2455878"/>
                <a:gd name="connsiteX1380" fmla="*/ 1622385 w 1786319"/>
                <a:gd name="connsiteY1380" fmla="*/ 2047402 h 2455878"/>
                <a:gd name="connsiteX1381" fmla="*/ 1609244 w 1786319"/>
                <a:gd name="connsiteY1381" fmla="*/ 2023012 h 2455878"/>
                <a:gd name="connsiteX1382" fmla="*/ 1623984 w 1786319"/>
                <a:gd name="connsiteY1382" fmla="*/ 1997220 h 2455878"/>
                <a:gd name="connsiteX1383" fmla="*/ 1619629 w 1786319"/>
                <a:gd name="connsiteY1383" fmla="*/ 1996770 h 2455878"/>
                <a:gd name="connsiteX1384" fmla="*/ 1618322 w 1786319"/>
                <a:gd name="connsiteY1384" fmla="*/ 1995093 h 2455878"/>
                <a:gd name="connsiteX1385" fmla="*/ 1616199 w 1786319"/>
                <a:gd name="connsiteY1385" fmla="*/ 1995215 h 2455878"/>
                <a:gd name="connsiteX1386" fmla="*/ 1608467 w 1786319"/>
                <a:gd name="connsiteY1386" fmla="*/ 1975492 h 2455878"/>
                <a:gd name="connsiteX1387" fmla="*/ 1610293 w 1786319"/>
                <a:gd name="connsiteY1387" fmla="*/ 1966181 h 2455878"/>
                <a:gd name="connsiteX1388" fmla="*/ 1606189 w 1786319"/>
                <a:gd name="connsiteY1388" fmla="*/ 1968444 h 2455878"/>
                <a:gd name="connsiteX1389" fmla="*/ 1641021 w 1786319"/>
                <a:gd name="connsiteY1389" fmla="*/ 1893255 h 2455878"/>
                <a:gd name="connsiteX1390" fmla="*/ 1643168 w 1786319"/>
                <a:gd name="connsiteY1390" fmla="*/ 1892574 h 2455878"/>
                <a:gd name="connsiteX1391" fmla="*/ 1632188 w 1786319"/>
                <a:gd name="connsiteY1391" fmla="*/ 1887457 h 2455878"/>
                <a:gd name="connsiteX1392" fmla="*/ 1631186 w 1786319"/>
                <a:gd name="connsiteY1392" fmla="*/ 1882878 h 2455878"/>
                <a:gd name="connsiteX1393" fmla="*/ 1625386 w 1786319"/>
                <a:gd name="connsiteY1393" fmla="*/ 1890387 h 2455878"/>
                <a:gd name="connsiteX1394" fmla="*/ 1605456 w 1786319"/>
                <a:gd name="connsiteY1394" fmla="*/ 1897570 h 2455878"/>
                <a:gd name="connsiteX1395" fmla="*/ 1604149 w 1786319"/>
                <a:gd name="connsiteY1395" fmla="*/ 1895892 h 2455878"/>
                <a:gd name="connsiteX1396" fmla="*/ 1602027 w 1786319"/>
                <a:gd name="connsiteY1396" fmla="*/ 1896015 h 2455878"/>
                <a:gd name="connsiteX1397" fmla="*/ 1594295 w 1786319"/>
                <a:gd name="connsiteY1397" fmla="*/ 1876291 h 2455878"/>
                <a:gd name="connsiteX1398" fmla="*/ 1596120 w 1786319"/>
                <a:gd name="connsiteY1398" fmla="*/ 1866981 h 2455878"/>
                <a:gd name="connsiteX1399" fmla="*/ 1592016 w 1786319"/>
                <a:gd name="connsiteY1399" fmla="*/ 1869244 h 2455878"/>
                <a:gd name="connsiteX1400" fmla="*/ 1594256 w 1786319"/>
                <a:gd name="connsiteY1400" fmla="*/ 1817941 h 2455878"/>
                <a:gd name="connsiteX1401" fmla="*/ 1597929 w 1786319"/>
                <a:gd name="connsiteY1401" fmla="*/ 1815250 h 2455878"/>
                <a:gd name="connsiteX1402" fmla="*/ 1591286 w 1786319"/>
                <a:gd name="connsiteY1402" fmla="*/ 1814564 h 2455878"/>
                <a:gd name="connsiteX1403" fmla="*/ 1589979 w 1786319"/>
                <a:gd name="connsiteY1403" fmla="*/ 1812886 h 2455878"/>
                <a:gd name="connsiteX1404" fmla="*/ 1587856 w 1786319"/>
                <a:gd name="connsiteY1404" fmla="*/ 1813009 h 2455878"/>
                <a:gd name="connsiteX1405" fmla="*/ 1580124 w 1786319"/>
                <a:gd name="connsiteY1405" fmla="*/ 1793285 h 2455878"/>
                <a:gd name="connsiteX1406" fmla="*/ 1581950 w 1786319"/>
                <a:gd name="connsiteY1406" fmla="*/ 1783976 h 2455878"/>
                <a:gd name="connsiteX1407" fmla="*/ 1577846 w 1786319"/>
                <a:gd name="connsiteY1407" fmla="*/ 1786239 h 2455878"/>
                <a:gd name="connsiteX1408" fmla="*/ 1563754 w 1786319"/>
                <a:gd name="connsiteY1408" fmla="*/ 1780029 h 2455878"/>
                <a:gd name="connsiteX1409" fmla="*/ 1566614 w 1786319"/>
                <a:gd name="connsiteY1409" fmla="*/ 1760235 h 2455878"/>
                <a:gd name="connsiteX1410" fmla="*/ 1565489 w 1786319"/>
                <a:gd name="connsiteY1410" fmla="*/ 1760814 h 2455878"/>
                <a:gd name="connsiteX1411" fmla="*/ 1553436 w 1786319"/>
                <a:gd name="connsiteY1411" fmla="*/ 1757647 h 2455878"/>
                <a:gd name="connsiteX1412" fmla="*/ 1546080 w 1786319"/>
                <a:gd name="connsiteY1412" fmla="*/ 1753217 h 2455878"/>
                <a:gd name="connsiteX1413" fmla="*/ 1546738 w 1786319"/>
                <a:gd name="connsiteY1413" fmla="*/ 1757407 h 2455878"/>
                <a:gd name="connsiteX1414" fmla="*/ 1537100 w 1786319"/>
                <a:gd name="connsiteY1414" fmla="*/ 1767476 h 2455878"/>
                <a:gd name="connsiteX1415" fmla="*/ 1518413 w 1786319"/>
                <a:gd name="connsiteY1415" fmla="*/ 1757462 h 2455878"/>
                <a:gd name="connsiteX1416" fmla="*/ 1521330 w 1786319"/>
                <a:gd name="connsiteY1416" fmla="*/ 1774289 h 2455878"/>
                <a:gd name="connsiteX1417" fmla="*/ 1541084 w 1786319"/>
                <a:gd name="connsiteY1417" fmla="*/ 1782315 h 2455878"/>
                <a:gd name="connsiteX1418" fmla="*/ 1552187 w 1786319"/>
                <a:gd name="connsiteY1418" fmla="*/ 1825343 h 2455878"/>
                <a:gd name="connsiteX1419" fmla="*/ 1549289 w 1786319"/>
                <a:gd name="connsiteY1419" fmla="*/ 1823864 h 2455878"/>
                <a:gd name="connsiteX1420" fmla="*/ 1550765 w 1786319"/>
                <a:gd name="connsiteY1420" fmla="*/ 1830283 h 2455878"/>
                <a:gd name="connsiteX1421" fmla="*/ 1545842 w 1786319"/>
                <a:gd name="connsiteY1421" fmla="*/ 1844140 h 2455878"/>
                <a:gd name="connsiteX1422" fmla="*/ 1544366 w 1786319"/>
                <a:gd name="connsiteY1422" fmla="*/ 1844102 h 2455878"/>
                <a:gd name="connsiteX1423" fmla="*/ 1543498 w 1786319"/>
                <a:gd name="connsiteY1423" fmla="*/ 1845295 h 2455878"/>
                <a:gd name="connsiteX1424" fmla="*/ 1529510 w 1786319"/>
                <a:gd name="connsiteY1424" fmla="*/ 1840758 h 2455878"/>
                <a:gd name="connsiteX1425" fmla="*/ 1525319 w 1786319"/>
                <a:gd name="connsiteY1425" fmla="*/ 1835679 h 2455878"/>
                <a:gd name="connsiteX1426" fmla="*/ 1524726 w 1786319"/>
                <a:gd name="connsiteY1426" fmla="*/ 1838877 h 2455878"/>
                <a:gd name="connsiteX1427" fmla="*/ 1503073 w 1786319"/>
                <a:gd name="connsiteY1427" fmla="*/ 1830437 h 2455878"/>
                <a:gd name="connsiteX1428" fmla="*/ 1502592 w 1786319"/>
                <a:gd name="connsiteY1428" fmla="*/ 1828194 h 2455878"/>
                <a:gd name="connsiteX1429" fmla="*/ 1500433 w 1786319"/>
                <a:gd name="connsiteY1429" fmla="*/ 1830716 h 2455878"/>
                <a:gd name="connsiteX1430" fmla="*/ 1487801 w 1786319"/>
                <a:gd name="connsiteY1430" fmla="*/ 1824828 h 2455878"/>
                <a:gd name="connsiteX1431" fmla="*/ 1486894 w 1786319"/>
                <a:gd name="connsiteY1431" fmla="*/ 1820685 h 2455878"/>
                <a:gd name="connsiteX1432" fmla="*/ 1484161 w 1786319"/>
                <a:gd name="connsiteY1432" fmla="*/ 1824224 h 2455878"/>
                <a:gd name="connsiteX1433" fmla="*/ 1488196 w 1786319"/>
                <a:gd name="connsiteY1433" fmla="*/ 1829427 h 2455878"/>
                <a:gd name="connsiteX1434" fmla="*/ 1493709 w 1786319"/>
                <a:gd name="connsiteY1434" fmla="*/ 1828425 h 2455878"/>
                <a:gd name="connsiteX1435" fmla="*/ 1493975 w 1786319"/>
                <a:gd name="connsiteY1435" fmla="*/ 1828633 h 2455878"/>
                <a:gd name="connsiteX1436" fmla="*/ 1494758 w 1786319"/>
                <a:gd name="connsiteY1436" fmla="*/ 1841056 h 2455878"/>
                <a:gd name="connsiteX1437" fmla="*/ 1496900 w 1786319"/>
                <a:gd name="connsiteY1437" fmla="*/ 1847477 h 2455878"/>
                <a:gd name="connsiteX1438" fmla="*/ 1495466 w 1786319"/>
                <a:gd name="connsiteY1438" fmla="*/ 1852285 h 2455878"/>
                <a:gd name="connsiteX1439" fmla="*/ 1496266 w 1786319"/>
                <a:gd name="connsiteY1439" fmla="*/ 1864975 h 2455878"/>
                <a:gd name="connsiteX1440" fmla="*/ 1489039 w 1786319"/>
                <a:gd name="connsiteY1440" fmla="*/ 1881258 h 2455878"/>
                <a:gd name="connsiteX1441" fmla="*/ 1489465 w 1786319"/>
                <a:gd name="connsiteY1441" fmla="*/ 1882741 h 2455878"/>
                <a:gd name="connsiteX1442" fmla="*/ 1485155 w 1786319"/>
                <a:gd name="connsiteY1442" fmla="*/ 1891635 h 2455878"/>
                <a:gd name="connsiteX1443" fmla="*/ 1482893 w 1786319"/>
                <a:gd name="connsiteY1443" fmla="*/ 1892368 h 2455878"/>
                <a:gd name="connsiteX1444" fmla="*/ 1482211 w 1786319"/>
                <a:gd name="connsiteY1444" fmla="*/ 1894647 h 2455878"/>
                <a:gd name="connsiteX1445" fmla="*/ 1473418 w 1786319"/>
                <a:gd name="connsiteY1445" fmla="*/ 1899157 h 2455878"/>
                <a:gd name="connsiteX1446" fmla="*/ 1472591 w 1786319"/>
                <a:gd name="connsiteY1446" fmla="*/ 1898940 h 2455878"/>
                <a:gd name="connsiteX1447" fmla="*/ 1470666 w 1786319"/>
                <a:gd name="connsiteY1447" fmla="*/ 1900327 h 2455878"/>
                <a:gd name="connsiteX1448" fmla="*/ 1467141 w 1786319"/>
                <a:gd name="connsiteY1448" fmla="*/ 1897508 h 2455878"/>
                <a:gd name="connsiteX1449" fmla="*/ 1458521 w 1786319"/>
                <a:gd name="connsiteY1449" fmla="*/ 1895243 h 2455878"/>
                <a:gd name="connsiteX1450" fmla="*/ 1457274 w 1786319"/>
                <a:gd name="connsiteY1450" fmla="*/ 1894493 h 2455878"/>
                <a:gd name="connsiteX1451" fmla="*/ 1457250 w 1786319"/>
                <a:gd name="connsiteY1451" fmla="*/ 1894512 h 2455878"/>
                <a:gd name="connsiteX1452" fmla="*/ 1450131 w 1786319"/>
                <a:gd name="connsiteY1452" fmla="*/ 1895280 h 2455878"/>
                <a:gd name="connsiteX1453" fmla="*/ 1447335 w 1786319"/>
                <a:gd name="connsiteY1453" fmla="*/ 1903597 h 2455878"/>
                <a:gd name="connsiteX1454" fmla="*/ 1482649 w 1786319"/>
                <a:gd name="connsiteY1454" fmla="*/ 1924180 h 2455878"/>
                <a:gd name="connsiteX1455" fmla="*/ 1484729 w 1786319"/>
                <a:gd name="connsiteY1455" fmla="*/ 1961572 h 2455878"/>
                <a:gd name="connsiteX1456" fmla="*/ 1479532 w 1786319"/>
                <a:gd name="connsiteY1456" fmla="*/ 1960876 h 2455878"/>
                <a:gd name="connsiteX1457" fmla="*/ 1485212 w 1786319"/>
                <a:gd name="connsiteY1457" fmla="*/ 1969841 h 2455878"/>
                <a:gd name="connsiteX1458" fmla="*/ 1485153 w 1786319"/>
                <a:gd name="connsiteY1458" fmla="*/ 1993539 h 2455878"/>
                <a:gd name="connsiteX1459" fmla="*/ 1482891 w 1786319"/>
                <a:gd name="connsiteY1459" fmla="*/ 1994271 h 2455878"/>
                <a:gd name="connsiteX1460" fmla="*/ 1482209 w 1786319"/>
                <a:gd name="connsiteY1460" fmla="*/ 1996550 h 2455878"/>
                <a:gd name="connsiteX1461" fmla="*/ 1458519 w 1786319"/>
                <a:gd name="connsiteY1461" fmla="*/ 1997146 h 2455878"/>
                <a:gd name="connsiteX1462" fmla="*/ 1449427 w 1786319"/>
                <a:gd name="connsiteY1462" fmla="*/ 1991672 h 2455878"/>
                <a:gd name="connsiteX1463" fmla="*/ 1450241 w 1786319"/>
                <a:gd name="connsiteY1463" fmla="*/ 1996851 h 2455878"/>
                <a:gd name="connsiteX1464" fmla="*/ 1412812 w 1786319"/>
                <a:gd name="connsiteY1464" fmla="*/ 1995621 h 2455878"/>
                <a:gd name="connsiteX1465" fmla="*/ 1408251 w 1786319"/>
                <a:gd name="connsiteY1465" fmla="*/ 1988189 h 2455878"/>
                <a:gd name="connsiteX1466" fmla="*/ 1406529 w 1786319"/>
                <a:gd name="connsiteY1466" fmla="*/ 1997686 h 2455878"/>
                <a:gd name="connsiteX1467" fmla="*/ 1372095 w 1786319"/>
                <a:gd name="connsiteY1467" fmla="*/ 2012405 h 2455878"/>
                <a:gd name="connsiteX1468" fmla="*/ 1370974 w 1786319"/>
                <a:gd name="connsiteY1468" fmla="*/ 2007283 h 2455878"/>
                <a:gd name="connsiteX1469" fmla="*/ 1364488 w 1786319"/>
                <a:gd name="connsiteY1469" fmla="*/ 2015683 h 2455878"/>
                <a:gd name="connsiteX1470" fmla="*/ 1342194 w 1786319"/>
                <a:gd name="connsiteY1470" fmla="*/ 2023717 h 2455878"/>
                <a:gd name="connsiteX1471" fmla="*/ 1340733 w 1786319"/>
                <a:gd name="connsiteY1471" fmla="*/ 2021841 h 2455878"/>
                <a:gd name="connsiteX1472" fmla="*/ 1338358 w 1786319"/>
                <a:gd name="connsiteY1472" fmla="*/ 2021978 h 2455878"/>
                <a:gd name="connsiteX1473" fmla="*/ 1329711 w 1786319"/>
                <a:gd name="connsiteY1473" fmla="*/ 1999916 h 2455878"/>
                <a:gd name="connsiteX1474" fmla="*/ 1331752 w 1786319"/>
                <a:gd name="connsiteY1474" fmla="*/ 1989501 h 2455878"/>
                <a:gd name="connsiteX1475" fmla="*/ 1327161 w 1786319"/>
                <a:gd name="connsiteY1475" fmla="*/ 1992034 h 2455878"/>
                <a:gd name="connsiteX1476" fmla="*/ 1326081 w 1786319"/>
                <a:gd name="connsiteY1476" fmla="*/ 1938994 h 2455878"/>
                <a:gd name="connsiteX1477" fmla="*/ 1329133 w 1786319"/>
                <a:gd name="connsiteY1477" fmla="*/ 1935921 h 2455878"/>
                <a:gd name="connsiteX1478" fmla="*/ 1324077 w 1786319"/>
                <a:gd name="connsiteY1478" fmla="*/ 1935400 h 2455878"/>
                <a:gd name="connsiteX1479" fmla="*/ 1322616 w 1786319"/>
                <a:gd name="connsiteY1479" fmla="*/ 1933523 h 2455878"/>
                <a:gd name="connsiteX1480" fmla="*/ 1320242 w 1786319"/>
                <a:gd name="connsiteY1480" fmla="*/ 1933661 h 2455878"/>
                <a:gd name="connsiteX1481" fmla="*/ 1311594 w 1786319"/>
                <a:gd name="connsiteY1481" fmla="*/ 1911599 h 2455878"/>
                <a:gd name="connsiteX1482" fmla="*/ 1313635 w 1786319"/>
                <a:gd name="connsiteY1482" fmla="*/ 1901185 h 2455878"/>
                <a:gd name="connsiteX1483" fmla="*/ 1309044 w 1786319"/>
                <a:gd name="connsiteY1483" fmla="*/ 1903716 h 2455878"/>
                <a:gd name="connsiteX1484" fmla="*/ 1324692 w 1786319"/>
                <a:gd name="connsiteY1484" fmla="*/ 1833839 h 2455878"/>
                <a:gd name="connsiteX1485" fmla="*/ 1345966 w 1786319"/>
                <a:gd name="connsiteY1485" fmla="*/ 1820858 h 2455878"/>
                <a:gd name="connsiteX1486" fmla="*/ 1344643 w 1786319"/>
                <a:gd name="connsiteY1486" fmla="*/ 1820935 h 2455878"/>
                <a:gd name="connsiteX1487" fmla="*/ 1338126 w 1786319"/>
                <a:gd name="connsiteY1487" fmla="*/ 1813127 h 2455878"/>
                <a:gd name="connsiteX1488" fmla="*/ 1337005 w 1786319"/>
                <a:gd name="connsiteY1488" fmla="*/ 1808006 h 2455878"/>
                <a:gd name="connsiteX1489" fmla="*/ 1330518 w 1786319"/>
                <a:gd name="connsiteY1489" fmla="*/ 1816404 h 2455878"/>
                <a:gd name="connsiteX1490" fmla="*/ 1308225 w 1786319"/>
                <a:gd name="connsiteY1490" fmla="*/ 1824439 h 2455878"/>
                <a:gd name="connsiteX1491" fmla="*/ 1306764 w 1786319"/>
                <a:gd name="connsiteY1491" fmla="*/ 1822563 h 2455878"/>
                <a:gd name="connsiteX1492" fmla="*/ 1304389 w 1786319"/>
                <a:gd name="connsiteY1492" fmla="*/ 1822700 h 2455878"/>
                <a:gd name="connsiteX1493" fmla="*/ 1295740 w 1786319"/>
                <a:gd name="connsiteY1493" fmla="*/ 1800638 h 2455878"/>
                <a:gd name="connsiteX1494" fmla="*/ 1297782 w 1786319"/>
                <a:gd name="connsiteY1494" fmla="*/ 1790224 h 2455878"/>
                <a:gd name="connsiteX1495" fmla="*/ 1293192 w 1786319"/>
                <a:gd name="connsiteY1495" fmla="*/ 1792756 h 2455878"/>
                <a:gd name="connsiteX1496" fmla="*/ 1292111 w 1786319"/>
                <a:gd name="connsiteY1496" fmla="*/ 1739717 h 2455878"/>
                <a:gd name="connsiteX1497" fmla="*/ 1299454 w 1786319"/>
                <a:gd name="connsiteY1497" fmla="*/ 1732325 h 2455878"/>
                <a:gd name="connsiteX1498" fmla="*/ 1292374 w 1786319"/>
                <a:gd name="connsiteY1498" fmla="*/ 1731595 h 2455878"/>
                <a:gd name="connsiteX1499" fmla="*/ 1290913 w 1786319"/>
                <a:gd name="connsiteY1499" fmla="*/ 1729718 h 2455878"/>
                <a:gd name="connsiteX1500" fmla="*/ 1288539 w 1786319"/>
                <a:gd name="connsiteY1500" fmla="*/ 1729856 h 2455878"/>
                <a:gd name="connsiteX1501" fmla="*/ 1279891 w 1786319"/>
                <a:gd name="connsiteY1501" fmla="*/ 1707794 h 2455878"/>
                <a:gd name="connsiteX1502" fmla="*/ 1281932 w 1786319"/>
                <a:gd name="connsiteY1502" fmla="*/ 1697379 h 2455878"/>
                <a:gd name="connsiteX1503" fmla="*/ 1277341 w 1786319"/>
                <a:gd name="connsiteY1503" fmla="*/ 1699911 h 2455878"/>
                <a:gd name="connsiteX1504" fmla="*/ 1265720 w 1786319"/>
                <a:gd name="connsiteY1504" fmla="*/ 1664313 h 2455878"/>
                <a:gd name="connsiteX1505" fmla="*/ 1275612 w 1786319"/>
                <a:gd name="connsiteY1505" fmla="*/ 1647946 h 2455878"/>
                <a:gd name="connsiteX1506" fmla="*/ 1274257 w 1786319"/>
                <a:gd name="connsiteY1506" fmla="*/ 1647806 h 2455878"/>
                <a:gd name="connsiteX1507" fmla="*/ 1272797 w 1786319"/>
                <a:gd name="connsiteY1507" fmla="*/ 1645930 h 2455878"/>
                <a:gd name="connsiteX1508" fmla="*/ 1270422 w 1786319"/>
                <a:gd name="connsiteY1508" fmla="*/ 1646068 h 2455878"/>
                <a:gd name="connsiteX1509" fmla="*/ 1261774 w 1786319"/>
                <a:gd name="connsiteY1509" fmla="*/ 1624005 h 2455878"/>
                <a:gd name="connsiteX1510" fmla="*/ 1263816 w 1786319"/>
                <a:gd name="connsiteY1510" fmla="*/ 1613591 h 2455878"/>
                <a:gd name="connsiteX1511" fmla="*/ 1259225 w 1786319"/>
                <a:gd name="connsiteY1511" fmla="*/ 1616123 h 2455878"/>
                <a:gd name="connsiteX1512" fmla="*/ 1274872 w 1786319"/>
                <a:gd name="connsiteY1512" fmla="*/ 1546245 h 2455878"/>
                <a:gd name="connsiteX1513" fmla="*/ 1277706 w 1786319"/>
                <a:gd name="connsiteY1513" fmla="*/ 1544516 h 2455878"/>
                <a:gd name="connsiteX1514" fmla="*/ 1276983 w 1786319"/>
                <a:gd name="connsiteY1514" fmla="*/ 1543649 h 2455878"/>
                <a:gd name="connsiteX1515" fmla="*/ 1275863 w 1786319"/>
                <a:gd name="connsiteY1515" fmla="*/ 1538528 h 2455878"/>
                <a:gd name="connsiteX1516" fmla="*/ 1269375 w 1786319"/>
                <a:gd name="connsiteY1516" fmla="*/ 1546926 h 2455878"/>
                <a:gd name="connsiteX1517" fmla="*/ 1247082 w 1786319"/>
                <a:gd name="connsiteY1517" fmla="*/ 1554961 h 2455878"/>
                <a:gd name="connsiteX1518" fmla="*/ 1245621 w 1786319"/>
                <a:gd name="connsiteY1518" fmla="*/ 1553084 h 2455878"/>
                <a:gd name="connsiteX1519" fmla="*/ 1243247 w 1786319"/>
                <a:gd name="connsiteY1519" fmla="*/ 1553222 h 2455878"/>
                <a:gd name="connsiteX1520" fmla="*/ 1234598 w 1786319"/>
                <a:gd name="connsiteY1520" fmla="*/ 1531160 h 2455878"/>
                <a:gd name="connsiteX1521" fmla="*/ 1236640 w 1786319"/>
                <a:gd name="connsiteY1521" fmla="*/ 1520745 h 2455878"/>
                <a:gd name="connsiteX1522" fmla="*/ 1232049 w 1786319"/>
                <a:gd name="connsiteY1522" fmla="*/ 1523277 h 2455878"/>
                <a:gd name="connsiteX1523" fmla="*/ 1216287 w 1786319"/>
                <a:gd name="connsiteY1523" fmla="*/ 1516330 h 2455878"/>
                <a:gd name="connsiteX1524" fmla="*/ 1217788 w 1786319"/>
                <a:gd name="connsiteY1524" fmla="*/ 1505944 h 2455878"/>
                <a:gd name="connsiteX1525" fmla="*/ 1213488 w 1786319"/>
                <a:gd name="connsiteY1525" fmla="*/ 1510251 h 2455878"/>
                <a:gd name="connsiteX1526" fmla="*/ 1209284 w 1786319"/>
                <a:gd name="connsiteY1526" fmla="*/ 1509689 h 2455878"/>
                <a:gd name="connsiteX1527" fmla="*/ 1213880 w 1786319"/>
                <a:gd name="connsiteY1527" fmla="*/ 1516942 h 2455878"/>
                <a:gd name="connsiteX1528" fmla="*/ 1213833 w 1786319"/>
                <a:gd name="connsiteY1528" fmla="*/ 1536115 h 2455878"/>
                <a:gd name="connsiteX1529" fmla="*/ 1212002 w 1786319"/>
                <a:gd name="connsiteY1529" fmla="*/ 1536708 h 2455878"/>
                <a:gd name="connsiteX1530" fmla="*/ 1211451 w 1786319"/>
                <a:gd name="connsiteY1530" fmla="*/ 1538552 h 2455878"/>
                <a:gd name="connsiteX1531" fmla="*/ 1192283 w 1786319"/>
                <a:gd name="connsiteY1531" fmla="*/ 1539035 h 2455878"/>
                <a:gd name="connsiteX1532" fmla="*/ 1184927 w 1786319"/>
                <a:gd name="connsiteY1532" fmla="*/ 1534605 h 2455878"/>
                <a:gd name="connsiteX1533" fmla="*/ 1185585 w 1786319"/>
                <a:gd name="connsiteY1533" fmla="*/ 1538795 h 2455878"/>
                <a:gd name="connsiteX1534" fmla="*/ 1183909 w 1786319"/>
                <a:gd name="connsiteY1534" fmla="*/ 1540547 h 2455878"/>
                <a:gd name="connsiteX1535" fmla="*/ 1192180 w 1786319"/>
                <a:gd name="connsiteY1535" fmla="*/ 1540936 h 2455878"/>
                <a:gd name="connsiteX1536" fmla="*/ 1224481 w 1786319"/>
                <a:gd name="connsiteY1536" fmla="*/ 1589036 h 2455878"/>
                <a:gd name="connsiteX1537" fmla="*/ 1220278 w 1786319"/>
                <a:gd name="connsiteY1537" fmla="*/ 1588473 h 2455878"/>
                <a:gd name="connsiteX1538" fmla="*/ 1224873 w 1786319"/>
                <a:gd name="connsiteY1538" fmla="*/ 1595727 h 2455878"/>
                <a:gd name="connsiteX1539" fmla="*/ 1224825 w 1786319"/>
                <a:gd name="connsiteY1539" fmla="*/ 1614900 h 2455878"/>
                <a:gd name="connsiteX1540" fmla="*/ 1222994 w 1786319"/>
                <a:gd name="connsiteY1540" fmla="*/ 1615493 h 2455878"/>
                <a:gd name="connsiteX1541" fmla="*/ 1222443 w 1786319"/>
                <a:gd name="connsiteY1541" fmla="*/ 1617337 h 2455878"/>
                <a:gd name="connsiteX1542" fmla="*/ 1203276 w 1786319"/>
                <a:gd name="connsiteY1542" fmla="*/ 1617820 h 2455878"/>
                <a:gd name="connsiteX1543" fmla="*/ 1195921 w 1786319"/>
                <a:gd name="connsiteY1543" fmla="*/ 1613390 h 2455878"/>
                <a:gd name="connsiteX1544" fmla="*/ 1196578 w 1786319"/>
                <a:gd name="connsiteY1544" fmla="*/ 1617581 h 2455878"/>
                <a:gd name="connsiteX1545" fmla="*/ 1188189 w 1786319"/>
                <a:gd name="connsiteY1545" fmla="*/ 1626344 h 2455878"/>
                <a:gd name="connsiteX1546" fmla="*/ 1203174 w 1786319"/>
                <a:gd name="connsiteY1546" fmla="*/ 1627050 h 2455878"/>
                <a:gd name="connsiteX1547" fmla="*/ 1235476 w 1786319"/>
                <a:gd name="connsiteY1547" fmla="*/ 1675149 h 2455878"/>
                <a:gd name="connsiteX1548" fmla="*/ 1231272 w 1786319"/>
                <a:gd name="connsiteY1548" fmla="*/ 1674587 h 2455878"/>
                <a:gd name="connsiteX1549" fmla="*/ 1235867 w 1786319"/>
                <a:gd name="connsiteY1549" fmla="*/ 1681841 h 2455878"/>
                <a:gd name="connsiteX1550" fmla="*/ 1235819 w 1786319"/>
                <a:gd name="connsiteY1550" fmla="*/ 1701013 h 2455878"/>
                <a:gd name="connsiteX1551" fmla="*/ 1233988 w 1786319"/>
                <a:gd name="connsiteY1551" fmla="*/ 1701606 h 2455878"/>
                <a:gd name="connsiteX1552" fmla="*/ 1233437 w 1786319"/>
                <a:gd name="connsiteY1552" fmla="*/ 1703450 h 2455878"/>
                <a:gd name="connsiteX1553" fmla="*/ 1214270 w 1786319"/>
                <a:gd name="connsiteY1553" fmla="*/ 1703933 h 2455878"/>
                <a:gd name="connsiteX1554" fmla="*/ 1206914 w 1786319"/>
                <a:gd name="connsiteY1554" fmla="*/ 1699504 h 2455878"/>
                <a:gd name="connsiteX1555" fmla="*/ 1207571 w 1786319"/>
                <a:gd name="connsiteY1555" fmla="*/ 1703694 h 2455878"/>
                <a:gd name="connsiteX1556" fmla="*/ 1202066 w 1786319"/>
                <a:gd name="connsiteY1556" fmla="*/ 1709446 h 2455878"/>
                <a:gd name="connsiteX1557" fmla="*/ 1203173 w 1786319"/>
                <a:gd name="connsiteY1557" fmla="*/ 1709498 h 2455878"/>
                <a:gd name="connsiteX1558" fmla="*/ 1235474 w 1786319"/>
                <a:gd name="connsiteY1558" fmla="*/ 1757598 h 2455878"/>
                <a:gd name="connsiteX1559" fmla="*/ 1231271 w 1786319"/>
                <a:gd name="connsiteY1559" fmla="*/ 1757035 h 2455878"/>
                <a:gd name="connsiteX1560" fmla="*/ 1235866 w 1786319"/>
                <a:gd name="connsiteY1560" fmla="*/ 1764289 h 2455878"/>
                <a:gd name="connsiteX1561" fmla="*/ 1235818 w 1786319"/>
                <a:gd name="connsiteY1561" fmla="*/ 1783461 h 2455878"/>
                <a:gd name="connsiteX1562" fmla="*/ 1233987 w 1786319"/>
                <a:gd name="connsiteY1562" fmla="*/ 1784055 h 2455878"/>
                <a:gd name="connsiteX1563" fmla="*/ 1233436 w 1786319"/>
                <a:gd name="connsiteY1563" fmla="*/ 1785898 h 2455878"/>
                <a:gd name="connsiteX1564" fmla="*/ 1214269 w 1786319"/>
                <a:gd name="connsiteY1564" fmla="*/ 1786382 h 2455878"/>
                <a:gd name="connsiteX1565" fmla="*/ 1206914 w 1786319"/>
                <a:gd name="connsiteY1565" fmla="*/ 1781952 h 2455878"/>
                <a:gd name="connsiteX1566" fmla="*/ 1207571 w 1786319"/>
                <a:gd name="connsiteY1566" fmla="*/ 1786143 h 2455878"/>
                <a:gd name="connsiteX1567" fmla="*/ 1177288 w 1786319"/>
                <a:gd name="connsiteY1567" fmla="*/ 1785147 h 2455878"/>
                <a:gd name="connsiteX1568" fmla="*/ 1173597 w 1786319"/>
                <a:gd name="connsiteY1568" fmla="*/ 1779134 h 2455878"/>
                <a:gd name="connsiteX1569" fmla="*/ 1172204 w 1786319"/>
                <a:gd name="connsiteY1569" fmla="*/ 1786818 h 2455878"/>
                <a:gd name="connsiteX1570" fmla="*/ 1144344 w 1786319"/>
                <a:gd name="connsiteY1570" fmla="*/ 1798727 h 2455878"/>
                <a:gd name="connsiteX1571" fmla="*/ 1143438 w 1786319"/>
                <a:gd name="connsiteY1571" fmla="*/ 1794583 h 2455878"/>
                <a:gd name="connsiteX1572" fmla="*/ 1138189 w 1786319"/>
                <a:gd name="connsiteY1572" fmla="*/ 1801379 h 2455878"/>
                <a:gd name="connsiteX1573" fmla="*/ 1120151 w 1786319"/>
                <a:gd name="connsiteY1573" fmla="*/ 1807879 h 2455878"/>
                <a:gd name="connsiteX1574" fmla="*/ 1118969 w 1786319"/>
                <a:gd name="connsiteY1574" fmla="*/ 1806361 h 2455878"/>
                <a:gd name="connsiteX1575" fmla="*/ 1117048 w 1786319"/>
                <a:gd name="connsiteY1575" fmla="*/ 1806472 h 2455878"/>
                <a:gd name="connsiteX1576" fmla="*/ 1110051 w 1786319"/>
                <a:gd name="connsiteY1576" fmla="*/ 1788622 h 2455878"/>
                <a:gd name="connsiteX1577" fmla="*/ 1111702 w 1786319"/>
                <a:gd name="connsiteY1577" fmla="*/ 1780196 h 2455878"/>
                <a:gd name="connsiteX1578" fmla="*/ 1107989 w 1786319"/>
                <a:gd name="connsiteY1578" fmla="*/ 1782245 h 2455878"/>
                <a:gd name="connsiteX1579" fmla="*/ 1098586 w 1786319"/>
                <a:gd name="connsiteY1579" fmla="*/ 1753442 h 2455878"/>
                <a:gd name="connsiteX1580" fmla="*/ 1114789 w 1786319"/>
                <a:gd name="connsiteY1580" fmla="*/ 1733073 h 2455878"/>
                <a:gd name="connsiteX1581" fmla="*/ 1105493 w 1786319"/>
                <a:gd name="connsiteY1581" fmla="*/ 1736423 h 2455878"/>
                <a:gd name="connsiteX1582" fmla="*/ 1104311 w 1786319"/>
                <a:gd name="connsiteY1582" fmla="*/ 1734904 h 2455878"/>
                <a:gd name="connsiteX1583" fmla="*/ 1102390 w 1786319"/>
                <a:gd name="connsiteY1583" fmla="*/ 1735016 h 2455878"/>
                <a:gd name="connsiteX1584" fmla="*/ 1095393 w 1786319"/>
                <a:gd name="connsiteY1584" fmla="*/ 1717166 h 2455878"/>
                <a:gd name="connsiteX1585" fmla="*/ 1097044 w 1786319"/>
                <a:gd name="connsiteY1585" fmla="*/ 1708739 h 2455878"/>
                <a:gd name="connsiteX1586" fmla="*/ 1093331 w 1786319"/>
                <a:gd name="connsiteY1586" fmla="*/ 1710788 h 2455878"/>
                <a:gd name="connsiteX1587" fmla="*/ 1149375 w 1786319"/>
                <a:gd name="connsiteY1587" fmla="*/ 1634972 h 2455878"/>
                <a:gd name="connsiteX1588" fmla="*/ 1149776 w 1786319"/>
                <a:gd name="connsiteY1588" fmla="*/ 1635153 h 2455878"/>
                <a:gd name="connsiteX1589" fmla="*/ 1154569 w 1786319"/>
                <a:gd name="connsiteY1589" fmla="*/ 1646103 h 2455878"/>
                <a:gd name="connsiteX1590" fmla="*/ 1155441 w 1786319"/>
                <a:gd name="connsiteY1590" fmla="*/ 1625130 h 2455878"/>
                <a:gd name="connsiteX1591" fmla="*/ 1155749 w 1786319"/>
                <a:gd name="connsiteY1591" fmla="*/ 1624816 h 2455878"/>
                <a:gd name="connsiteX1592" fmla="*/ 1184150 w 1786319"/>
                <a:gd name="connsiteY1592" fmla="*/ 1626154 h 2455878"/>
                <a:gd name="connsiteX1593" fmla="*/ 1166294 w 1786319"/>
                <a:gd name="connsiteY1593" fmla="*/ 1616585 h 2455878"/>
                <a:gd name="connsiteX1594" fmla="*/ 1150898 w 1786319"/>
                <a:gd name="connsiteY1594" fmla="*/ 1591497 h 2455878"/>
                <a:gd name="connsiteX1595" fmla="*/ 1144720 w 1786319"/>
                <a:gd name="connsiteY1595" fmla="*/ 1625585 h 2455878"/>
                <a:gd name="connsiteX1596" fmla="*/ 1116860 w 1786319"/>
                <a:gd name="connsiteY1596" fmla="*/ 1637494 h 2455878"/>
                <a:gd name="connsiteX1597" fmla="*/ 1115954 w 1786319"/>
                <a:gd name="connsiteY1597" fmla="*/ 1633350 h 2455878"/>
                <a:gd name="connsiteX1598" fmla="*/ 1110704 w 1786319"/>
                <a:gd name="connsiteY1598" fmla="*/ 1640145 h 2455878"/>
                <a:gd name="connsiteX1599" fmla="*/ 1092667 w 1786319"/>
                <a:gd name="connsiteY1599" fmla="*/ 1646646 h 2455878"/>
                <a:gd name="connsiteX1600" fmla="*/ 1091485 w 1786319"/>
                <a:gd name="connsiteY1600" fmla="*/ 1645127 h 2455878"/>
                <a:gd name="connsiteX1601" fmla="*/ 1089564 w 1786319"/>
                <a:gd name="connsiteY1601" fmla="*/ 1645239 h 2455878"/>
                <a:gd name="connsiteX1602" fmla="*/ 1082566 w 1786319"/>
                <a:gd name="connsiteY1602" fmla="*/ 1627389 h 2455878"/>
                <a:gd name="connsiteX1603" fmla="*/ 1084218 w 1786319"/>
                <a:gd name="connsiteY1603" fmla="*/ 1618962 h 2455878"/>
                <a:gd name="connsiteX1604" fmla="*/ 1080504 w 1786319"/>
                <a:gd name="connsiteY1604" fmla="*/ 1621012 h 2455878"/>
                <a:gd name="connsiteX1605" fmla="*/ 1071101 w 1786319"/>
                <a:gd name="connsiteY1605" fmla="*/ 1592209 h 2455878"/>
                <a:gd name="connsiteX1606" fmla="*/ 1090653 w 1786319"/>
                <a:gd name="connsiteY1606" fmla="*/ 1567630 h 2455878"/>
                <a:gd name="connsiteX1607" fmla="*/ 1079843 w 1786319"/>
                <a:gd name="connsiteY1607" fmla="*/ 1571526 h 2455878"/>
                <a:gd name="connsiteX1608" fmla="*/ 1078661 w 1786319"/>
                <a:gd name="connsiteY1608" fmla="*/ 1570008 h 2455878"/>
                <a:gd name="connsiteX1609" fmla="*/ 1076739 w 1786319"/>
                <a:gd name="connsiteY1609" fmla="*/ 1570119 h 2455878"/>
                <a:gd name="connsiteX1610" fmla="*/ 1069742 w 1786319"/>
                <a:gd name="connsiteY1610" fmla="*/ 1552268 h 2455878"/>
                <a:gd name="connsiteX1611" fmla="*/ 1071394 w 1786319"/>
                <a:gd name="connsiteY1611" fmla="*/ 1543843 h 2455878"/>
                <a:gd name="connsiteX1612" fmla="*/ 1067680 w 1786319"/>
                <a:gd name="connsiteY1612" fmla="*/ 1545891 h 2455878"/>
                <a:gd name="connsiteX1613" fmla="*/ 1058277 w 1786319"/>
                <a:gd name="connsiteY1613" fmla="*/ 1517089 h 2455878"/>
                <a:gd name="connsiteX1614" fmla="*/ 1070394 w 1786319"/>
                <a:gd name="connsiteY1614" fmla="*/ 1501857 h 2455878"/>
                <a:gd name="connsiteX1615" fmla="*/ 1065185 w 1786319"/>
                <a:gd name="connsiteY1615" fmla="*/ 1503734 h 2455878"/>
                <a:gd name="connsiteX1616" fmla="*/ 1064003 w 1786319"/>
                <a:gd name="connsiteY1616" fmla="*/ 1502216 h 2455878"/>
                <a:gd name="connsiteX1617" fmla="*/ 1062081 w 1786319"/>
                <a:gd name="connsiteY1617" fmla="*/ 1502327 h 2455878"/>
                <a:gd name="connsiteX1618" fmla="*/ 1055084 w 1786319"/>
                <a:gd name="connsiteY1618" fmla="*/ 1484477 h 2455878"/>
                <a:gd name="connsiteX1619" fmla="*/ 1056736 w 1786319"/>
                <a:gd name="connsiteY1619" fmla="*/ 1476051 h 2455878"/>
                <a:gd name="connsiteX1620" fmla="*/ 1053022 w 1786319"/>
                <a:gd name="connsiteY1620" fmla="*/ 1478099 h 2455878"/>
                <a:gd name="connsiteX1621" fmla="*/ 1065681 w 1786319"/>
                <a:gd name="connsiteY1621" fmla="*/ 1421563 h 2455878"/>
                <a:gd name="connsiteX1622" fmla="*/ 1068863 w 1786319"/>
                <a:gd name="connsiteY1622" fmla="*/ 1420148 h 2455878"/>
                <a:gd name="connsiteX1623" fmla="*/ 1067391 w 1786319"/>
                <a:gd name="connsiteY1623" fmla="*/ 1419462 h 2455878"/>
                <a:gd name="connsiteX1624" fmla="*/ 1066484 w 1786319"/>
                <a:gd name="connsiteY1624" fmla="*/ 1415318 h 2455878"/>
                <a:gd name="connsiteX1625" fmla="*/ 1061235 w 1786319"/>
                <a:gd name="connsiteY1625" fmla="*/ 1422114 h 2455878"/>
                <a:gd name="connsiteX1626" fmla="*/ 1043198 w 1786319"/>
                <a:gd name="connsiteY1626" fmla="*/ 1428614 h 2455878"/>
                <a:gd name="connsiteX1627" fmla="*/ 1042016 w 1786319"/>
                <a:gd name="connsiteY1627" fmla="*/ 1427096 h 2455878"/>
                <a:gd name="connsiteX1628" fmla="*/ 1040094 w 1786319"/>
                <a:gd name="connsiteY1628" fmla="*/ 1427207 h 2455878"/>
                <a:gd name="connsiteX1629" fmla="*/ 1033097 w 1786319"/>
                <a:gd name="connsiteY1629" fmla="*/ 1409357 h 2455878"/>
                <a:gd name="connsiteX1630" fmla="*/ 1034749 w 1786319"/>
                <a:gd name="connsiteY1630" fmla="*/ 1400931 h 2455878"/>
                <a:gd name="connsiteX1631" fmla="*/ 1031035 w 1786319"/>
                <a:gd name="connsiteY1631" fmla="*/ 1402980 h 2455878"/>
                <a:gd name="connsiteX1632" fmla="*/ 1043694 w 1786319"/>
                <a:gd name="connsiteY1632" fmla="*/ 1346442 h 2455878"/>
                <a:gd name="connsiteX1633" fmla="*/ 1051039 w 1786319"/>
                <a:gd name="connsiteY1633" fmla="*/ 1343180 h 2455878"/>
                <a:gd name="connsiteX1634" fmla="*/ 1041741 w 1786319"/>
                <a:gd name="connsiteY1634" fmla="*/ 1338845 h 2455878"/>
                <a:gd name="connsiteX1635" fmla="*/ 1040834 w 1786319"/>
                <a:gd name="connsiteY1635" fmla="*/ 1334702 h 2455878"/>
                <a:gd name="connsiteX1636" fmla="*/ 1035585 w 1786319"/>
                <a:gd name="connsiteY1636" fmla="*/ 1341497 h 2455878"/>
                <a:gd name="connsiteX1637" fmla="*/ 1017547 w 1786319"/>
                <a:gd name="connsiteY1637" fmla="*/ 1347998 h 2455878"/>
                <a:gd name="connsiteX1638" fmla="*/ 1016365 w 1786319"/>
                <a:gd name="connsiteY1638" fmla="*/ 1346479 h 2455878"/>
                <a:gd name="connsiteX1639" fmla="*/ 1014444 w 1786319"/>
                <a:gd name="connsiteY1639" fmla="*/ 1346590 h 2455878"/>
                <a:gd name="connsiteX1640" fmla="*/ 1007447 w 1786319"/>
                <a:gd name="connsiteY1640" fmla="*/ 1328740 h 2455878"/>
                <a:gd name="connsiteX1641" fmla="*/ 1009098 w 1786319"/>
                <a:gd name="connsiteY1641" fmla="*/ 1320314 h 2455878"/>
                <a:gd name="connsiteX1642" fmla="*/ 1005385 w 1786319"/>
                <a:gd name="connsiteY1642" fmla="*/ 1322363 h 2455878"/>
                <a:gd name="connsiteX1643" fmla="*/ 1061429 w 1786319"/>
                <a:gd name="connsiteY1643" fmla="*/ 1246546 h 2455878"/>
                <a:gd name="connsiteX1644" fmla="*/ 1061830 w 1786319"/>
                <a:gd name="connsiteY1644" fmla="*/ 1246728 h 2455878"/>
                <a:gd name="connsiteX1645" fmla="*/ 1069600 w 1786319"/>
                <a:gd name="connsiteY1645" fmla="*/ 1326936 h 2455878"/>
                <a:gd name="connsiteX1646" fmla="*/ 1058563 w 1786319"/>
                <a:gd name="connsiteY1646" fmla="*/ 1339835 h 2455878"/>
                <a:gd name="connsiteX1647" fmla="*/ 1087080 w 1786319"/>
                <a:gd name="connsiteY1647" fmla="*/ 1327164 h 2455878"/>
                <a:gd name="connsiteX1648" fmla="*/ 1087481 w 1786319"/>
                <a:gd name="connsiteY1648" fmla="*/ 1327345 h 2455878"/>
                <a:gd name="connsiteX1649" fmla="*/ 1091547 w 1786319"/>
                <a:gd name="connsiteY1649" fmla="*/ 1336635 h 2455878"/>
                <a:gd name="connsiteX1650" fmla="*/ 1090246 w 1786319"/>
                <a:gd name="connsiteY1650" fmla="*/ 1330196 h 2455878"/>
                <a:gd name="connsiteX1651" fmla="*/ 1091314 w 1786319"/>
                <a:gd name="connsiteY1651" fmla="*/ 1304495 h 2455878"/>
                <a:gd name="connsiteX1652" fmla="*/ 1091622 w 1786319"/>
                <a:gd name="connsiteY1652" fmla="*/ 1304180 h 2455878"/>
                <a:gd name="connsiteX1653" fmla="*/ 1106468 w 1786319"/>
                <a:gd name="connsiteY1653" fmla="*/ 1304879 h 2455878"/>
                <a:gd name="connsiteX1654" fmla="*/ 1086851 w 1786319"/>
                <a:gd name="connsiteY1654" fmla="*/ 1285453 h 2455878"/>
                <a:gd name="connsiteX1655" fmla="*/ 1072383 w 1786319"/>
                <a:gd name="connsiteY1655" fmla="*/ 1240234 h 2455878"/>
                <a:gd name="connsiteX1656" fmla="*/ 1072607 w 1786319"/>
                <a:gd name="connsiteY1656" fmla="*/ 1239854 h 2455878"/>
                <a:gd name="connsiteX1657" fmla="*/ 1099706 w 1786319"/>
                <a:gd name="connsiteY1657" fmla="*/ 1234564 h 2455878"/>
                <a:gd name="connsiteX1658" fmla="*/ 1088216 w 1786319"/>
                <a:gd name="connsiteY1658" fmla="*/ 1231605 h 2455878"/>
                <a:gd name="connsiteX1659" fmla="*/ 1048564 w 1786319"/>
                <a:gd name="connsiteY1659" fmla="*/ 1161448 h 2455878"/>
                <a:gd name="connsiteX1660" fmla="*/ 1048789 w 1786319"/>
                <a:gd name="connsiteY1660" fmla="*/ 1161069 h 2455878"/>
                <a:gd name="connsiteX1661" fmla="*/ 1095386 w 1786319"/>
                <a:gd name="connsiteY1661" fmla="*/ 1151971 h 2455878"/>
                <a:gd name="connsiteX1662" fmla="*/ 1105253 w 1786319"/>
                <a:gd name="connsiteY1662" fmla="*/ 1154319 h 2455878"/>
                <a:gd name="connsiteX1663" fmla="*/ 1110495 w 1786319"/>
                <a:gd name="connsiteY1663" fmla="*/ 1145645 h 2455878"/>
                <a:gd name="connsiteX1664" fmla="*/ 1180844 w 1786319"/>
                <a:gd name="connsiteY1664" fmla="*/ 1104978 h 2455878"/>
                <a:gd name="connsiteX1665" fmla="*/ 1181340 w 1786319"/>
                <a:gd name="connsiteY1665" fmla="*/ 1105203 h 2455878"/>
                <a:gd name="connsiteX1666" fmla="*/ 1156508 w 1786319"/>
                <a:gd name="connsiteY1666" fmla="*/ 1219056 h 2455878"/>
                <a:gd name="connsiteX1667" fmla="*/ 1155388 w 1786319"/>
                <a:gd name="connsiteY1667" fmla="*/ 1213935 h 2455878"/>
                <a:gd name="connsiteX1668" fmla="*/ 1148901 w 1786319"/>
                <a:gd name="connsiteY1668" fmla="*/ 1222333 h 2455878"/>
                <a:gd name="connsiteX1669" fmla="*/ 1126608 w 1786319"/>
                <a:gd name="connsiteY1669" fmla="*/ 1230368 h 2455878"/>
                <a:gd name="connsiteX1670" fmla="*/ 1125146 w 1786319"/>
                <a:gd name="connsiteY1670" fmla="*/ 1228491 h 2455878"/>
                <a:gd name="connsiteX1671" fmla="*/ 1122773 w 1786319"/>
                <a:gd name="connsiteY1671" fmla="*/ 1228629 h 2455878"/>
                <a:gd name="connsiteX1672" fmla="*/ 1116980 w 1786319"/>
                <a:gd name="connsiteY1672" fmla="*/ 1223250 h 2455878"/>
                <a:gd name="connsiteX1673" fmla="*/ 1117868 w 1786319"/>
                <a:gd name="connsiteY1673" fmla="*/ 1225376 h 2455878"/>
                <a:gd name="connsiteX1674" fmla="*/ 1117382 w 1786319"/>
                <a:gd name="connsiteY1674" fmla="*/ 1231113 h 2455878"/>
                <a:gd name="connsiteX1675" fmla="*/ 1119205 w 1786319"/>
                <a:gd name="connsiteY1675" fmla="*/ 1230757 h 2455878"/>
                <a:gd name="connsiteX1676" fmla="*/ 1146166 w 1786319"/>
                <a:gd name="connsiteY1676" fmla="*/ 1237172 h 2455878"/>
                <a:gd name="connsiteX1677" fmla="*/ 1158987 w 1786319"/>
                <a:gd name="connsiteY1677" fmla="*/ 1245950 h 2455878"/>
                <a:gd name="connsiteX1678" fmla="*/ 1168473 w 1786319"/>
                <a:gd name="connsiteY1678" fmla="*/ 1236401 h 2455878"/>
                <a:gd name="connsiteX1679" fmla="*/ 1222095 w 1786319"/>
                <a:gd name="connsiteY1679" fmla="*/ 1212573 h 2455878"/>
                <a:gd name="connsiteX1680" fmla="*/ 1222591 w 1786319"/>
                <a:gd name="connsiteY1680" fmla="*/ 1212798 h 2455878"/>
                <a:gd name="connsiteX1681" fmla="*/ 1197760 w 1786319"/>
                <a:gd name="connsiteY1681" fmla="*/ 1326651 h 2455878"/>
                <a:gd name="connsiteX1682" fmla="*/ 1196640 w 1786319"/>
                <a:gd name="connsiteY1682" fmla="*/ 1321529 h 2455878"/>
                <a:gd name="connsiteX1683" fmla="*/ 1190152 w 1786319"/>
                <a:gd name="connsiteY1683" fmla="*/ 1329928 h 2455878"/>
                <a:gd name="connsiteX1684" fmla="*/ 1177902 w 1786319"/>
                <a:gd name="connsiteY1684" fmla="*/ 1338824 h 2455878"/>
                <a:gd name="connsiteX1685" fmla="*/ 1181196 w 1786319"/>
                <a:gd name="connsiteY1685" fmla="*/ 1344650 h 2455878"/>
                <a:gd name="connsiteX1686" fmla="*/ 1171349 w 1786319"/>
                <a:gd name="connsiteY1686" fmla="*/ 1354514 h 2455878"/>
                <a:gd name="connsiteX1687" fmla="*/ 1167144 w 1786319"/>
                <a:gd name="connsiteY1687" fmla="*/ 1353950 h 2455878"/>
                <a:gd name="connsiteX1688" fmla="*/ 1171740 w 1786319"/>
                <a:gd name="connsiteY1688" fmla="*/ 1361204 h 2455878"/>
                <a:gd name="connsiteX1689" fmla="*/ 1171692 w 1786319"/>
                <a:gd name="connsiteY1689" fmla="*/ 1380378 h 2455878"/>
                <a:gd name="connsiteX1690" fmla="*/ 1169862 w 1786319"/>
                <a:gd name="connsiteY1690" fmla="*/ 1380971 h 2455878"/>
                <a:gd name="connsiteX1691" fmla="*/ 1169311 w 1786319"/>
                <a:gd name="connsiteY1691" fmla="*/ 1382814 h 2455878"/>
                <a:gd name="connsiteX1692" fmla="*/ 1150143 w 1786319"/>
                <a:gd name="connsiteY1692" fmla="*/ 1383297 h 2455878"/>
                <a:gd name="connsiteX1693" fmla="*/ 1142787 w 1786319"/>
                <a:gd name="connsiteY1693" fmla="*/ 1378867 h 2455878"/>
                <a:gd name="connsiteX1694" fmla="*/ 1143445 w 1786319"/>
                <a:gd name="connsiteY1694" fmla="*/ 1383058 h 2455878"/>
                <a:gd name="connsiteX1695" fmla="*/ 1113161 w 1786319"/>
                <a:gd name="connsiteY1695" fmla="*/ 1382063 h 2455878"/>
                <a:gd name="connsiteX1696" fmla="*/ 1099274 w 1786319"/>
                <a:gd name="connsiteY1696" fmla="*/ 1359434 h 2455878"/>
                <a:gd name="connsiteX1697" fmla="*/ 1101572 w 1786319"/>
                <a:gd name="connsiteY1697" fmla="*/ 1372682 h 2455878"/>
                <a:gd name="connsiteX1698" fmla="*/ 1095251 w 1786319"/>
                <a:gd name="connsiteY1698" fmla="*/ 1407554 h 2455878"/>
                <a:gd name="connsiteX1699" fmla="*/ 1094051 w 1786319"/>
                <a:gd name="connsiteY1699" fmla="*/ 1408955 h 2455878"/>
                <a:gd name="connsiteX1700" fmla="*/ 1109066 w 1786319"/>
                <a:gd name="connsiteY1700" fmla="*/ 1402283 h 2455878"/>
                <a:gd name="connsiteX1701" fmla="*/ 1109468 w 1786319"/>
                <a:gd name="connsiteY1701" fmla="*/ 1402465 h 2455878"/>
                <a:gd name="connsiteX1702" fmla="*/ 1123558 w 1786319"/>
                <a:gd name="connsiteY1702" fmla="*/ 1447802 h 2455878"/>
                <a:gd name="connsiteX1703" fmla="*/ 1119152 w 1786319"/>
                <a:gd name="connsiteY1703" fmla="*/ 1472106 h 2455878"/>
                <a:gd name="connsiteX1704" fmla="*/ 1123725 w 1786319"/>
                <a:gd name="connsiteY1704" fmla="*/ 1470075 h 2455878"/>
                <a:gd name="connsiteX1705" fmla="*/ 1124126 w 1786319"/>
                <a:gd name="connsiteY1705" fmla="*/ 1470257 h 2455878"/>
                <a:gd name="connsiteX1706" fmla="*/ 1133584 w 1786319"/>
                <a:gd name="connsiteY1706" fmla="*/ 1491863 h 2455878"/>
                <a:gd name="connsiteX1707" fmla="*/ 1132386 w 1786319"/>
                <a:gd name="connsiteY1707" fmla="*/ 1485933 h 2455878"/>
                <a:gd name="connsiteX1708" fmla="*/ 1133454 w 1786319"/>
                <a:gd name="connsiteY1708" fmla="*/ 1460232 h 2455878"/>
                <a:gd name="connsiteX1709" fmla="*/ 1133763 w 1786319"/>
                <a:gd name="connsiteY1709" fmla="*/ 1459917 h 2455878"/>
                <a:gd name="connsiteX1710" fmla="*/ 1211807 w 1786319"/>
                <a:gd name="connsiteY1710" fmla="*/ 1479998 h 2455878"/>
                <a:gd name="connsiteX1711" fmla="*/ 1219557 w 1786319"/>
                <a:gd name="connsiteY1711" fmla="*/ 1493704 h 2455878"/>
                <a:gd name="connsiteX1712" fmla="*/ 1220427 w 1786319"/>
                <a:gd name="connsiteY1712" fmla="*/ 1487679 h 2455878"/>
                <a:gd name="connsiteX1713" fmla="*/ 1247696 w 1786319"/>
                <a:gd name="connsiteY1713" fmla="*/ 1453400 h 2455878"/>
                <a:gd name="connsiteX1714" fmla="*/ 1251288 w 1786319"/>
                <a:gd name="connsiteY1714" fmla="*/ 1451208 h 2455878"/>
                <a:gd name="connsiteX1715" fmla="*/ 1245280 w 1786319"/>
                <a:gd name="connsiteY1715" fmla="*/ 1444011 h 2455878"/>
                <a:gd name="connsiteX1716" fmla="*/ 1244159 w 1786319"/>
                <a:gd name="connsiteY1716" fmla="*/ 1438889 h 2455878"/>
                <a:gd name="connsiteX1717" fmla="*/ 1237672 w 1786319"/>
                <a:gd name="connsiteY1717" fmla="*/ 1447288 h 2455878"/>
                <a:gd name="connsiteX1718" fmla="*/ 1215379 w 1786319"/>
                <a:gd name="connsiteY1718" fmla="*/ 1455323 h 2455878"/>
                <a:gd name="connsiteX1719" fmla="*/ 1213918 w 1786319"/>
                <a:gd name="connsiteY1719" fmla="*/ 1453446 h 2455878"/>
                <a:gd name="connsiteX1720" fmla="*/ 1211544 w 1786319"/>
                <a:gd name="connsiteY1720" fmla="*/ 1453583 h 2455878"/>
                <a:gd name="connsiteX1721" fmla="*/ 1202895 w 1786319"/>
                <a:gd name="connsiteY1721" fmla="*/ 1431521 h 2455878"/>
                <a:gd name="connsiteX1722" fmla="*/ 1204937 w 1786319"/>
                <a:gd name="connsiteY1722" fmla="*/ 1421107 h 2455878"/>
                <a:gd name="connsiteX1723" fmla="*/ 1200347 w 1786319"/>
                <a:gd name="connsiteY1723" fmla="*/ 1423639 h 2455878"/>
                <a:gd name="connsiteX1724" fmla="*/ 1269615 w 1786319"/>
                <a:gd name="connsiteY1724" fmla="*/ 1329933 h 2455878"/>
                <a:gd name="connsiteX1725" fmla="*/ 1270111 w 1786319"/>
                <a:gd name="connsiteY1725" fmla="*/ 1330158 h 2455878"/>
                <a:gd name="connsiteX1726" fmla="*/ 1279714 w 1786319"/>
                <a:gd name="connsiteY1726" fmla="*/ 1429292 h 2455878"/>
                <a:gd name="connsiteX1727" fmla="*/ 1271350 w 1786319"/>
                <a:gd name="connsiteY1727" fmla="*/ 1439067 h 2455878"/>
                <a:gd name="connsiteX1728" fmla="*/ 1301318 w 1786319"/>
                <a:gd name="connsiteY1728" fmla="*/ 1429571 h 2455878"/>
                <a:gd name="connsiteX1729" fmla="*/ 1301814 w 1786319"/>
                <a:gd name="connsiteY1729" fmla="*/ 1429796 h 2455878"/>
                <a:gd name="connsiteX1730" fmla="*/ 1306840 w 1786319"/>
                <a:gd name="connsiteY1730" fmla="*/ 1441276 h 2455878"/>
                <a:gd name="connsiteX1731" fmla="*/ 1305232 w 1786319"/>
                <a:gd name="connsiteY1731" fmla="*/ 1433320 h 2455878"/>
                <a:gd name="connsiteX1732" fmla="*/ 1306551 w 1786319"/>
                <a:gd name="connsiteY1732" fmla="*/ 1401555 h 2455878"/>
                <a:gd name="connsiteX1733" fmla="*/ 1306931 w 1786319"/>
                <a:gd name="connsiteY1733" fmla="*/ 1401165 h 2455878"/>
                <a:gd name="connsiteX1734" fmla="*/ 1325283 w 1786319"/>
                <a:gd name="connsiteY1734" fmla="*/ 1402030 h 2455878"/>
                <a:gd name="connsiteX1735" fmla="*/ 1301036 w 1786319"/>
                <a:gd name="connsiteY1735" fmla="*/ 1378019 h 2455878"/>
                <a:gd name="connsiteX1736" fmla="*/ 1283154 w 1786319"/>
                <a:gd name="connsiteY1736" fmla="*/ 1322131 h 2455878"/>
                <a:gd name="connsiteX1737" fmla="*/ 1283431 w 1786319"/>
                <a:gd name="connsiteY1737" fmla="*/ 1321662 h 2455878"/>
                <a:gd name="connsiteX1738" fmla="*/ 1309972 w 1786319"/>
                <a:gd name="connsiteY1738" fmla="*/ 1313332 h 2455878"/>
                <a:gd name="connsiteX1739" fmla="*/ 1302723 w 1786319"/>
                <a:gd name="connsiteY1739" fmla="*/ 1311465 h 2455878"/>
                <a:gd name="connsiteX1740" fmla="*/ 1253715 w 1786319"/>
                <a:gd name="connsiteY1740" fmla="*/ 1224755 h 2455878"/>
                <a:gd name="connsiteX1741" fmla="*/ 1253992 w 1786319"/>
                <a:gd name="connsiteY1741" fmla="*/ 1224285 h 2455878"/>
                <a:gd name="connsiteX1742" fmla="*/ 1366684 w 1786319"/>
                <a:gd name="connsiteY1742" fmla="*/ 1235880 h 2455878"/>
                <a:gd name="connsiteX1743" fmla="*/ 1368234 w 1786319"/>
                <a:gd name="connsiteY1743" fmla="*/ 1238343 h 2455878"/>
                <a:gd name="connsiteX1744" fmla="*/ 1369734 w 1786319"/>
                <a:gd name="connsiteY1744" fmla="*/ 1227965 h 2455878"/>
                <a:gd name="connsiteX1745" fmla="*/ 1364935 w 1786319"/>
                <a:gd name="connsiteY1745" fmla="*/ 1215725 h 2455878"/>
                <a:gd name="connsiteX1746" fmla="*/ 1366588 w 1786319"/>
                <a:gd name="connsiteY1746" fmla="*/ 1207299 h 2455878"/>
                <a:gd name="connsiteX1747" fmla="*/ 1362873 w 1786319"/>
                <a:gd name="connsiteY1747" fmla="*/ 1209348 h 2455878"/>
                <a:gd name="connsiteX1748" fmla="*/ 1349618 w 1786319"/>
                <a:gd name="connsiteY1748" fmla="*/ 1193518 h 2455878"/>
                <a:gd name="connsiteX1749" fmla="*/ 1356065 w 1786319"/>
                <a:gd name="connsiteY1749" fmla="*/ 1176364 h 2455878"/>
                <a:gd name="connsiteX1750" fmla="*/ 1354370 w 1786319"/>
                <a:gd name="connsiteY1750" fmla="*/ 1175239 h 2455878"/>
                <a:gd name="connsiteX1751" fmla="*/ 1350909 w 1786319"/>
                <a:gd name="connsiteY1751" fmla="*/ 1161912 h 2455878"/>
                <a:gd name="connsiteX1752" fmla="*/ 1351163 w 1786319"/>
                <a:gd name="connsiteY1752" fmla="*/ 1153724 h 2455878"/>
                <a:gd name="connsiteX1753" fmla="*/ 1349386 w 1786319"/>
                <a:gd name="connsiteY1753" fmla="*/ 1154365 h 2455878"/>
                <a:gd name="connsiteX1754" fmla="*/ 1349141 w 1786319"/>
                <a:gd name="connsiteY1754" fmla="*/ 1154050 h 2455878"/>
                <a:gd name="connsiteX1755" fmla="*/ 1347519 w 1786319"/>
                <a:gd name="connsiteY1755" fmla="*/ 1155326 h 2455878"/>
                <a:gd name="connsiteX1756" fmla="*/ 1332608 w 1786319"/>
                <a:gd name="connsiteY1756" fmla="*/ 1151479 h 2455878"/>
                <a:gd name="connsiteX1757" fmla="*/ 1332155 w 1786319"/>
                <a:gd name="connsiteY1757" fmla="*/ 1127778 h 2455878"/>
                <a:gd name="connsiteX1758" fmla="*/ 1326250 w 1786319"/>
                <a:gd name="connsiteY1758" fmla="*/ 1126670 h 2455878"/>
                <a:gd name="connsiteX1759" fmla="*/ 1335015 w 1786319"/>
                <a:gd name="connsiteY1759" fmla="*/ 1087587 h 2455878"/>
                <a:gd name="connsiteX1760" fmla="*/ 1338752 w 1786319"/>
                <a:gd name="connsiteY1760" fmla="*/ 1083718 h 2455878"/>
                <a:gd name="connsiteX1761" fmla="*/ 1334757 w 1786319"/>
                <a:gd name="connsiteY1761" fmla="*/ 1081759 h 2455878"/>
                <a:gd name="connsiteX1762" fmla="*/ 1331977 w 1786319"/>
                <a:gd name="connsiteY1762" fmla="*/ 1077986 h 2455878"/>
                <a:gd name="connsiteX1763" fmla="*/ 1329738 w 1786319"/>
                <a:gd name="connsiteY1763" fmla="*/ 1087206 h 2455878"/>
                <a:gd name="connsiteX1764" fmla="*/ 1314462 w 1786319"/>
                <a:gd name="connsiteY1764" fmla="*/ 1101885 h 2455878"/>
                <a:gd name="connsiteX1765" fmla="*/ 1312586 w 1786319"/>
                <a:gd name="connsiteY1765" fmla="*/ 1100886 h 2455878"/>
                <a:gd name="connsiteX1766" fmla="*/ 1310697 w 1786319"/>
                <a:gd name="connsiteY1766" fmla="*/ 1101862 h 2455878"/>
                <a:gd name="connsiteX1767" fmla="*/ 1295601 w 1786319"/>
                <a:gd name="connsiteY1767" fmla="*/ 1086998 h 2455878"/>
                <a:gd name="connsiteX1768" fmla="*/ 1293476 w 1786319"/>
                <a:gd name="connsiteY1768" fmla="*/ 1077751 h 2455878"/>
                <a:gd name="connsiteX1769" fmla="*/ 1290649 w 1786319"/>
                <a:gd name="connsiteY1769" fmla="*/ 1081491 h 2455878"/>
                <a:gd name="connsiteX1770" fmla="*/ 1291834 w 1786319"/>
                <a:gd name="connsiteY1770" fmla="*/ 998630 h 2455878"/>
                <a:gd name="connsiteX1771" fmla="*/ 1300646 w 1786319"/>
                <a:gd name="connsiteY1771" fmla="*/ 990801 h 2455878"/>
                <a:gd name="connsiteX1772" fmla="*/ 1306551 w 1786319"/>
                <a:gd name="connsiteY1772" fmla="*/ 983378 h 2455878"/>
                <a:gd name="connsiteX1773" fmla="*/ 1293633 w 1786319"/>
                <a:gd name="connsiteY1773" fmla="*/ 966566 h 2455878"/>
                <a:gd name="connsiteX1774" fmla="*/ 1292542 w 1786319"/>
                <a:gd name="connsiteY1774" fmla="*/ 966959 h 2455878"/>
                <a:gd name="connsiteX1775" fmla="*/ 1291442 w 1786319"/>
                <a:gd name="connsiteY1775" fmla="*/ 970666 h 2455878"/>
                <a:gd name="connsiteX1776" fmla="*/ 1284208 w 1786319"/>
                <a:gd name="connsiteY1776" fmla="*/ 974413 h 2455878"/>
                <a:gd name="connsiteX1777" fmla="*/ 1278976 w 1786319"/>
                <a:gd name="connsiteY1777" fmla="*/ 971848 h 2455878"/>
                <a:gd name="connsiteX1778" fmla="*/ 1277562 w 1786319"/>
                <a:gd name="connsiteY1778" fmla="*/ 972357 h 2455878"/>
                <a:gd name="connsiteX1779" fmla="*/ 1276380 w 1786319"/>
                <a:gd name="connsiteY1779" fmla="*/ 970839 h 2455878"/>
                <a:gd name="connsiteX1780" fmla="*/ 1274459 w 1786319"/>
                <a:gd name="connsiteY1780" fmla="*/ 970950 h 2455878"/>
                <a:gd name="connsiteX1781" fmla="*/ 1273075 w 1786319"/>
                <a:gd name="connsiteY1781" fmla="*/ 967418 h 2455878"/>
                <a:gd name="connsiteX1782" fmla="*/ 1271026 w 1786319"/>
                <a:gd name="connsiteY1782" fmla="*/ 975857 h 2455878"/>
                <a:gd name="connsiteX1783" fmla="*/ 1255750 w 1786319"/>
                <a:gd name="connsiteY1783" fmla="*/ 990536 h 2455878"/>
                <a:gd name="connsiteX1784" fmla="*/ 1253873 w 1786319"/>
                <a:gd name="connsiteY1784" fmla="*/ 989537 h 2455878"/>
                <a:gd name="connsiteX1785" fmla="*/ 1251984 w 1786319"/>
                <a:gd name="connsiteY1785" fmla="*/ 990513 h 2455878"/>
                <a:gd name="connsiteX1786" fmla="*/ 1236888 w 1786319"/>
                <a:gd name="connsiteY1786" fmla="*/ 975649 h 2455878"/>
                <a:gd name="connsiteX1787" fmla="*/ 1234763 w 1786319"/>
                <a:gd name="connsiteY1787" fmla="*/ 966402 h 2455878"/>
                <a:gd name="connsiteX1788" fmla="*/ 1231937 w 1786319"/>
                <a:gd name="connsiteY1788" fmla="*/ 970142 h 2455878"/>
                <a:gd name="connsiteX1789" fmla="*/ 1225893 w 1786319"/>
                <a:gd name="connsiteY1789" fmla="*/ 971581 h 2455878"/>
                <a:gd name="connsiteX1790" fmla="*/ 1238125 w 1786319"/>
                <a:gd name="connsiteY1790" fmla="*/ 979795 h 2455878"/>
                <a:gd name="connsiteX1791" fmla="*/ 1237823 w 1786319"/>
                <a:gd name="connsiteY1791" fmla="*/ 1017243 h 2455878"/>
                <a:gd name="connsiteX1792" fmla="*/ 1232681 w 1786319"/>
                <a:gd name="connsiteY1792" fmla="*/ 1016218 h 2455878"/>
                <a:gd name="connsiteX1793" fmla="*/ 1237780 w 1786319"/>
                <a:gd name="connsiteY1793" fmla="*/ 1025526 h 2455878"/>
                <a:gd name="connsiteX1794" fmla="*/ 1236214 w 1786319"/>
                <a:gd name="connsiteY1794" fmla="*/ 1049172 h 2455878"/>
                <a:gd name="connsiteX1795" fmla="*/ 1233910 w 1786319"/>
                <a:gd name="connsiteY1795" fmla="*/ 1049759 h 2455878"/>
                <a:gd name="connsiteX1796" fmla="*/ 1233085 w 1786319"/>
                <a:gd name="connsiteY1796" fmla="*/ 1051990 h 2455878"/>
                <a:gd name="connsiteX1797" fmla="*/ 1209405 w 1786319"/>
                <a:gd name="connsiteY1797" fmla="*/ 1051080 h 2455878"/>
                <a:gd name="connsiteX1798" fmla="*/ 1200680 w 1786319"/>
                <a:gd name="connsiteY1798" fmla="*/ 1045038 h 2455878"/>
                <a:gd name="connsiteX1799" fmla="*/ 1201162 w 1786319"/>
                <a:gd name="connsiteY1799" fmla="*/ 1050258 h 2455878"/>
                <a:gd name="connsiteX1800" fmla="*/ 1163887 w 1786319"/>
                <a:gd name="connsiteY1800" fmla="*/ 1046652 h 2455878"/>
                <a:gd name="connsiteX1801" fmla="*/ 1145917 w 1786319"/>
                <a:gd name="connsiteY1801" fmla="*/ 1012700 h 2455878"/>
                <a:gd name="connsiteX1802" fmla="*/ 1135661 w 1786319"/>
                <a:gd name="connsiteY1802" fmla="*/ 1009543 h 2455878"/>
                <a:gd name="connsiteX1803" fmla="*/ 1106005 w 1786319"/>
                <a:gd name="connsiteY1803" fmla="*/ 977306 h 2455878"/>
                <a:gd name="connsiteX1804" fmla="*/ 1101828 w 1786319"/>
                <a:gd name="connsiteY1804" fmla="*/ 967223 h 2455878"/>
                <a:gd name="connsiteX1805" fmla="*/ 1098949 w 1786319"/>
                <a:gd name="connsiteY1805" fmla="*/ 986934 h 2455878"/>
                <a:gd name="connsiteX1806" fmla="*/ 1067351 w 1786319"/>
                <a:gd name="connsiteY1806" fmla="*/ 1007034 h 2455878"/>
                <a:gd name="connsiteX1807" fmla="*/ 1065417 w 1786319"/>
                <a:gd name="connsiteY1807" fmla="*/ 1002162 h 2455878"/>
                <a:gd name="connsiteX1808" fmla="*/ 1060374 w 1786319"/>
                <a:gd name="connsiteY1808" fmla="*/ 1011501 h 2455878"/>
                <a:gd name="connsiteX1809" fmla="*/ 1039676 w 1786319"/>
                <a:gd name="connsiteY1809" fmla="*/ 1023038 h 2455878"/>
                <a:gd name="connsiteX1810" fmla="*/ 1037930 w 1786319"/>
                <a:gd name="connsiteY1810" fmla="*/ 1021423 h 2455878"/>
                <a:gd name="connsiteX1811" fmla="*/ 1035609 w 1786319"/>
                <a:gd name="connsiteY1811" fmla="*/ 1021943 h 2455878"/>
                <a:gd name="connsiteX1812" fmla="*/ 1032527 w 1786319"/>
                <a:gd name="connsiteY1812" fmla="*/ 1019898 h 2455878"/>
                <a:gd name="connsiteX1813" fmla="*/ 1031873 w 1786319"/>
                <a:gd name="connsiteY1813" fmla="*/ 1021666 h 2455878"/>
                <a:gd name="connsiteX1814" fmla="*/ 1012714 w 1786319"/>
                <a:gd name="connsiteY1814" fmla="*/ 1020930 h 2455878"/>
                <a:gd name="connsiteX1815" fmla="*/ 1005654 w 1786319"/>
                <a:gd name="connsiteY1815" fmla="*/ 1016042 h 2455878"/>
                <a:gd name="connsiteX1816" fmla="*/ 1006044 w 1786319"/>
                <a:gd name="connsiteY1816" fmla="*/ 1020265 h 2455878"/>
                <a:gd name="connsiteX1817" fmla="*/ 975886 w 1786319"/>
                <a:gd name="connsiteY1817" fmla="*/ 1017347 h 2455878"/>
                <a:gd name="connsiteX1818" fmla="*/ 961346 w 1786319"/>
                <a:gd name="connsiteY1818" fmla="*/ 989877 h 2455878"/>
                <a:gd name="connsiteX1819" fmla="*/ 953048 w 1786319"/>
                <a:gd name="connsiteY1819" fmla="*/ 987323 h 2455878"/>
                <a:gd name="connsiteX1820" fmla="*/ 929054 w 1786319"/>
                <a:gd name="connsiteY1820" fmla="*/ 961240 h 2455878"/>
                <a:gd name="connsiteX1821" fmla="*/ 923801 w 1786319"/>
                <a:gd name="connsiteY1821" fmla="*/ 941738 h 2455878"/>
                <a:gd name="connsiteX1822" fmla="*/ 923345 w 1786319"/>
                <a:gd name="connsiteY1822" fmla="*/ 969031 h 2455878"/>
                <a:gd name="connsiteX1823" fmla="*/ 897779 w 1786319"/>
                <a:gd name="connsiteY1823" fmla="*/ 985293 h 2455878"/>
                <a:gd name="connsiteX1824" fmla="*/ 896214 w 1786319"/>
                <a:gd name="connsiteY1824" fmla="*/ 981351 h 2455878"/>
                <a:gd name="connsiteX1825" fmla="*/ 892134 w 1786319"/>
                <a:gd name="connsiteY1825" fmla="*/ 988907 h 2455878"/>
                <a:gd name="connsiteX1826" fmla="*/ 875387 w 1786319"/>
                <a:gd name="connsiteY1826" fmla="*/ 998242 h 2455878"/>
                <a:gd name="connsiteX1827" fmla="*/ 873975 w 1786319"/>
                <a:gd name="connsiteY1827" fmla="*/ 996936 h 2455878"/>
                <a:gd name="connsiteX1828" fmla="*/ 872097 w 1786319"/>
                <a:gd name="connsiteY1828" fmla="*/ 997356 h 2455878"/>
                <a:gd name="connsiteX1829" fmla="*/ 862301 w 1786319"/>
                <a:gd name="connsiteY1829" fmla="*/ 980874 h 2455878"/>
                <a:gd name="connsiteX1830" fmla="*/ 862568 w 1786319"/>
                <a:gd name="connsiteY1830" fmla="*/ 972291 h 2455878"/>
                <a:gd name="connsiteX1831" fmla="*/ 859235 w 1786319"/>
                <a:gd name="connsiteY1831" fmla="*/ 974914 h 2455878"/>
                <a:gd name="connsiteX1832" fmla="*/ 902266 w 1786319"/>
                <a:gd name="connsiteY1832" fmla="*/ 891021 h 2455878"/>
                <a:gd name="connsiteX1833" fmla="*/ 902692 w 1786319"/>
                <a:gd name="connsiteY1833" fmla="*/ 891137 h 2455878"/>
                <a:gd name="connsiteX1834" fmla="*/ 916687 w 1786319"/>
                <a:gd name="connsiteY1834" fmla="*/ 912719 h 2455878"/>
                <a:gd name="connsiteX1835" fmla="*/ 917463 w 1786319"/>
                <a:gd name="connsiteY1835" fmla="*/ 914954 h 2455878"/>
                <a:gd name="connsiteX1836" fmla="*/ 939031 w 1786319"/>
                <a:gd name="connsiteY1836" fmla="*/ 911777 h 2455878"/>
                <a:gd name="connsiteX1837" fmla="*/ 938874 w 1786319"/>
                <a:gd name="connsiteY1837" fmla="*/ 911693 h 2455878"/>
                <a:gd name="connsiteX1838" fmla="*/ 938660 w 1786319"/>
                <a:gd name="connsiteY1838" fmla="*/ 910936 h 2455878"/>
                <a:gd name="connsiteX1839" fmla="*/ 922865 w 1786319"/>
                <a:gd name="connsiteY1839" fmla="*/ 902007 h 2455878"/>
                <a:gd name="connsiteX1840" fmla="*/ 905235 w 1786319"/>
                <a:gd name="connsiteY1840" fmla="*/ 880624 h 2455878"/>
                <a:gd name="connsiteX1841" fmla="*/ 902240 w 1786319"/>
                <a:gd name="connsiteY1841" fmla="*/ 869503 h 2455878"/>
                <a:gd name="connsiteX1842" fmla="*/ 898263 w 1786319"/>
                <a:gd name="connsiteY1842" fmla="*/ 882917 h 2455878"/>
                <a:gd name="connsiteX1843" fmla="*/ 884328 w 1786319"/>
                <a:gd name="connsiteY1843" fmla="*/ 882685 h 2455878"/>
                <a:gd name="connsiteX1844" fmla="*/ 881811 w 1786319"/>
                <a:gd name="connsiteY1844" fmla="*/ 879270 h 2455878"/>
                <a:gd name="connsiteX1845" fmla="*/ 879786 w 1786319"/>
                <a:gd name="connsiteY1845" fmla="*/ 887615 h 2455878"/>
                <a:gd name="connsiteX1846" fmla="*/ 865961 w 1786319"/>
                <a:gd name="connsiteY1846" fmla="*/ 900899 h 2455878"/>
                <a:gd name="connsiteX1847" fmla="*/ 864262 w 1786319"/>
                <a:gd name="connsiteY1847" fmla="*/ 899994 h 2455878"/>
                <a:gd name="connsiteX1848" fmla="*/ 864144 w 1786319"/>
                <a:gd name="connsiteY1848" fmla="*/ 900056 h 2455878"/>
                <a:gd name="connsiteX1849" fmla="*/ 861619 w 1786319"/>
                <a:gd name="connsiteY1849" fmla="*/ 908568 h 2455878"/>
                <a:gd name="connsiteX1850" fmla="*/ 847684 w 1786319"/>
                <a:gd name="connsiteY1850" fmla="*/ 908337 h 2455878"/>
                <a:gd name="connsiteX1851" fmla="*/ 845168 w 1786319"/>
                <a:gd name="connsiteY1851" fmla="*/ 904922 h 2455878"/>
                <a:gd name="connsiteX1852" fmla="*/ 843143 w 1786319"/>
                <a:gd name="connsiteY1852" fmla="*/ 913266 h 2455878"/>
                <a:gd name="connsiteX1853" fmla="*/ 829317 w 1786319"/>
                <a:gd name="connsiteY1853" fmla="*/ 926550 h 2455878"/>
                <a:gd name="connsiteX1854" fmla="*/ 827620 w 1786319"/>
                <a:gd name="connsiteY1854" fmla="*/ 925645 h 2455878"/>
                <a:gd name="connsiteX1855" fmla="*/ 825910 w 1786319"/>
                <a:gd name="connsiteY1855" fmla="*/ 926529 h 2455878"/>
                <a:gd name="connsiteX1856" fmla="*/ 812248 w 1786319"/>
                <a:gd name="connsiteY1856" fmla="*/ 913077 h 2455878"/>
                <a:gd name="connsiteX1857" fmla="*/ 810324 w 1786319"/>
                <a:gd name="connsiteY1857" fmla="*/ 904709 h 2455878"/>
                <a:gd name="connsiteX1858" fmla="*/ 807767 w 1786319"/>
                <a:gd name="connsiteY1858" fmla="*/ 908093 h 2455878"/>
                <a:gd name="connsiteX1859" fmla="*/ 808839 w 1786319"/>
                <a:gd name="connsiteY1859" fmla="*/ 833104 h 2455878"/>
                <a:gd name="connsiteX1860" fmla="*/ 823056 w 1786319"/>
                <a:gd name="connsiteY1860" fmla="*/ 820472 h 2455878"/>
                <a:gd name="connsiteX1861" fmla="*/ 809746 w 1786319"/>
                <a:gd name="connsiteY1861" fmla="*/ 803146 h 2455878"/>
                <a:gd name="connsiteX1862" fmla="*/ 806980 w 1786319"/>
                <a:gd name="connsiteY1862" fmla="*/ 809228 h 2455878"/>
                <a:gd name="connsiteX1863" fmla="*/ 794549 w 1786319"/>
                <a:gd name="connsiteY1863" fmla="*/ 807565 h 2455878"/>
                <a:gd name="connsiteX1864" fmla="*/ 792033 w 1786319"/>
                <a:gd name="connsiteY1864" fmla="*/ 804150 h 2455878"/>
                <a:gd name="connsiteX1865" fmla="*/ 790007 w 1786319"/>
                <a:gd name="connsiteY1865" fmla="*/ 812494 h 2455878"/>
                <a:gd name="connsiteX1866" fmla="*/ 776182 w 1786319"/>
                <a:gd name="connsiteY1866" fmla="*/ 825778 h 2455878"/>
                <a:gd name="connsiteX1867" fmla="*/ 774484 w 1786319"/>
                <a:gd name="connsiteY1867" fmla="*/ 824874 h 2455878"/>
                <a:gd name="connsiteX1868" fmla="*/ 772775 w 1786319"/>
                <a:gd name="connsiteY1868" fmla="*/ 825757 h 2455878"/>
                <a:gd name="connsiteX1869" fmla="*/ 759113 w 1786319"/>
                <a:gd name="connsiteY1869" fmla="*/ 812305 h 2455878"/>
                <a:gd name="connsiteX1870" fmla="*/ 757189 w 1786319"/>
                <a:gd name="connsiteY1870" fmla="*/ 803937 h 2455878"/>
                <a:gd name="connsiteX1871" fmla="*/ 754632 w 1786319"/>
                <a:gd name="connsiteY1871" fmla="*/ 807321 h 2455878"/>
                <a:gd name="connsiteX1872" fmla="*/ 742181 w 1786319"/>
                <a:gd name="connsiteY1872" fmla="*/ 808832 h 2455878"/>
                <a:gd name="connsiteX1873" fmla="*/ 734849 w 1786319"/>
                <a:gd name="connsiteY1873" fmla="*/ 792168 h 2455878"/>
                <a:gd name="connsiteX1874" fmla="*/ 730378 w 1786319"/>
                <a:gd name="connsiteY1874" fmla="*/ 796465 h 2455878"/>
                <a:gd name="connsiteX1875" fmla="*/ 728680 w 1786319"/>
                <a:gd name="connsiteY1875" fmla="*/ 795560 h 2455878"/>
                <a:gd name="connsiteX1876" fmla="*/ 726970 w 1786319"/>
                <a:gd name="connsiteY1876" fmla="*/ 796444 h 2455878"/>
                <a:gd name="connsiteX1877" fmla="*/ 713308 w 1786319"/>
                <a:gd name="connsiteY1877" fmla="*/ 782992 h 2455878"/>
                <a:gd name="connsiteX1878" fmla="*/ 711385 w 1786319"/>
                <a:gd name="connsiteY1878" fmla="*/ 774623 h 2455878"/>
                <a:gd name="connsiteX1879" fmla="*/ 708828 w 1786319"/>
                <a:gd name="connsiteY1879" fmla="*/ 778007 h 2455878"/>
                <a:gd name="connsiteX1880" fmla="*/ 688507 w 1786319"/>
                <a:gd name="connsiteY1880" fmla="*/ 755532 h 2455878"/>
                <a:gd name="connsiteX1881" fmla="*/ 692200 w 1786319"/>
                <a:gd name="connsiteY1881" fmla="*/ 741211 h 2455878"/>
                <a:gd name="connsiteX1882" fmla="*/ 691902 w 1786319"/>
                <a:gd name="connsiteY1882" fmla="*/ 741498 h 2455878"/>
                <a:gd name="connsiteX1883" fmla="*/ 690204 w 1786319"/>
                <a:gd name="connsiteY1883" fmla="*/ 740593 h 2455878"/>
                <a:gd name="connsiteX1884" fmla="*/ 688495 w 1786319"/>
                <a:gd name="connsiteY1884" fmla="*/ 741477 h 2455878"/>
                <a:gd name="connsiteX1885" fmla="*/ 674833 w 1786319"/>
                <a:gd name="connsiteY1885" fmla="*/ 728025 h 2455878"/>
                <a:gd name="connsiteX1886" fmla="*/ 672909 w 1786319"/>
                <a:gd name="connsiteY1886" fmla="*/ 719656 h 2455878"/>
                <a:gd name="connsiteX1887" fmla="*/ 670352 w 1786319"/>
                <a:gd name="connsiteY1887" fmla="*/ 723040 h 2455878"/>
                <a:gd name="connsiteX1888" fmla="*/ 650031 w 1786319"/>
                <a:gd name="connsiteY1888" fmla="*/ 700565 h 2455878"/>
                <a:gd name="connsiteX1889" fmla="*/ 656257 w 1786319"/>
                <a:gd name="connsiteY1889" fmla="*/ 676425 h 2455878"/>
                <a:gd name="connsiteX1890" fmla="*/ 647587 w 1786319"/>
                <a:gd name="connsiteY1890" fmla="*/ 674016 h 2455878"/>
                <a:gd name="connsiteX1891" fmla="*/ 646012 w 1786319"/>
                <a:gd name="connsiteY1891" fmla="*/ 670078 h 2455878"/>
                <a:gd name="connsiteX1892" fmla="*/ 641951 w 1786319"/>
                <a:gd name="connsiteY1892" fmla="*/ 677643 h 2455878"/>
                <a:gd name="connsiteX1893" fmla="*/ 625228 w 1786319"/>
                <a:gd name="connsiteY1893" fmla="*/ 687020 h 2455878"/>
                <a:gd name="connsiteX1894" fmla="*/ 623811 w 1786319"/>
                <a:gd name="connsiteY1894" fmla="*/ 685717 h 2455878"/>
                <a:gd name="connsiteX1895" fmla="*/ 621935 w 1786319"/>
                <a:gd name="connsiteY1895" fmla="*/ 686142 h 2455878"/>
                <a:gd name="connsiteX1896" fmla="*/ 612098 w 1786319"/>
                <a:gd name="connsiteY1896" fmla="*/ 669684 h 2455878"/>
                <a:gd name="connsiteX1897" fmla="*/ 612344 w 1786319"/>
                <a:gd name="connsiteY1897" fmla="*/ 661100 h 2455878"/>
                <a:gd name="connsiteX1898" fmla="*/ 609017 w 1786319"/>
                <a:gd name="connsiteY1898" fmla="*/ 663732 h 2455878"/>
                <a:gd name="connsiteX1899" fmla="*/ 595008 w 1786319"/>
                <a:gd name="connsiteY1899" fmla="*/ 636866 h 2455878"/>
                <a:gd name="connsiteX1900" fmla="*/ 606687 w 1786319"/>
                <a:gd name="connsiteY1900" fmla="*/ 615833 h 2455878"/>
                <a:gd name="connsiteX1901" fmla="*/ 603533 w 1786319"/>
                <a:gd name="connsiteY1901" fmla="*/ 615711 h 2455878"/>
                <a:gd name="connsiteX1902" fmla="*/ 596475 w 1786319"/>
                <a:gd name="connsiteY1902" fmla="*/ 610820 h 2455878"/>
                <a:gd name="connsiteX1903" fmla="*/ 596864 w 1786319"/>
                <a:gd name="connsiteY1903" fmla="*/ 615044 h 2455878"/>
                <a:gd name="connsiteX1904" fmla="*/ 550140 w 1786319"/>
                <a:gd name="connsiteY1904" fmla="*/ 580781 h 2455878"/>
                <a:gd name="connsiteX1905" fmla="*/ 548088 w 1786319"/>
                <a:gd name="connsiteY1905" fmla="*/ 565713 h 2455878"/>
                <a:gd name="connsiteX1906" fmla="*/ 542915 w 1786319"/>
                <a:gd name="connsiteY1906" fmla="*/ 568532 h 2455878"/>
                <a:gd name="connsiteX1907" fmla="*/ 535987 w 1786319"/>
                <a:gd name="connsiteY1907" fmla="*/ 562589 h 2455878"/>
                <a:gd name="connsiteX1908" fmla="*/ 528740 w 1786319"/>
                <a:gd name="connsiteY1908" fmla="*/ 573891 h 2455878"/>
                <a:gd name="connsiteX1909" fmla="*/ 526878 w 1786319"/>
                <a:gd name="connsiteY1909" fmla="*/ 573406 h 2455878"/>
                <a:gd name="connsiteX1910" fmla="*/ 525422 w 1786319"/>
                <a:gd name="connsiteY1910" fmla="*/ 574664 h 2455878"/>
                <a:gd name="connsiteX1911" fmla="*/ 509002 w 1786319"/>
                <a:gd name="connsiteY1911" fmla="*/ 564765 h 2455878"/>
                <a:gd name="connsiteX1912" fmla="*/ 505181 w 1786319"/>
                <a:gd name="connsiteY1912" fmla="*/ 557075 h 2455878"/>
                <a:gd name="connsiteX1913" fmla="*/ 503483 w 1786319"/>
                <a:gd name="connsiteY1913" fmla="*/ 560962 h 2455878"/>
                <a:gd name="connsiteX1914" fmla="*/ 478485 w 1786319"/>
                <a:gd name="connsiteY1914" fmla="*/ 543841 h 2455878"/>
                <a:gd name="connsiteX1915" fmla="*/ 478692 w 1786319"/>
                <a:gd name="connsiteY1915" fmla="*/ 531881 h 2455878"/>
                <a:gd name="connsiteX1916" fmla="*/ 477289 w 1786319"/>
                <a:gd name="connsiteY1916" fmla="*/ 531938 h 2455878"/>
                <a:gd name="connsiteX1917" fmla="*/ 476261 w 1786319"/>
                <a:gd name="connsiteY1917" fmla="*/ 533565 h 2455878"/>
                <a:gd name="connsiteX1918" fmla="*/ 457672 w 1786319"/>
                <a:gd name="connsiteY1918" fmla="*/ 528870 h 2455878"/>
                <a:gd name="connsiteX1919" fmla="*/ 451781 w 1786319"/>
                <a:gd name="connsiteY1919" fmla="*/ 522623 h 2455878"/>
                <a:gd name="connsiteX1920" fmla="*/ 451286 w 1786319"/>
                <a:gd name="connsiteY1920" fmla="*/ 526837 h 2455878"/>
                <a:gd name="connsiteX1921" fmla="*/ 422388 w 1786319"/>
                <a:gd name="connsiteY1921" fmla="*/ 517725 h 2455878"/>
                <a:gd name="connsiteX1922" fmla="*/ 418895 w 1786319"/>
                <a:gd name="connsiteY1922" fmla="*/ 505476 h 2455878"/>
                <a:gd name="connsiteX1923" fmla="*/ 402707 w 1786319"/>
                <a:gd name="connsiteY1923" fmla="*/ 501388 h 2455878"/>
                <a:gd name="connsiteX1924" fmla="*/ 396815 w 1786319"/>
                <a:gd name="connsiteY1924" fmla="*/ 495141 h 2455878"/>
                <a:gd name="connsiteX1925" fmla="*/ 396320 w 1786319"/>
                <a:gd name="connsiteY1925" fmla="*/ 499354 h 2455878"/>
                <a:gd name="connsiteX1926" fmla="*/ 367423 w 1786319"/>
                <a:gd name="connsiteY1926" fmla="*/ 490243 h 2455878"/>
                <a:gd name="connsiteX1927" fmla="*/ 359169 w 1786319"/>
                <a:gd name="connsiteY1927" fmla="*/ 461303 h 2455878"/>
                <a:gd name="connsiteX1928" fmla="*/ 358161 w 1786319"/>
                <a:gd name="connsiteY1928" fmla="*/ 465729 h 2455878"/>
                <a:gd name="connsiteX1929" fmla="*/ 344240 w 1786319"/>
                <a:gd name="connsiteY1929" fmla="*/ 466393 h 2455878"/>
                <a:gd name="connsiteX1930" fmla="*/ 341509 w 1786319"/>
                <a:gd name="connsiteY1930" fmla="*/ 463146 h 2455878"/>
                <a:gd name="connsiteX1931" fmla="*/ 340023 w 1786319"/>
                <a:gd name="connsiteY1931" fmla="*/ 471603 h 2455878"/>
                <a:gd name="connsiteX1932" fmla="*/ 327080 w 1786319"/>
                <a:gd name="connsiteY1932" fmla="*/ 485748 h 2455878"/>
                <a:gd name="connsiteX1933" fmla="*/ 325327 w 1786319"/>
                <a:gd name="connsiteY1933" fmla="*/ 484954 h 2455878"/>
                <a:gd name="connsiteX1934" fmla="*/ 323678 w 1786319"/>
                <a:gd name="connsiteY1934" fmla="*/ 485946 h 2455878"/>
                <a:gd name="connsiteX1935" fmla="*/ 309181 w 1786319"/>
                <a:gd name="connsiteY1935" fmla="*/ 473399 h 2455878"/>
                <a:gd name="connsiteX1936" fmla="*/ 306724 w 1786319"/>
                <a:gd name="connsiteY1936" fmla="*/ 465171 h 2455878"/>
                <a:gd name="connsiteX1937" fmla="*/ 304389 w 1786319"/>
                <a:gd name="connsiteY1937" fmla="*/ 468712 h 2455878"/>
                <a:gd name="connsiteX1938" fmla="*/ 282667 w 1786319"/>
                <a:gd name="connsiteY1938" fmla="*/ 447588 h 2455878"/>
                <a:gd name="connsiteX1939" fmla="*/ 285875 w 1786319"/>
                <a:gd name="connsiteY1939" fmla="*/ 430742 h 2455878"/>
                <a:gd name="connsiteX1940" fmla="*/ 275778 w 1786319"/>
                <a:gd name="connsiteY1940" fmla="*/ 441776 h 2455878"/>
                <a:gd name="connsiteX1941" fmla="*/ 274026 w 1786319"/>
                <a:gd name="connsiteY1941" fmla="*/ 440982 h 2455878"/>
                <a:gd name="connsiteX1942" fmla="*/ 272377 w 1786319"/>
                <a:gd name="connsiteY1942" fmla="*/ 441973 h 2455878"/>
                <a:gd name="connsiteX1943" fmla="*/ 257880 w 1786319"/>
                <a:gd name="connsiteY1943" fmla="*/ 429426 h 2455878"/>
                <a:gd name="connsiteX1944" fmla="*/ 255423 w 1786319"/>
                <a:gd name="connsiteY1944" fmla="*/ 421199 h 2455878"/>
                <a:gd name="connsiteX1945" fmla="*/ 253088 w 1786319"/>
                <a:gd name="connsiteY1945" fmla="*/ 424740 h 2455878"/>
                <a:gd name="connsiteX1946" fmla="*/ 231366 w 1786319"/>
                <a:gd name="connsiteY1946" fmla="*/ 403615 h 2455878"/>
                <a:gd name="connsiteX1947" fmla="*/ 234147 w 1786319"/>
                <a:gd name="connsiteY1947" fmla="*/ 389011 h 2455878"/>
                <a:gd name="connsiteX1948" fmla="*/ 225146 w 1786319"/>
                <a:gd name="connsiteY1948" fmla="*/ 389440 h 2455878"/>
                <a:gd name="connsiteX1949" fmla="*/ 222416 w 1786319"/>
                <a:gd name="connsiteY1949" fmla="*/ 386193 h 2455878"/>
                <a:gd name="connsiteX1950" fmla="*/ 220930 w 1786319"/>
                <a:gd name="connsiteY1950" fmla="*/ 394651 h 2455878"/>
                <a:gd name="connsiteX1951" fmla="*/ 207986 w 1786319"/>
                <a:gd name="connsiteY1951" fmla="*/ 408795 h 2455878"/>
                <a:gd name="connsiteX1952" fmla="*/ 206234 w 1786319"/>
                <a:gd name="connsiteY1952" fmla="*/ 408002 h 2455878"/>
                <a:gd name="connsiteX1953" fmla="*/ 204585 w 1786319"/>
                <a:gd name="connsiteY1953" fmla="*/ 408993 h 2455878"/>
                <a:gd name="connsiteX1954" fmla="*/ 190088 w 1786319"/>
                <a:gd name="connsiteY1954" fmla="*/ 396447 h 2455878"/>
                <a:gd name="connsiteX1955" fmla="*/ 187631 w 1786319"/>
                <a:gd name="connsiteY1955" fmla="*/ 388218 h 2455878"/>
                <a:gd name="connsiteX1956" fmla="*/ 185296 w 1786319"/>
                <a:gd name="connsiteY1956" fmla="*/ 391759 h 2455878"/>
                <a:gd name="connsiteX1957" fmla="*/ 170204 w 1786319"/>
                <a:gd name="connsiteY1957" fmla="*/ 335821 h 2455878"/>
                <a:gd name="connsiteX1958" fmla="*/ 171669 w 1786319"/>
                <a:gd name="connsiteY1958" fmla="*/ 333372 h 2455878"/>
                <a:gd name="connsiteX1959" fmla="*/ 150817 w 1786319"/>
                <a:gd name="connsiteY1959" fmla="*/ 330703 h 2455878"/>
                <a:gd name="connsiteX1960" fmla="*/ 150311 w 1786319"/>
                <a:gd name="connsiteY1960" fmla="*/ 330313 h 2455878"/>
                <a:gd name="connsiteX1961" fmla="*/ 156324 w 1786319"/>
                <a:gd name="connsiteY1961" fmla="*/ 349449 h 2455878"/>
                <a:gd name="connsiteX1962" fmla="*/ 137200 w 1786319"/>
                <a:gd name="connsiteY1962" fmla="*/ 372950 h 2455878"/>
                <a:gd name="connsiteX1963" fmla="*/ 134471 w 1786319"/>
                <a:gd name="connsiteY1963" fmla="*/ 369704 h 2455878"/>
                <a:gd name="connsiteX1964" fmla="*/ 132985 w 1786319"/>
                <a:gd name="connsiteY1964" fmla="*/ 378161 h 2455878"/>
                <a:gd name="connsiteX1965" fmla="*/ 120041 w 1786319"/>
                <a:gd name="connsiteY1965" fmla="*/ 392306 h 2455878"/>
                <a:gd name="connsiteX1966" fmla="*/ 118288 w 1786319"/>
                <a:gd name="connsiteY1966" fmla="*/ 391512 h 2455878"/>
                <a:gd name="connsiteX1967" fmla="*/ 116639 w 1786319"/>
                <a:gd name="connsiteY1967" fmla="*/ 392504 h 2455878"/>
                <a:gd name="connsiteX1968" fmla="*/ 102142 w 1786319"/>
                <a:gd name="connsiteY1968" fmla="*/ 379957 h 2455878"/>
                <a:gd name="connsiteX1969" fmla="*/ 99685 w 1786319"/>
                <a:gd name="connsiteY1969" fmla="*/ 371729 h 2455878"/>
                <a:gd name="connsiteX1970" fmla="*/ 97350 w 1786319"/>
                <a:gd name="connsiteY1970" fmla="*/ 375271 h 2455878"/>
                <a:gd name="connsiteX1971" fmla="*/ 93605 w 1786319"/>
                <a:gd name="connsiteY1971" fmla="*/ 300367 h 2455878"/>
                <a:gd name="connsiteX1972" fmla="*/ 102640 w 1786319"/>
                <a:gd name="connsiteY1972" fmla="*/ 291236 h 2455878"/>
                <a:gd name="connsiteX1973" fmla="*/ 82271 w 1786319"/>
                <a:gd name="connsiteY1973" fmla="*/ 288629 h 2455878"/>
                <a:gd name="connsiteX1974" fmla="*/ 34198 w 1786319"/>
                <a:gd name="connsiteY1974" fmla="*/ 223952 h 2455878"/>
                <a:gd name="connsiteX1975" fmla="*/ 34375 w 1786319"/>
                <a:gd name="connsiteY1975" fmla="*/ 223548 h 2455878"/>
                <a:gd name="connsiteX1976" fmla="*/ 51752 w 1786319"/>
                <a:gd name="connsiteY1976" fmla="*/ 217836 h 2455878"/>
                <a:gd name="connsiteX1977" fmla="*/ 52425 w 1786319"/>
                <a:gd name="connsiteY1977" fmla="*/ 206618 h 2455878"/>
                <a:gd name="connsiteX1978" fmla="*/ 65450 w 1786319"/>
                <a:gd name="connsiteY1978" fmla="*/ 172207 h 2455878"/>
                <a:gd name="connsiteX1979" fmla="*/ 85662 w 1786319"/>
                <a:gd name="connsiteY1979" fmla="*/ 149345 h 2455878"/>
                <a:gd name="connsiteX1980" fmla="*/ 59416 w 1786319"/>
                <a:gd name="connsiteY1980" fmla="*/ 145986 h 2455878"/>
                <a:gd name="connsiteX1981" fmla="*/ 0 w 1786319"/>
                <a:gd name="connsiteY1981" fmla="*/ 66048 h 2455878"/>
                <a:gd name="connsiteX1982" fmla="*/ 217 w 1786319"/>
                <a:gd name="connsiteY1982" fmla="*/ 65548 h 2455878"/>
                <a:gd name="connsiteX1983" fmla="*/ 114462 w 1786319"/>
                <a:gd name="connsiteY1983" fmla="*/ 88529 h 2455878"/>
                <a:gd name="connsiteX1984" fmla="*/ 109360 w 1786319"/>
                <a:gd name="connsiteY1984" fmla="*/ 89732 h 2455878"/>
                <a:gd name="connsiteX1985" fmla="*/ 117864 w 1786319"/>
                <a:gd name="connsiteY1985" fmla="*/ 96082 h 2455878"/>
                <a:gd name="connsiteX1986" fmla="*/ 122783 w 1786319"/>
                <a:gd name="connsiteY1986" fmla="*/ 102630 h 2455878"/>
                <a:gd name="connsiteX1987" fmla="*/ 140683 w 1786319"/>
                <a:gd name="connsiteY1987" fmla="*/ 99227 h 2455878"/>
                <a:gd name="connsiteX1988" fmla="*/ 199182 w 1786319"/>
                <a:gd name="connsiteY1988" fmla="*/ 140529 h 2455878"/>
                <a:gd name="connsiteX1989" fmla="*/ 194080 w 1786319"/>
                <a:gd name="connsiteY1989" fmla="*/ 141734 h 2455878"/>
                <a:gd name="connsiteX1990" fmla="*/ 202584 w 1786319"/>
                <a:gd name="connsiteY1990" fmla="*/ 148083 h 2455878"/>
                <a:gd name="connsiteX1991" fmla="*/ 211834 w 1786319"/>
                <a:gd name="connsiteY1991" fmla="*/ 160398 h 2455878"/>
                <a:gd name="connsiteX1992" fmla="*/ 211516 w 1786319"/>
                <a:gd name="connsiteY1992" fmla="*/ 164057 h 2455878"/>
                <a:gd name="connsiteX1993" fmla="*/ 239139 w 1786319"/>
                <a:gd name="connsiteY1993" fmla="*/ 188804 h 2455878"/>
                <a:gd name="connsiteX1994" fmla="*/ 245297 w 1786319"/>
                <a:gd name="connsiteY1994" fmla="*/ 200687 h 2455878"/>
                <a:gd name="connsiteX1995" fmla="*/ 259895 w 1786319"/>
                <a:gd name="connsiteY1995" fmla="*/ 194012 h 2455878"/>
                <a:gd name="connsiteX1996" fmla="*/ 236231 w 1786319"/>
                <a:gd name="connsiteY1996" fmla="*/ 175807 h 2455878"/>
                <a:gd name="connsiteX1997" fmla="*/ 211533 w 1786319"/>
                <a:gd name="connsiteY1997" fmla="*/ 122578 h 2455878"/>
                <a:gd name="connsiteX1998" fmla="*/ 211751 w 1786319"/>
                <a:gd name="connsiteY1998" fmla="*/ 122078 h 2455878"/>
                <a:gd name="connsiteX1999" fmla="*/ 310719 w 1786319"/>
                <a:gd name="connsiteY1999" fmla="*/ 110868 h 2455878"/>
                <a:gd name="connsiteX2000" fmla="*/ 315460 w 1786319"/>
                <a:gd name="connsiteY2000" fmla="*/ 113752 h 2455878"/>
                <a:gd name="connsiteX2001" fmla="*/ 319943 w 1786319"/>
                <a:gd name="connsiteY2001" fmla="*/ 110206 h 2455878"/>
                <a:gd name="connsiteX2002" fmla="*/ 411439 w 1786319"/>
                <a:gd name="connsiteY2002" fmla="*/ 125053 h 2455878"/>
                <a:gd name="connsiteX2003" fmla="*/ 406770 w 1786319"/>
                <a:gd name="connsiteY2003" fmla="*/ 127437 h 2455878"/>
                <a:gd name="connsiteX2004" fmla="*/ 413858 w 1786319"/>
                <a:gd name="connsiteY2004" fmla="*/ 130442 h 2455878"/>
                <a:gd name="connsiteX2005" fmla="*/ 425443 w 1786319"/>
                <a:gd name="connsiteY2005" fmla="*/ 106734 h 2455878"/>
                <a:gd name="connsiteX2006" fmla="*/ 434478 w 1786319"/>
                <a:gd name="connsiteY2006" fmla="*/ 97604 h 2455878"/>
                <a:gd name="connsiteX2007" fmla="*/ 414110 w 1786319"/>
                <a:gd name="connsiteY2007" fmla="*/ 94997 h 2455878"/>
                <a:gd name="connsiteX2008" fmla="*/ 366037 w 1786319"/>
                <a:gd name="connsiteY2008" fmla="*/ 30319 h 2455878"/>
                <a:gd name="connsiteX2009" fmla="*/ 366213 w 1786319"/>
                <a:gd name="connsiteY2009" fmla="*/ 29916 h 2455878"/>
                <a:gd name="connsiteX2010" fmla="*/ 411316 w 1786319"/>
                <a:gd name="connsiteY2010" fmla="*/ 15090 h 2455878"/>
                <a:gd name="connsiteX2011" fmla="*/ 458647 w 1786319"/>
                <a:gd name="connsiteY2011" fmla="*/ 48509 h 2455878"/>
                <a:gd name="connsiteX2012" fmla="*/ 454519 w 1786319"/>
                <a:gd name="connsiteY2012" fmla="*/ 49482 h 2455878"/>
                <a:gd name="connsiteX2013" fmla="*/ 461398 w 1786319"/>
                <a:gd name="connsiteY2013" fmla="*/ 54620 h 2455878"/>
                <a:gd name="connsiteX2014" fmla="*/ 466587 w 1786319"/>
                <a:gd name="connsiteY2014" fmla="*/ 61527 h 2455878"/>
                <a:gd name="connsiteX2015" fmla="*/ 479862 w 1786319"/>
                <a:gd name="connsiteY2015" fmla="*/ 57164 h 2455878"/>
                <a:gd name="connsiteX2016" fmla="*/ 504501 w 1786319"/>
                <a:gd name="connsiteY2016" fmla="*/ 59855 h 2455878"/>
                <a:gd name="connsiteX2017" fmla="*/ 480061 w 1786319"/>
                <a:gd name="connsiteY2017" fmla="*/ 29306 h 2455878"/>
                <a:gd name="connsiteX2018" fmla="*/ 480134 w 1786319"/>
                <a:gd name="connsiteY2018" fmla="*/ 28872 h 2455878"/>
                <a:gd name="connsiteX2019" fmla="*/ 555748 w 1786319"/>
                <a:gd name="connsiteY2019" fmla="*/ 1000 h 245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</a:cxnLst>
              <a:rect l="l" t="t" r="r" b="b"/>
              <a:pathLst>
                <a:path w="1786319" h="2455878">
                  <a:moveTo>
                    <a:pt x="1690920" y="2369788"/>
                  </a:moveTo>
                  <a:cubicBezTo>
                    <a:pt x="1753334" y="2379891"/>
                    <a:pt x="1763255" y="2440219"/>
                    <a:pt x="1740467" y="2432479"/>
                  </a:cubicBezTo>
                  <a:lnTo>
                    <a:pt x="1737265" y="2430846"/>
                  </a:lnTo>
                  <a:lnTo>
                    <a:pt x="1738894" y="2437937"/>
                  </a:lnTo>
                  <a:cubicBezTo>
                    <a:pt x="1740144" y="2446669"/>
                    <a:pt x="1737792" y="2452215"/>
                    <a:pt x="1733455" y="2453249"/>
                  </a:cubicBezTo>
                  <a:lnTo>
                    <a:pt x="1731825" y="2453207"/>
                  </a:lnTo>
                  <a:lnTo>
                    <a:pt x="1730865" y="2454526"/>
                  </a:lnTo>
                  <a:cubicBezTo>
                    <a:pt x="1727403" y="2457334"/>
                    <a:pt x="1721572" y="2455821"/>
                    <a:pt x="1715409" y="2449512"/>
                  </a:cubicBezTo>
                  <a:lnTo>
                    <a:pt x="1710777" y="2443899"/>
                  </a:lnTo>
                  <a:lnTo>
                    <a:pt x="1710123" y="2447434"/>
                  </a:lnTo>
                  <a:cubicBezTo>
                    <a:pt x="1702378" y="2470221"/>
                    <a:pt x="1660578" y="2425604"/>
                    <a:pt x="1690586" y="2369953"/>
                  </a:cubicBezTo>
                  <a:close/>
                  <a:moveTo>
                    <a:pt x="1403821" y="2352637"/>
                  </a:moveTo>
                  <a:cubicBezTo>
                    <a:pt x="1473633" y="2363937"/>
                    <a:pt x="1484730" y="2431417"/>
                    <a:pt x="1459240" y="2422760"/>
                  </a:cubicBezTo>
                  <a:lnTo>
                    <a:pt x="1455659" y="2420932"/>
                  </a:lnTo>
                  <a:lnTo>
                    <a:pt x="1457481" y="2428865"/>
                  </a:lnTo>
                  <a:cubicBezTo>
                    <a:pt x="1458879" y="2438632"/>
                    <a:pt x="1456248" y="2444836"/>
                    <a:pt x="1451398" y="2445992"/>
                  </a:cubicBezTo>
                  <a:lnTo>
                    <a:pt x="1449575" y="2445945"/>
                  </a:lnTo>
                  <a:lnTo>
                    <a:pt x="1448501" y="2447420"/>
                  </a:lnTo>
                  <a:cubicBezTo>
                    <a:pt x="1444629" y="2450563"/>
                    <a:pt x="1438107" y="2448870"/>
                    <a:pt x="1431212" y="2441812"/>
                  </a:cubicBezTo>
                  <a:lnTo>
                    <a:pt x="1426031" y="2435534"/>
                  </a:lnTo>
                  <a:lnTo>
                    <a:pt x="1425300" y="2439488"/>
                  </a:lnTo>
                  <a:cubicBezTo>
                    <a:pt x="1416638" y="2464976"/>
                    <a:pt x="1369882" y="2415070"/>
                    <a:pt x="1403447" y="2352822"/>
                  </a:cubicBezTo>
                  <a:close/>
                  <a:moveTo>
                    <a:pt x="1674394" y="2303835"/>
                  </a:moveTo>
                  <a:lnTo>
                    <a:pt x="1668594" y="2311344"/>
                  </a:lnTo>
                  <a:lnTo>
                    <a:pt x="1662225" y="2315968"/>
                  </a:lnTo>
                  <a:lnTo>
                    <a:pt x="1681923" y="2312388"/>
                  </a:lnTo>
                  <a:lnTo>
                    <a:pt x="1682217" y="2312618"/>
                  </a:lnTo>
                  <a:lnTo>
                    <a:pt x="1683814" y="2321685"/>
                  </a:lnTo>
                  <a:lnTo>
                    <a:pt x="1684081" y="2312462"/>
                  </a:lnTo>
                  <a:lnTo>
                    <a:pt x="1675395" y="2308414"/>
                  </a:lnTo>
                  <a:close/>
                  <a:moveTo>
                    <a:pt x="1385335" y="2278866"/>
                  </a:moveTo>
                  <a:lnTo>
                    <a:pt x="1378848" y="2287265"/>
                  </a:lnTo>
                  <a:lnTo>
                    <a:pt x="1371724" y="2292438"/>
                  </a:lnTo>
                  <a:lnTo>
                    <a:pt x="1390639" y="2289000"/>
                  </a:lnTo>
                  <a:lnTo>
                    <a:pt x="1386456" y="2283988"/>
                  </a:lnTo>
                  <a:close/>
                  <a:moveTo>
                    <a:pt x="1690901" y="2206491"/>
                  </a:moveTo>
                  <a:lnTo>
                    <a:pt x="1690827" y="2208431"/>
                  </a:lnTo>
                  <a:lnTo>
                    <a:pt x="1691886" y="2208095"/>
                  </a:lnTo>
                  <a:close/>
                  <a:moveTo>
                    <a:pt x="1693813" y="2121632"/>
                  </a:moveTo>
                  <a:lnTo>
                    <a:pt x="1693990" y="2126540"/>
                  </a:lnTo>
                  <a:lnTo>
                    <a:pt x="1693191" y="2147226"/>
                  </a:lnTo>
                  <a:lnTo>
                    <a:pt x="1710005" y="2148018"/>
                  </a:lnTo>
                  <a:close/>
                  <a:moveTo>
                    <a:pt x="1170013" y="2074005"/>
                  </a:moveTo>
                  <a:cubicBezTo>
                    <a:pt x="1226497" y="2083148"/>
                    <a:pt x="1235475" y="2137745"/>
                    <a:pt x="1214852" y="2130740"/>
                  </a:cubicBezTo>
                  <a:lnTo>
                    <a:pt x="1211954" y="2129262"/>
                  </a:lnTo>
                  <a:lnTo>
                    <a:pt x="1213429" y="2135680"/>
                  </a:lnTo>
                  <a:cubicBezTo>
                    <a:pt x="1214560" y="2143582"/>
                    <a:pt x="1212431" y="2148602"/>
                    <a:pt x="1208506" y="2149537"/>
                  </a:cubicBezTo>
                  <a:lnTo>
                    <a:pt x="1207031" y="2149499"/>
                  </a:lnTo>
                  <a:lnTo>
                    <a:pt x="1206162" y="2150692"/>
                  </a:lnTo>
                  <a:cubicBezTo>
                    <a:pt x="1203030" y="2153235"/>
                    <a:pt x="1197752" y="2151865"/>
                    <a:pt x="1192175" y="2146156"/>
                  </a:cubicBezTo>
                  <a:lnTo>
                    <a:pt x="1187983" y="2141076"/>
                  </a:lnTo>
                  <a:lnTo>
                    <a:pt x="1187390" y="2144275"/>
                  </a:lnTo>
                  <a:cubicBezTo>
                    <a:pt x="1180382" y="2164897"/>
                    <a:pt x="1142553" y="2124518"/>
                    <a:pt x="1169710" y="2074154"/>
                  </a:cubicBezTo>
                  <a:close/>
                  <a:moveTo>
                    <a:pt x="1389944" y="2035800"/>
                  </a:moveTo>
                  <a:lnTo>
                    <a:pt x="1390373" y="2036135"/>
                  </a:lnTo>
                  <a:cubicBezTo>
                    <a:pt x="1416600" y="2124536"/>
                    <a:pt x="1343611" y="2175750"/>
                    <a:pt x="1339358" y="2140909"/>
                  </a:cubicBezTo>
                  <a:lnTo>
                    <a:pt x="1339478" y="2135668"/>
                  </a:lnTo>
                  <a:lnTo>
                    <a:pt x="1331191" y="2142298"/>
                  </a:lnTo>
                  <a:cubicBezTo>
                    <a:pt x="1320509" y="2149465"/>
                    <a:pt x="1311734" y="2149885"/>
                    <a:pt x="1307630" y="2144840"/>
                  </a:cubicBezTo>
                  <a:lnTo>
                    <a:pt x="1306653" y="2142673"/>
                  </a:lnTo>
                  <a:lnTo>
                    <a:pt x="1304313" y="2142245"/>
                  </a:lnTo>
                  <a:cubicBezTo>
                    <a:pt x="1298432" y="2139475"/>
                    <a:pt x="1296730" y="2130855"/>
                    <a:pt x="1301119" y="2118764"/>
                  </a:cubicBezTo>
                  <a:lnTo>
                    <a:pt x="1305562" y="2109126"/>
                  </a:lnTo>
                  <a:lnTo>
                    <a:pt x="1300504" y="2110503"/>
                  </a:lnTo>
                  <a:cubicBezTo>
                    <a:pt x="1265663" y="2114748"/>
                    <a:pt x="1297831" y="2031589"/>
                    <a:pt x="1389944" y="2035800"/>
                  </a:cubicBezTo>
                  <a:close/>
                  <a:moveTo>
                    <a:pt x="1431504" y="2008281"/>
                  </a:moveTo>
                  <a:cubicBezTo>
                    <a:pt x="1500025" y="2012289"/>
                    <a:pt x="1529025" y="2072181"/>
                    <a:pt x="1498316" y="2072532"/>
                  </a:cubicBezTo>
                  <a:lnTo>
                    <a:pt x="1493119" y="2071837"/>
                  </a:lnTo>
                  <a:lnTo>
                    <a:pt x="1498799" y="2080803"/>
                  </a:lnTo>
                  <a:cubicBezTo>
                    <a:pt x="1504750" y="2092207"/>
                    <a:pt x="1504203" y="2100976"/>
                    <a:pt x="1498741" y="2104500"/>
                  </a:cubicBezTo>
                  <a:lnTo>
                    <a:pt x="1496478" y="2105233"/>
                  </a:lnTo>
                  <a:lnTo>
                    <a:pt x="1495796" y="2107511"/>
                  </a:lnTo>
                  <a:cubicBezTo>
                    <a:pt x="1492397" y="2113053"/>
                    <a:pt x="1483642" y="2113799"/>
                    <a:pt x="1472107" y="2108108"/>
                  </a:cubicBezTo>
                  <a:lnTo>
                    <a:pt x="1463015" y="2102633"/>
                  </a:lnTo>
                  <a:lnTo>
                    <a:pt x="1463828" y="2107812"/>
                  </a:lnTo>
                  <a:lnTo>
                    <a:pt x="1462725" y="2111094"/>
                  </a:lnTo>
                  <a:lnTo>
                    <a:pt x="1491707" y="2127987"/>
                  </a:lnTo>
                  <a:cubicBezTo>
                    <a:pt x="1509387" y="2145534"/>
                    <a:pt x="1511335" y="2165177"/>
                    <a:pt x="1493787" y="2165378"/>
                  </a:cubicBezTo>
                  <a:lnTo>
                    <a:pt x="1488591" y="2164683"/>
                  </a:lnTo>
                  <a:lnTo>
                    <a:pt x="1494271" y="2173648"/>
                  </a:lnTo>
                  <a:cubicBezTo>
                    <a:pt x="1500222" y="2185052"/>
                    <a:pt x="1499676" y="2193821"/>
                    <a:pt x="1494212" y="2197345"/>
                  </a:cubicBezTo>
                  <a:lnTo>
                    <a:pt x="1491949" y="2198078"/>
                  </a:lnTo>
                  <a:lnTo>
                    <a:pt x="1491268" y="2200356"/>
                  </a:lnTo>
                  <a:cubicBezTo>
                    <a:pt x="1487869" y="2205899"/>
                    <a:pt x="1479114" y="2206644"/>
                    <a:pt x="1467579" y="2200953"/>
                  </a:cubicBezTo>
                  <a:lnTo>
                    <a:pt x="1458487" y="2195479"/>
                  </a:lnTo>
                  <a:lnTo>
                    <a:pt x="1459299" y="2200658"/>
                  </a:lnTo>
                  <a:cubicBezTo>
                    <a:pt x="1459399" y="2209432"/>
                    <a:pt x="1454528" y="2213444"/>
                    <a:pt x="1447389" y="2213102"/>
                  </a:cubicBezTo>
                  <a:lnTo>
                    <a:pt x="1424290" y="2200725"/>
                  </a:lnTo>
                  <a:lnTo>
                    <a:pt x="1427896" y="2221521"/>
                  </a:lnTo>
                  <a:lnTo>
                    <a:pt x="1452311" y="2231441"/>
                  </a:lnTo>
                  <a:cubicBezTo>
                    <a:pt x="1483689" y="2254782"/>
                    <a:pt x="1485151" y="2291116"/>
                    <a:pt x="1466035" y="2284623"/>
                  </a:cubicBezTo>
                  <a:lnTo>
                    <a:pt x="1462452" y="2282795"/>
                  </a:lnTo>
                  <a:lnTo>
                    <a:pt x="1464276" y="2290728"/>
                  </a:lnTo>
                  <a:cubicBezTo>
                    <a:pt x="1465674" y="2300495"/>
                    <a:pt x="1463042" y="2306699"/>
                    <a:pt x="1458192" y="2307855"/>
                  </a:cubicBezTo>
                  <a:lnTo>
                    <a:pt x="1456368" y="2307809"/>
                  </a:lnTo>
                  <a:lnTo>
                    <a:pt x="1455295" y="2309283"/>
                  </a:lnTo>
                  <a:cubicBezTo>
                    <a:pt x="1451424" y="2312426"/>
                    <a:pt x="1444900" y="2310733"/>
                    <a:pt x="1438006" y="2303676"/>
                  </a:cubicBezTo>
                  <a:lnTo>
                    <a:pt x="1432826" y="2297397"/>
                  </a:lnTo>
                  <a:lnTo>
                    <a:pt x="1432093" y="2301351"/>
                  </a:lnTo>
                  <a:cubicBezTo>
                    <a:pt x="1427762" y="2314095"/>
                    <a:pt x="1413909" y="2307990"/>
                    <a:pt x="1405332" y="2290919"/>
                  </a:cubicBezTo>
                  <a:lnTo>
                    <a:pt x="1404736" y="2288146"/>
                  </a:lnTo>
                  <a:lnTo>
                    <a:pt x="1402068" y="2291264"/>
                  </a:lnTo>
                  <a:lnTo>
                    <a:pt x="1394616" y="2291700"/>
                  </a:lnTo>
                  <a:lnTo>
                    <a:pt x="1398314" y="2312706"/>
                  </a:lnTo>
                  <a:cubicBezTo>
                    <a:pt x="1401030" y="2365280"/>
                    <a:pt x="1357813" y="2392430"/>
                    <a:pt x="1354959" y="2369049"/>
                  </a:cubicBezTo>
                  <a:lnTo>
                    <a:pt x="1355051" y="2365029"/>
                  </a:lnTo>
                  <a:lnTo>
                    <a:pt x="1348695" y="2370114"/>
                  </a:lnTo>
                  <a:cubicBezTo>
                    <a:pt x="1340502" y="2375611"/>
                    <a:pt x="1333771" y="2375933"/>
                    <a:pt x="1330625" y="2372065"/>
                  </a:cubicBezTo>
                  <a:lnTo>
                    <a:pt x="1329875" y="2370401"/>
                  </a:lnTo>
                  <a:lnTo>
                    <a:pt x="1328081" y="2370074"/>
                  </a:lnTo>
                  <a:cubicBezTo>
                    <a:pt x="1323569" y="2367949"/>
                    <a:pt x="1322264" y="2361338"/>
                    <a:pt x="1325630" y="2352065"/>
                  </a:cubicBezTo>
                  <a:lnTo>
                    <a:pt x="1329039" y="2344672"/>
                  </a:lnTo>
                  <a:lnTo>
                    <a:pt x="1325159" y="2345728"/>
                  </a:lnTo>
                  <a:cubicBezTo>
                    <a:pt x="1305117" y="2348171"/>
                    <a:pt x="1313985" y="2312905"/>
                    <a:pt x="1349477" y="2296481"/>
                  </a:cubicBezTo>
                  <a:lnTo>
                    <a:pt x="1356484" y="2295208"/>
                  </a:lnTo>
                  <a:lnTo>
                    <a:pt x="1355094" y="2293423"/>
                  </a:lnTo>
                  <a:lnTo>
                    <a:pt x="1352719" y="2293560"/>
                  </a:lnTo>
                  <a:cubicBezTo>
                    <a:pt x="1346350" y="2292257"/>
                    <a:pt x="1342661" y="2284284"/>
                    <a:pt x="1344071" y="2271498"/>
                  </a:cubicBezTo>
                  <a:lnTo>
                    <a:pt x="1346113" y="2261084"/>
                  </a:lnTo>
                  <a:lnTo>
                    <a:pt x="1341522" y="2263616"/>
                  </a:lnTo>
                  <a:cubicBezTo>
                    <a:pt x="1312777" y="2274425"/>
                    <a:pt x="1318082" y="2208095"/>
                    <a:pt x="1380484" y="2179513"/>
                  </a:cubicBezTo>
                  <a:lnTo>
                    <a:pt x="1404901" y="2171776"/>
                  </a:lnTo>
                  <a:lnTo>
                    <a:pt x="1398960" y="2162094"/>
                  </a:lnTo>
                  <a:cubicBezTo>
                    <a:pt x="1393558" y="2145979"/>
                    <a:pt x="1391293" y="2126330"/>
                    <a:pt x="1394868" y="2103557"/>
                  </a:cubicBezTo>
                  <a:lnTo>
                    <a:pt x="1395248" y="2103168"/>
                  </a:lnTo>
                  <a:lnTo>
                    <a:pt x="1425169" y="2104577"/>
                  </a:lnTo>
                  <a:lnTo>
                    <a:pt x="1403487" y="2069249"/>
                  </a:lnTo>
                  <a:cubicBezTo>
                    <a:pt x="1398086" y="2053133"/>
                    <a:pt x="1395822" y="2033485"/>
                    <a:pt x="1399396" y="2010712"/>
                  </a:cubicBezTo>
                  <a:lnTo>
                    <a:pt x="1399776" y="2010322"/>
                  </a:lnTo>
                  <a:cubicBezTo>
                    <a:pt x="1411119" y="2008277"/>
                    <a:pt x="1421715" y="2007709"/>
                    <a:pt x="1431504" y="2008281"/>
                  </a:cubicBezTo>
                  <a:close/>
                  <a:moveTo>
                    <a:pt x="1686413" y="1939061"/>
                  </a:moveTo>
                  <a:lnTo>
                    <a:pt x="1687642" y="1951327"/>
                  </a:lnTo>
                  <a:lnTo>
                    <a:pt x="1688144" y="1965163"/>
                  </a:lnTo>
                  <a:lnTo>
                    <a:pt x="1711575" y="1966267"/>
                  </a:lnTo>
                  <a:lnTo>
                    <a:pt x="1698959" y="1959506"/>
                  </a:lnTo>
                  <a:close/>
                  <a:moveTo>
                    <a:pt x="1501851" y="1880372"/>
                  </a:moveTo>
                  <a:cubicBezTo>
                    <a:pt x="1558335" y="1889515"/>
                    <a:pt x="1567313" y="1944112"/>
                    <a:pt x="1546690" y="1937108"/>
                  </a:cubicBezTo>
                  <a:lnTo>
                    <a:pt x="1543792" y="1935629"/>
                  </a:lnTo>
                  <a:lnTo>
                    <a:pt x="1545267" y="1942047"/>
                  </a:lnTo>
                  <a:cubicBezTo>
                    <a:pt x="1546398" y="1949950"/>
                    <a:pt x="1544270" y="1954969"/>
                    <a:pt x="1540345" y="1955905"/>
                  </a:cubicBezTo>
                  <a:lnTo>
                    <a:pt x="1538869" y="1955867"/>
                  </a:lnTo>
                  <a:lnTo>
                    <a:pt x="1538000" y="1957060"/>
                  </a:lnTo>
                  <a:cubicBezTo>
                    <a:pt x="1534868" y="1959602"/>
                    <a:pt x="1529591" y="1958233"/>
                    <a:pt x="1524013" y="1952523"/>
                  </a:cubicBezTo>
                  <a:lnTo>
                    <a:pt x="1519821" y="1947443"/>
                  </a:lnTo>
                  <a:lnTo>
                    <a:pt x="1519228" y="1950642"/>
                  </a:lnTo>
                  <a:cubicBezTo>
                    <a:pt x="1512221" y="1971264"/>
                    <a:pt x="1474391" y="1930886"/>
                    <a:pt x="1501548" y="1880522"/>
                  </a:cubicBezTo>
                  <a:close/>
                  <a:moveTo>
                    <a:pt x="1659187" y="1878721"/>
                  </a:moveTo>
                  <a:lnTo>
                    <a:pt x="1648883" y="1890764"/>
                  </a:lnTo>
                  <a:lnTo>
                    <a:pt x="1660602" y="1887051"/>
                  </a:lnTo>
                  <a:close/>
                  <a:moveTo>
                    <a:pt x="1396186" y="1866478"/>
                  </a:moveTo>
                  <a:lnTo>
                    <a:pt x="1390192" y="1899549"/>
                  </a:lnTo>
                  <a:lnTo>
                    <a:pt x="1392264" y="1899647"/>
                  </a:lnTo>
                  <a:lnTo>
                    <a:pt x="1396430" y="1898327"/>
                  </a:lnTo>
                  <a:lnTo>
                    <a:pt x="1396926" y="1898552"/>
                  </a:lnTo>
                  <a:lnTo>
                    <a:pt x="1397514" y="1899894"/>
                  </a:lnTo>
                  <a:lnTo>
                    <a:pt x="1424467" y="1901164"/>
                  </a:lnTo>
                  <a:lnTo>
                    <a:pt x="1406208" y="1886507"/>
                  </a:lnTo>
                  <a:close/>
                  <a:moveTo>
                    <a:pt x="1677382" y="1848987"/>
                  </a:moveTo>
                  <a:lnTo>
                    <a:pt x="1679856" y="1873668"/>
                  </a:lnTo>
                  <a:lnTo>
                    <a:pt x="1706542" y="1874927"/>
                  </a:lnTo>
                  <a:lnTo>
                    <a:pt x="1686812" y="1864354"/>
                  </a:lnTo>
                  <a:close/>
                  <a:moveTo>
                    <a:pt x="1158785" y="1817655"/>
                  </a:moveTo>
                  <a:lnTo>
                    <a:pt x="1159132" y="1817926"/>
                  </a:lnTo>
                  <a:cubicBezTo>
                    <a:pt x="1180351" y="1889450"/>
                    <a:pt x="1121297" y="1930886"/>
                    <a:pt x="1117857" y="1902698"/>
                  </a:cubicBezTo>
                  <a:lnTo>
                    <a:pt x="1117954" y="1898457"/>
                  </a:lnTo>
                  <a:lnTo>
                    <a:pt x="1111248" y="1903822"/>
                  </a:lnTo>
                  <a:cubicBezTo>
                    <a:pt x="1102606" y="1909621"/>
                    <a:pt x="1095505" y="1909960"/>
                    <a:pt x="1092186" y="1905879"/>
                  </a:cubicBezTo>
                  <a:lnTo>
                    <a:pt x="1091395" y="1904124"/>
                  </a:lnTo>
                  <a:lnTo>
                    <a:pt x="1089502" y="1903779"/>
                  </a:lnTo>
                  <a:cubicBezTo>
                    <a:pt x="1084743" y="1901537"/>
                    <a:pt x="1083366" y="1894563"/>
                    <a:pt x="1086918" y="1884781"/>
                  </a:cubicBezTo>
                  <a:lnTo>
                    <a:pt x="1090514" y="1876982"/>
                  </a:lnTo>
                  <a:lnTo>
                    <a:pt x="1086420" y="1878096"/>
                  </a:lnTo>
                  <a:cubicBezTo>
                    <a:pt x="1058231" y="1881532"/>
                    <a:pt x="1084258" y="1814248"/>
                    <a:pt x="1158785" y="1817655"/>
                  </a:cubicBezTo>
                  <a:close/>
                  <a:moveTo>
                    <a:pt x="1617016" y="1799873"/>
                  </a:moveTo>
                  <a:lnTo>
                    <a:pt x="1614544" y="1803072"/>
                  </a:lnTo>
                  <a:lnTo>
                    <a:pt x="1617278" y="1801069"/>
                  </a:lnTo>
                  <a:close/>
                  <a:moveTo>
                    <a:pt x="1166742" y="1797042"/>
                  </a:moveTo>
                  <a:cubicBezTo>
                    <a:pt x="1240162" y="1783804"/>
                    <a:pt x="1274864" y="1847050"/>
                    <a:pt x="1246467" y="1847375"/>
                  </a:cubicBezTo>
                  <a:lnTo>
                    <a:pt x="1242263" y="1846813"/>
                  </a:lnTo>
                  <a:lnTo>
                    <a:pt x="1246859" y="1854067"/>
                  </a:lnTo>
                  <a:cubicBezTo>
                    <a:pt x="1251674" y="1863294"/>
                    <a:pt x="1251232" y="1870388"/>
                    <a:pt x="1246811" y="1873240"/>
                  </a:cubicBezTo>
                  <a:lnTo>
                    <a:pt x="1244981" y="1873833"/>
                  </a:lnTo>
                  <a:lnTo>
                    <a:pt x="1244430" y="1875677"/>
                  </a:lnTo>
                  <a:cubicBezTo>
                    <a:pt x="1241679" y="1880161"/>
                    <a:pt x="1234596" y="1880763"/>
                    <a:pt x="1225262" y="1876159"/>
                  </a:cubicBezTo>
                  <a:lnTo>
                    <a:pt x="1217906" y="1871729"/>
                  </a:lnTo>
                  <a:lnTo>
                    <a:pt x="1218564" y="1875921"/>
                  </a:lnTo>
                  <a:lnTo>
                    <a:pt x="1216614" y="1877958"/>
                  </a:lnTo>
                  <a:lnTo>
                    <a:pt x="1241121" y="1892243"/>
                  </a:lnTo>
                  <a:cubicBezTo>
                    <a:pt x="1255425" y="1906439"/>
                    <a:pt x="1257001" y="1922333"/>
                    <a:pt x="1242804" y="1922495"/>
                  </a:cubicBezTo>
                  <a:lnTo>
                    <a:pt x="1238599" y="1921933"/>
                  </a:lnTo>
                  <a:lnTo>
                    <a:pt x="1243195" y="1929186"/>
                  </a:lnTo>
                  <a:cubicBezTo>
                    <a:pt x="1248010" y="1938413"/>
                    <a:pt x="1247568" y="1945509"/>
                    <a:pt x="1243147" y="1948359"/>
                  </a:cubicBezTo>
                  <a:lnTo>
                    <a:pt x="1241316" y="1948952"/>
                  </a:lnTo>
                  <a:lnTo>
                    <a:pt x="1240765" y="1950796"/>
                  </a:lnTo>
                  <a:cubicBezTo>
                    <a:pt x="1238015" y="1955280"/>
                    <a:pt x="1230932" y="1955884"/>
                    <a:pt x="1221598" y="1951280"/>
                  </a:cubicBezTo>
                  <a:lnTo>
                    <a:pt x="1214242" y="1946850"/>
                  </a:lnTo>
                  <a:lnTo>
                    <a:pt x="1214899" y="1951040"/>
                  </a:lnTo>
                  <a:cubicBezTo>
                    <a:pt x="1214979" y="1958139"/>
                    <a:pt x="1211038" y="1961385"/>
                    <a:pt x="1205262" y="1961109"/>
                  </a:cubicBezTo>
                  <a:lnTo>
                    <a:pt x="1186574" y="1951094"/>
                  </a:lnTo>
                  <a:lnTo>
                    <a:pt x="1189492" y="1967921"/>
                  </a:lnTo>
                  <a:lnTo>
                    <a:pt x="1209246" y="1975947"/>
                  </a:lnTo>
                  <a:cubicBezTo>
                    <a:pt x="1234633" y="1994831"/>
                    <a:pt x="1235817" y="2024229"/>
                    <a:pt x="1220349" y="2018975"/>
                  </a:cubicBezTo>
                  <a:lnTo>
                    <a:pt x="1217451" y="2017497"/>
                  </a:lnTo>
                  <a:lnTo>
                    <a:pt x="1218926" y="2023915"/>
                  </a:lnTo>
                  <a:cubicBezTo>
                    <a:pt x="1220057" y="2031818"/>
                    <a:pt x="1217929" y="2036837"/>
                    <a:pt x="1214004" y="2037772"/>
                  </a:cubicBezTo>
                  <a:lnTo>
                    <a:pt x="1212528" y="2037734"/>
                  </a:lnTo>
                  <a:lnTo>
                    <a:pt x="1211659" y="2038928"/>
                  </a:lnTo>
                  <a:cubicBezTo>
                    <a:pt x="1208527" y="2041470"/>
                    <a:pt x="1203250" y="2040101"/>
                    <a:pt x="1197672" y="2034391"/>
                  </a:cubicBezTo>
                  <a:lnTo>
                    <a:pt x="1193481" y="2029311"/>
                  </a:lnTo>
                  <a:lnTo>
                    <a:pt x="1192887" y="2032510"/>
                  </a:lnTo>
                  <a:cubicBezTo>
                    <a:pt x="1189384" y="2042821"/>
                    <a:pt x="1178175" y="2037882"/>
                    <a:pt x="1171235" y="2024070"/>
                  </a:cubicBezTo>
                  <a:lnTo>
                    <a:pt x="1170754" y="2021826"/>
                  </a:lnTo>
                  <a:lnTo>
                    <a:pt x="1168595" y="2024349"/>
                  </a:lnTo>
                  <a:cubicBezTo>
                    <a:pt x="1163312" y="2026701"/>
                    <a:pt x="1158463" y="2025105"/>
                    <a:pt x="1155963" y="2018461"/>
                  </a:cubicBezTo>
                  <a:lnTo>
                    <a:pt x="1155056" y="2014318"/>
                  </a:lnTo>
                  <a:lnTo>
                    <a:pt x="1149807" y="2021112"/>
                  </a:lnTo>
                  <a:lnTo>
                    <a:pt x="1132246" y="2027442"/>
                  </a:lnTo>
                  <a:lnTo>
                    <a:pt x="1161870" y="2022057"/>
                  </a:lnTo>
                  <a:lnTo>
                    <a:pt x="1162137" y="2022266"/>
                  </a:lnTo>
                  <a:cubicBezTo>
                    <a:pt x="1178412" y="2077123"/>
                    <a:pt x="1133119" y="2108903"/>
                    <a:pt x="1130479" y="2087283"/>
                  </a:cubicBezTo>
                  <a:lnTo>
                    <a:pt x="1130554" y="2084030"/>
                  </a:lnTo>
                  <a:lnTo>
                    <a:pt x="1125411" y="2088145"/>
                  </a:lnTo>
                  <a:cubicBezTo>
                    <a:pt x="1118782" y="2092593"/>
                    <a:pt x="1113337" y="2092853"/>
                    <a:pt x="1110791" y="2089723"/>
                  </a:cubicBezTo>
                  <a:lnTo>
                    <a:pt x="1110185" y="2088378"/>
                  </a:lnTo>
                  <a:lnTo>
                    <a:pt x="1108732" y="2088112"/>
                  </a:lnTo>
                  <a:cubicBezTo>
                    <a:pt x="1105083" y="2086393"/>
                    <a:pt x="1104027" y="2081044"/>
                    <a:pt x="1106750" y="2073541"/>
                  </a:cubicBezTo>
                  <a:lnTo>
                    <a:pt x="1109507" y="2067560"/>
                  </a:lnTo>
                  <a:lnTo>
                    <a:pt x="1106368" y="2068414"/>
                  </a:lnTo>
                  <a:cubicBezTo>
                    <a:pt x="1090153" y="2070390"/>
                    <a:pt x="1097328" y="2041857"/>
                    <a:pt x="1126043" y="2028569"/>
                  </a:cubicBezTo>
                  <a:lnTo>
                    <a:pt x="1131712" y="2027539"/>
                  </a:lnTo>
                  <a:lnTo>
                    <a:pt x="1130588" y="2026095"/>
                  </a:lnTo>
                  <a:lnTo>
                    <a:pt x="1128667" y="2026206"/>
                  </a:lnTo>
                  <a:cubicBezTo>
                    <a:pt x="1123514" y="2025152"/>
                    <a:pt x="1120529" y="2018701"/>
                    <a:pt x="1121669" y="2008356"/>
                  </a:cubicBezTo>
                  <a:lnTo>
                    <a:pt x="1123322" y="1999930"/>
                  </a:lnTo>
                  <a:lnTo>
                    <a:pt x="1119607" y="2001979"/>
                  </a:lnTo>
                  <a:cubicBezTo>
                    <a:pt x="1099672" y="2009474"/>
                    <a:pt x="1099977" y="1971116"/>
                    <a:pt x="1132266" y="1945441"/>
                  </a:cubicBezTo>
                  <a:lnTo>
                    <a:pt x="1171179" y="1928149"/>
                  </a:lnTo>
                  <a:lnTo>
                    <a:pt x="1166079" y="1919838"/>
                  </a:lnTo>
                  <a:cubicBezTo>
                    <a:pt x="1161709" y="1906800"/>
                    <a:pt x="1159877" y="1890903"/>
                    <a:pt x="1162768" y="1872477"/>
                  </a:cubicBezTo>
                  <a:lnTo>
                    <a:pt x="1163077" y="1872162"/>
                  </a:lnTo>
                  <a:lnTo>
                    <a:pt x="1187285" y="1873302"/>
                  </a:lnTo>
                  <a:lnTo>
                    <a:pt x="1169743" y="1844719"/>
                  </a:lnTo>
                  <a:cubicBezTo>
                    <a:pt x="1165373" y="1831680"/>
                    <a:pt x="1163541" y="1815782"/>
                    <a:pt x="1166433" y="1797357"/>
                  </a:cubicBezTo>
                  <a:close/>
                  <a:moveTo>
                    <a:pt x="1435841" y="1783337"/>
                  </a:moveTo>
                  <a:lnTo>
                    <a:pt x="1436655" y="1788516"/>
                  </a:lnTo>
                  <a:cubicBezTo>
                    <a:pt x="1436704" y="1792903"/>
                    <a:pt x="1435511" y="1796099"/>
                    <a:pt x="1433413" y="1798156"/>
                  </a:cubicBezTo>
                  <a:lnTo>
                    <a:pt x="1429294" y="1799488"/>
                  </a:lnTo>
                  <a:lnTo>
                    <a:pt x="1439426" y="1799965"/>
                  </a:lnTo>
                  <a:lnTo>
                    <a:pt x="1438191" y="1792517"/>
                  </a:lnTo>
                  <a:lnTo>
                    <a:pt x="1440571" y="1786184"/>
                  </a:lnTo>
                  <a:close/>
                  <a:moveTo>
                    <a:pt x="1664088" y="1760064"/>
                  </a:moveTo>
                  <a:lnTo>
                    <a:pt x="1667218" y="1778493"/>
                  </a:lnTo>
                  <a:lnTo>
                    <a:pt x="1677825" y="1778993"/>
                  </a:lnTo>
                  <a:lnTo>
                    <a:pt x="1674665" y="1777299"/>
                  </a:lnTo>
                  <a:close/>
                  <a:moveTo>
                    <a:pt x="1380196" y="1756277"/>
                  </a:moveTo>
                  <a:lnTo>
                    <a:pt x="1372559" y="1798408"/>
                  </a:lnTo>
                  <a:lnTo>
                    <a:pt x="1356800" y="1816827"/>
                  </a:lnTo>
                  <a:lnTo>
                    <a:pt x="1378313" y="1810009"/>
                  </a:lnTo>
                  <a:lnTo>
                    <a:pt x="1378810" y="1810234"/>
                  </a:lnTo>
                  <a:lnTo>
                    <a:pt x="1384407" y="1823021"/>
                  </a:lnTo>
                  <a:lnTo>
                    <a:pt x="1385811" y="1797847"/>
                  </a:lnTo>
                  <a:lnTo>
                    <a:pt x="1386191" y="1797457"/>
                  </a:lnTo>
                  <a:lnTo>
                    <a:pt x="1421294" y="1799111"/>
                  </a:lnTo>
                  <a:lnTo>
                    <a:pt x="1399226" y="1787285"/>
                  </a:lnTo>
                  <a:close/>
                  <a:moveTo>
                    <a:pt x="1576246" y="1739775"/>
                  </a:moveTo>
                  <a:lnTo>
                    <a:pt x="1577002" y="1742412"/>
                  </a:lnTo>
                  <a:lnTo>
                    <a:pt x="1578883" y="1740048"/>
                  </a:lnTo>
                  <a:close/>
                  <a:moveTo>
                    <a:pt x="1321155" y="1715162"/>
                  </a:moveTo>
                  <a:lnTo>
                    <a:pt x="1320859" y="1715544"/>
                  </a:lnTo>
                  <a:lnTo>
                    <a:pt x="1321194" y="1715340"/>
                  </a:lnTo>
                  <a:close/>
                  <a:moveTo>
                    <a:pt x="1163819" y="1680751"/>
                  </a:moveTo>
                  <a:lnTo>
                    <a:pt x="1158987" y="1707417"/>
                  </a:lnTo>
                  <a:lnTo>
                    <a:pt x="1161537" y="1707536"/>
                  </a:lnTo>
                  <a:lnTo>
                    <a:pt x="1164033" y="1706428"/>
                  </a:lnTo>
                  <a:lnTo>
                    <a:pt x="1164434" y="1706610"/>
                  </a:lnTo>
                  <a:lnTo>
                    <a:pt x="1164909" y="1707696"/>
                  </a:lnTo>
                  <a:lnTo>
                    <a:pt x="1188705" y="1708816"/>
                  </a:lnTo>
                  <a:lnTo>
                    <a:pt x="1177289" y="1702699"/>
                  </a:lnTo>
                  <a:close/>
                  <a:moveTo>
                    <a:pt x="1549744" y="1678097"/>
                  </a:moveTo>
                  <a:lnTo>
                    <a:pt x="1550402" y="1682288"/>
                  </a:lnTo>
                  <a:lnTo>
                    <a:pt x="1548452" y="1684325"/>
                  </a:lnTo>
                  <a:lnTo>
                    <a:pt x="1550398" y="1685460"/>
                  </a:lnTo>
                  <a:lnTo>
                    <a:pt x="1551259" y="1679505"/>
                  </a:lnTo>
                  <a:lnTo>
                    <a:pt x="1551525" y="1679170"/>
                  </a:lnTo>
                  <a:close/>
                  <a:moveTo>
                    <a:pt x="1361606" y="1645646"/>
                  </a:moveTo>
                  <a:lnTo>
                    <a:pt x="1364522" y="1662464"/>
                  </a:lnTo>
                  <a:lnTo>
                    <a:pt x="1357611" y="1700586"/>
                  </a:lnTo>
                  <a:lnTo>
                    <a:pt x="1362461" y="1699049"/>
                  </a:lnTo>
                  <a:lnTo>
                    <a:pt x="1362956" y="1699274"/>
                  </a:lnTo>
                  <a:lnTo>
                    <a:pt x="1371122" y="1717924"/>
                  </a:lnTo>
                  <a:lnTo>
                    <a:pt x="1372223" y="1691414"/>
                  </a:lnTo>
                  <a:lnTo>
                    <a:pt x="1372603" y="1691025"/>
                  </a:lnTo>
                  <a:lnTo>
                    <a:pt x="1388919" y="1691794"/>
                  </a:lnTo>
                  <a:lnTo>
                    <a:pt x="1372843" y="1674047"/>
                  </a:lnTo>
                  <a:close/>
                  <a:moveTo>
                    <a:pt x="1103129" y="1558230"/>
                  </a:moveTo>
                  <a:lnTo>
                    <a:pt x="1100994" y="1560994"/>
                  </a:lnTo>
                  <a:lnTo>
                    <a:pt x="1103491" y="1559885"/>
                  </a:lnTo>
                  <a:close/>
                  <a:moveTo>
                    <a:pt x="1581400" y="1536396"/>
                  </a:moveTo>
                  <a:lnTo>
                    <a:pt x="1579967" y="1544300"/>
                  </a:lnTo>
                  <a:lnTo>
                    <a:pt x="1575097" y="1549992"/>
                  </a:lnTo>
                  <a:lnTo>
                    <a:pt x="1575535" y="1552075"/>
                  </a:lnTo>
                  <a:lnTo>
                    <a:pt x="1585676" y="1548861"/>
                  </a:lnTo>
                  <a:close/>
                  <a:moveTo>
                    <a:pt x="1610691" y="1510011"/>
                  </a:moveTo>
                  <a:lnTo>
                    <a:pt x="1613144" y="1519571"/>
                  </a:lnTo>
                  <a:lnTo>
                    <a:pt x="1620706" y="1519928"/>
                  </a:lnTo>
                  <a:close/>
                  <a:moveTo>
                    <a:pt x="1136855" y="1507742"/>
                  </a:moveTo>
                  <a:lnTo>
                    <a:pt x="1138216" y="1515594"/>
                  </a:lnTo>
                  <a:lnTo>
                    <a:pt x="1132527" y="1546982"/>
                  </a:lnTo>
                  <a:lnTo>
                    <a:pt x="1136548" y="1545195"/>
                  </a:lnTo>
                  <a:lnTo>
                    <a:pt x="1136950" y="1545376"/>
                  </a:lnTo>
                  <a:lnTo>
                    <a:pt x="1143556" y="1560466"/>
                  </a:lnTo>
                  <a:lnTo>
                    <a:pt x="1144447" y="1539017"/>
                  </a:lnTo>
                  <a:lnTo>
                    <a:pt x="1144755" y="1538702"/>
                  </a:lnTo>
                  <a:lnTo>
                    <a:pt x="1158162" y="1539333"/>
                  </a:lnTo>
                  <a:lnTo>
                    <a:pt x="1155301" y="1537801"/>
                  </a:lnTo>
                  <a:close/>
                  <a:moveTo>
                    <a:pt x="1495658" y="1487119"/>
                  </a:moveTo>
                  <a:lnTo>
                    <a:pt x="1490825" y="1513785"/>
                  </a:lnTo>
                  <a:lnTo>
                    <a:pt x="1493376" y="1513904"/>
                  </a:lnTo>
                  <a:lnTo>
                    <a:pt x="1495871" y="1512796"/>
                  </a:lnTo>
                  <a:lnTo>
                    <a:pt x="1496273" y="1512977"/>
                  </a:lnTo>
                  <a:lnTo>
                    <a:pt x="1496747" y="1514063"/>
                  </a:lnTo>
                  <a:lnTo>
                    <a:pt x="1497654" y="1514106"/>
                  </a:lnTo>
                  <a:lnTo>
                    <a:pt x="1498620" y="1507420"/>
                  </a:lnTo>
                  <a:lnTo>
                    <a:pt x="1503981" y="1500682"/>
                  </a:lnTo>
                  <a:close/>
                  <a:moveTo>
                    <a:pt x="1540004" y="1425472"/>
                  </a:moveTo>
                  <a:lnTo>
                    <a:pt x="1538262" y="1435083"/>
                  </a:lnTo>
                  <a:lnTo>
                    <a:pt x="1548432" y="1440292"/>
                  </a:lnTo>
                  <a:lnTo>
                    <a:pt x="1543678" y="1426437"/>
                  </a:lnTo>
                  <a:close/>
                  <a:moveTo>
                    <a:pt x="1585969" y="1424537"/>
                  </a:moveTo>
                  <a:lnTo>
                    <a:pt x="1593370" y="1446109"/>
                  </a:lnTo>
                  <a:lnTo>
                    <a:pt x="1613234" y="1442232"/>
                  </a:lnTo>
                  <a:lnTo>
                    <a:pt x="1600536" y="1438962"/>
                  </a:lnTo>
                  <a:close/>
                  <a:moveTo>
                    <a:pt x="1434967" y="1364597"/>
                  </a:moveTo>
                  <a:lnTo>
                    <a:pt x="1432832" y="1367362"/>
                  </a:lnTo>
                  <a:lnTo>
                    <a:pt x="1435329" y="1366253"/>
                  </a:lnTo>
                  <a:close/>
                  <a:moveTo>
                    <a:pt x="1471055" y="1356921"/>
                  </a:moveTo>
                  <a:lnTo>
                    <a:pt x="1475394" y="1366833"/>
                  </a:lnTo>
                  <a:lnTo>
                    <a:pt x="1475716" y="1359094"/>
                  </a:lnTo>
                  <a:close/>
                  <a:moveTo>
                    <a:pt x="1468818" y="1351767"/>
                  </a:moveTo>
                  <a:lnTo>
                    <a:pt x="1468805" y="1351783"/>
                  </a:lnTo>
                  <a:lnTo>
                    <a:pt x="1468836" y="1351856"/>
                  </a:lnTo>
                  <a:close/>
                  <a:moveTo>
                    <a:pt x="1403233" y="1350210"/>
                  </a:moveTo>
                  <a:lnTo>
                    <a:pt x="1402520" y="1350603"/>
                  </a:lnTo>
                  <a:lnTo>
                    <a:pt x="1402397" y="1353047"/>
                  </a:lnTo>
                  <a:cubicBezTo>
                    <a:pt x="1400955" y="1355607"/>
                    <a:pt x="1398178" y="1357589"/>
                    <a:pt x="1393929" y="1358680"/>
                  </a:cubicBezTo>
                  <a:lnTo>
                    <a:pt x="1388716" y="1359240"/>
                  </a:lnTo>
                  <a:lnTo>
                    <a:pt x="1396364" y="1366598"/>
                  </a:lnTo>
                  <a:cubicBezTo>
                    <a:pt x="1404854" y="1376262"/>
                    <a:pt x="1406406" y="1384910"/>
                    <a:pt x="1401937" y="1389631"/>
                  </a:cubicBezTo>
                  <a:lnTo>
                    <a:pt x="1399912" y="1390880"/>
                  </a:lnTo>
                  <a:lnTo>
                    <a:pt x="1399792" y="1393256"/>
                  </a:lnTo>
                  <a:cubicBezTo>
                    <a:pt x="1397808" y="1399447"/>
                    <a:pt x="1389481" y="1402250"/>
                    <a:pt x="1376922" y="1399464"/>
                  </a:cubicBezTo>
                  <a:lnTo>
                    <a:pt x="1366791" y="1396306"/>
                  </a:lnTo>
                  <a:lnTo>
                    <a:pt x="1368811" y="1401143"/>
                  </a:lnTo>
                  <a:lnTo>
                    <a:pt x="1368432" y="1405609"/>
                  </a:lnTo>
                  <a:lnTo>
                    <a:pt x="1403391" y="1425984"/>
                  </a:lnTo>
                  <a:cubicBezTo>
                    <a:pt x="1421070" y="1443532"/>
                    <a:pt x="1423019" y="1463175"/>
                    <a:pt x="1405471" y="1463376"/>
                  </a:cubicBezTo>
                  <a:lnTo>
                    <a:pt x="1400274" y="1462680"/>
                  </a:lnTo>
                  <a:lnTo>
                    <a:pt x="1405955" y="1471645"/>
                  </a:lnTo>
                  <a:cubicBezTo>
                    <a:pt x="1411905" y="1483049"/>
                    <a:pt x="1411359" y="1491818"/>
                    <a:pt x="1405895" y="1495343"/>
                  </a:cubicBezTo>
                  <a:lnTo>
                    <a:pt x="1403633" y="1496076"/>
                  </a:lnTo>
                  <a:lnTo>
                    <a:pt x="1402952" y="1498354"/>
                  </a:lnTo>
                  <a:cubicBezTo>
                    <a:pt x="1399553" y="1503896"/>
                    <a:pt x="1390798" y="1504641"/>
                    <a:pt x="1379262" y="1498951"/>
                  </a:cubicBezTo>
                  <a:lnTo>
                    <a:pt x="1370170" y="1493476"/>
                  </a:lnTo>
                  <a:lnTo>
                    <a:pt x="1370983" y="1498655"/>
                  </a:lnTo>
                  <a:cubicBezTo>
                    <a:pt x="1371181" y="1516204"/>
                    <a:pt x="1351499" y="1514701"/>
                    <a:pt x="1333554" y="1497426"/>
                  </a:cubicBezTo>
                  <a:lnTo>
                    <a:pt x="1316390" y="1469457"/>
                  </a:lnTo>
                  <a:lnTo>
                    <a:pt x="1319229" y="1485830"/>
                  </a:lnTo>
                  <a:lnTo>
                    <a:pt x="1311629" y="1527761"/>
                  </a:lnTo>
                  <a:lnTo>
                    <a:pt x="1328494" y="1522416"/>
                  </a:lnTo>
                  <a:lnTo>
                    <a:pt x="1328990" y="1522641"/>
                  </a:lnTo>
                  <a:cubicBezTo>
                    <a:pt x="1340579" y="1542568"/>
                    <a:pt x="1345593" y="1561699"/>
                    <a:pt x="1346404" y="1578675"/>
                  </a:cubicBezTo>
                  <a:lnTo>
                    <a:pt x="1341098" y="1607951"/>
                  </a:lnTo>
                  <a:lnTo>
                    <a:pt x="1346610" y="1606205"/>
                  </a:lnTo>
                  <a:lnTo>
                    <a:pt x="1347107" y="1606430"/>
                  </a:lnTo>
                  <a:lnTo>
                    <a:pt x="1359222" y="1634105"/>
                  </a:lnTo>
                  <a:lnTo>
                    <a:pt x="1358635" y="1594039"/>
                  </a:lnTo>
                  <a:lnTo>
                    <a:pt x="1359016" y="1593650"/>
                  </a:lnTo>
                  <a:cubicBezTo>
                    <a:pt x="1404388" y="1585469"/>
                    <a:pt x="1437797" y="1600921"/>
                    <a:pt x="1455475" y="1618469"/>
                  </a:cubicBezTo>
                  <a:lnTo>
                    <a:pt x="1463593" y="1628935"/>
                  </a:lnTo>
                  <a:lnTo>
                    <a:pt x="1490623" y="1624023"/>
                  </a:lnTo>
                  <a:lnTo>
                    <a:pt x="1490970" y="1624294"/>
                  </a:lnTo>
                  <a:cubicBezTo>
                    <a:pt x="1501580" y="1660056"/>
                    <a:pt x="1492121" y="1688296"/>
                    <a:pt x="1479581" y="1704072"/>
                  </a:cubicBezTo>
                  <a:lnTo>
                    <a:pt x="1465849" y="1713971"/>
                  </a:lnTo>
                  <a:lnTo>
                    <a:pt x="1469063" y="1715845"/>
                  </a:lnTo>
                  <a:cubicBezTo>
                    <a:pt x="1477902" y="1724618"/>
                    <a:pt x="1482810" y="1733915"/>
                    <a:pt x="1483312" y="1741045"/>
                  </a:cubicBezTo>
                  <a:lnTo>
                    <a:pt x="1482546" y="1743614"/>
                  </a:lnTo>
                  <a:lnTo>
                    <a:pt x="1503017" y="1734517"/>
                  </a:lnTo>
                  <a:lnTo>
                    <a:pt x="1497918" y="1726206"/>
                  </a:lnTo>
                  <a:cubicBezTo>
                    <a:pt x="1493547" y="1713167"/>
                    <a:pt x="1491715" y="1697270"/>
                    <a:pt x="1494607" y="1678844"/>
                  </a:cubicBezTo>
                  <a:lnTo>
                    <a:pt x="1494915" y="1678529"/>
                  </a:lnTo>
                  <a:lnTo>
                    <a:pt x="1519123" y="1679670"/>
                  </a:lnTo>
                  <a:lnTo>
                    <a:pt x="1501581" y="1651086"/>
                  </a:lnTo>
                  <a:cubicBezTo>
                    <a:pt x="1497211" y="1638048"/>
                    <a:pt x="1495379" y="1622150"/>
                    <a:pt x="1498271" y="1603725"/>
                  </a:cubicBezTo>
                  <a:lnTo>
                    <a:pt x="1498580" y="1603410"/>
                  </a:lnTo>
                  <a:lnTo>
                    <a:pt x="1525780" y="1604691"/>
                  </a:lnTo>
                  <a:lnTo>
                    <a:pt x="1526350" y="1600745"/>
                  </a:lnTo>
                  <a:lnTo>
                    <a:pt x="1509126" y="1591515"/>
                  </a:lnTo>
                  <a:lnTo>
                    <a:pt x="1505436" y="1585502"/>
                  </a:lnTo>
                  <a:lnTo>
                    <a:pt x="1504042" y="1593186"/>
                  </a:lnTo>
                  <a:cubicBezTo>
                    <a:pt x="1495582" y="1611476"/>
                    <a:pt x="1481182" y="1618383"/>
                    <a:pt x="1476183" y="1605094"/>
                  </a:cubicBezTo>
                  <a:lnTo>
                    <a:pt x="1475276" y="1600951"/>
                  </a:lnTo>
                  <a:lnTo>
                    <a:pt x="1470027" y="1607746"/>
                  </a:lnTo>
                  <a:cubicBezTo>
                    <a:pt x="1462998" y="1615421"/>
                    <a:pt x="1456179" y="1617428"/>
                    <a:pt x="1451990" y="1614247"/>
                  </a:cubicBezTo>
                  <a:lnTo>
                    <a:pt x="1450807" y="1612728"/>
                  </a:lnTo>
                  <a:lnTo>
                    <a:pt x="1448887" y="1612839"/>
                  </a:lnTo>
                  <a:cubicBezTo>
                    <a:pt x="1443733" y="1611786"/>
                    <a:pt x="1440748" y="1605334"/>
                    <a:pt x="1441889" y="1594989"/>
                  </a:cubicBezTo>
                  <a:lnTo>
                    <a:pt x="1443541" y="1586563"/>
                  </a:lnTo>
                  <a:lnTo>
                    <a:pt x="1439827" y="1588612"/>
                  </a:lnTo>
                  <a:cubicBezTo>
                    <a:pt x="1426537" y="1593609"/>
                    <a:pt x="1422243" y="1578227"/>
                    <a:pt x="1430424" y="1559810"/>
                  </a:cubicBezTo>
                  <a:lnTo>
                    <a:pt x="1446627" y="1539440"/>
                  </a:lnTo>
                  <a:lnTo>
                    <a:pt x="1437332" y="1542790"/>
                  </a:lnTo>
                  <a:lnTo>
                    <a:pt x="1436149" y="1541273"/>
                  </a:lnTo>
                  <a:lnTo>
                    <a:pt x="1434228" y="1541383"/>
                  </a:lnTo>
                  <a:cubicBezTo>
                    <a:pt x="1429075" y="1540329"/>
                    <a:pt x="1426090" y="1533878"/>
                    <a:pt x="1427231" y="1523533"/>
                  </a:cubicBezTo>
                  <a:lnTo>
                    <a:pt x="1428883" y="1515107"/>
                  </a:lnTo>
                  <a:lnTo>
                    <a:pt x="1425169" y="1517156"/>
                  </a:lnTo>
                  <a:cubicBezTo>
                    <a:pt x="1405234" y="1524651"/>
                    <a:pt x="1405539" y="1486293"/>
                    <a:pt x="1437828" y="1460619"/>
                  </a:cubicBezTo>
                  <a:lnTo>
                    <a:pt x="1469288" y="1446638"/>
                  </a:lnTo>
                  <a:lnTo>
                    <a:pt x="1468805" y="1441372"/>
                  </a:lnTo>
                  <a:lnTo>
                    <a:pt x="1468897" y="1440907"/>
                  </a:lnTo>
                  <a:lnTo>
                    <a:pt x="1461331" y="1449749"/>
                  </a:lnTo>
                  <a:cubicBezTo>
                    <a:pt x="1456048" y="1452101"/>
                    <a:pt x="1451198" y="1450506"/>
                    <a:pt x="1448698" y="1443861"/>
                  </a:cubicBezTo>
                  <a:lnTo>
                    <a:pt x="1447792" y="1439718"/>
                  </a:lnTo>
                  <a:lnTo>
                    <a:pt x="1442543" y="1446513"/>
                  </a:lnTo>
                  <a:cubicBezTo>
                    <a:pt x="1435514" y="1454188"/>
                    <a:pt x="1428694" y="1456195"/>
                    <a:pt x="1424506" y="1453013"/>
                  </a:cubicBezTo>
                  <a:lnTo>
                    <a:pt x="1423323" y="1451495"/>
                  </a:lnTo>
                  <a:lnTo>
                    <a:pt x="1421402" y="1451606"/>
                  </a:lnTo>
                  <a:cubicBezTo>
                    <a:pt x="1416249" y="1450552"/>
                    <a:pt x="1413263" y="1444101"/>
                    <a:pt x="1414405" y="1433756"/>
                  </a:cubicBezTo>
                  <a:lnTo>
                    <a:pt x="1416056" y="1425330"/>
                  </a:lnTo>
                  <a:lnTo>
                    <a:pt x="1412343" y="1427379"/>
                  </a:lnTo>
                  <a:cubicBezTo>
                    <a:pt x="1399053" y="1432376"/>
                    <a:pt x="1394758" y="1416993"/>
                    <a:pt x="1402940" y="1398576"/>
                  </a:cubicBezTo>
                  <a:lnTo>
                    <a:pt x="1422491" y="1373997"/>
                  </a:lnTo>
                  <a:lnTo>
                    <a:pt x="1411681" y="1377893"/>
                  </a:lnTo>
                  <a:lnTo>
                    <a:pt x="1410499" y="1376376"/>
                  </a:lnTo>
                  <a:lnTo>
                    <a:pt x="1408578" y="1376486"/>
                  </a:lnTo>
                  <a:cubicBezTo>
                    <a:pt x="1403425" y="1375433"/>
                    <a:pt x="1400440" y="1368981"/>
                    <a:pt x="1401580" y="1358637"/>
                  </a:cubicBezTo>
                  <a:close/>
                  <a:moveTo>
                    <a:pt x="1157417" y="1303748"/>
                  </a:moveTo>
                  <a:lnTo>
                    <a:pt x="1152827" y="1306280"/>
                  </a:lnTo>
                  <a:cubicBezTo>
                    <a:pt x="1148721" y="1307823"/>
                    <a:pt x="1145309" y="1307794"/>
                    <a:pt x="1142659" y="1306524"/>
                  </a:cubicBezTo>
                  <a:lnTo>
                    <a:pt x="1141602" y="1305165"/>
                  </a:lnTo>
                  <a:lnTo>
                    <a:pt x="1141381" y="1307774"/>
                  </a:lnTo>
                  <a:lnTo>
                    <a:pt x="1155546" y="1316031"/>
                  </a:lnTo>
                  <a:lnTo>
                    <a:pt x="1155375" y="1314161"/>
                  </a:lnTo>
                  <a:close/>
                  <a:moveTo>
                    <a:pt x="1388574" y="1282418"/>
                  </a:moveTo>
                  <a:lnTo>
                    <a:pt x="1384860" y="1284468"/>
                  </a:lnTo>
                  <a:lnTo>
                    <a:pt x="1374534" y="1282528"/>
                  </a:lnTo>
                  <a:lnTo>
                    <a:pt x="1374571" y="1282592"/>
                  </a:lnTo>
                  <a:cubicBezTo>
                    <a:pt x="1375461" y="1286551"/>
                    <a:pt x="1374732" y="1289894"/>
                    <a:pt x="1372498" y="1292255"/>
                  </a:cubicBezTo>
                  <a:lnTo>
                    <a:pt x="1370474" y="1293504"/>
                  </a:lnTo>
                  <a:lnTo>
                    <a:pt x="1370353" y="1295880"/>
                  </a:lnTo>
                  <a:cubicBezTo>
                    <a:pt x="1368369" y="1302070"/>
                    <a:pt x="1360042" y="1304874"/>
                    <a:pt x="1347484" y="1302088"/>
                  </a:cubicBezTo>
                  <a:lnTo>
                    <a:pt x="1337352" y="1298929"/>
                  </a:lnTo>
                  <a:lnTo>
                    <a:pt x="1339372" y="1303767"/>
                  </a:lnTo>
                  <a:lnTo>
                    <a:pt x="1338797" y="1310559"/>
                  </a:lnTo>
                  <a:lnTo>
                    <a:pt x="1341024" y="1310418"/>
                  </a:lnTo>
                  <a:cubicBezTo>
                    <a:pt x="1357988" y="1311452"/>
                    <a:pt x="1372355" y="1316431"/>
                    <a:pt x="1383025" y="1322853"/>
                  </a:cubicBezTo>
                  <a:lnTo>
                    <a:pt x="1389463" y="1327967"/>
                  </a:lnTo>
                  <a:lnTo>
                    <a:pt x="1390115" y="1323457"/>
                  </a:lnTo>
                  <a:lnTo>
                    <a:pt x="1402232" y="1308225"/>
                  </a:lnTo>
                  <a:lnTo>
                    <a:pt x="1397023" y="1310101"/>
                  </a:lnTo>
                  <a:lnTo>
                    <a:pt x="1395841" y="1308584"/>
                  </a:lnTo>
                  <a:lnTo>
                    <a:pt x="1393920" y="1308695"/>
                  </a:lnTo>
                  <a:cubicBezTo>
                    <a:pt x="1388766" y="1307641"/>
                    <a:pt x="1385781" y="1301189"/>
                    <a:pt x="1386922" y="1290845"/>
                  </a:cubicBezTo>
                  <a:close/>
                  <a:moveTo>
                    <a:pt x="1373379" y="1247289"/>
                  </a:moveTo>
                  <a:lnTo>
                    <a:pt x="1372958" y="1255671"/>
                  </a:lnTo>
                  <a:cubicBezTo>
                    <a:pt x="1371516" y="1258230"/>
                    <a:pt x="1368739" y="1260212"/>
                    <a:pt x="1364490" y="1261303"/>
                  </a:cubicBezTo>
                  <a:lnTo>
                    <a:pt x="1359277" y="1261863"/>
                  </a:lnTo>
                  <a:lnTo>
                    <a:pt x="1366925" y="1269222"/>
                  </a:lnTo>
                  <a:lnTo>
                    <a:pt x="1373652" y="1280984"/>
                  </a:lnTo>
                  <a:lnTo>
                    <a:pt x="1371606" y="1268638"/>
                  </a:lnTo>
                  <a:lnTo>
                    <a:pt x="1378740" y="1249652"/>
                  </a:lnTo>
                  <a:close/>
                  <a:moveTo>
                    <a:pt x="1457150" y="1229543"/>
                  </a:moveTo>
                  <a:lnTo>
                    <a:pt x="1454071" y="1246527"/>
                  </a:lnTo>
                  <a:lnTo>
                    <a:pt x="1455396" y="1254169"/>
                  </a:lnTo>
                  <a:lnTo>
                    <a:pt x="1452479" y="1270266"/>
                  </a:lnTo>
                  <a:lnTo>
                    <a:pt x="1464480" y="1262944"/>
                  </a:lnTo>
                  <a:lnTo>
                    <a:pt x="1473282" y="1260155"/>
                  </a:lnTo>
                  <a:close/>
                  <a:moveTo>
                    <a:pt x="1022980" y="1151592"/>
                  </a:moveTo>
                  <a:lnTo>
                    <a:pt x="1023382" y="1151775"/>
                  </a:lnTo>
                  <a:cubicBezTo>
                    <a:pt x="1060889" y="1216262"/>
                    <a:pt x="1013291" y="1270469"/>
                    <a:pt x="1003292" y="1243891"/>
                  </a:cubicBezTo>
                  <a:lnTo>
                    <a:pt x="1002385" y="1239747"/>
                  </a:lnTo>
                  <a:lnTo>
                    <a:pt x="997136" y="1246543"/>
                  </a:lnTo>
                  <a:cubicBezTo>
                    <a:pt x="990108" y="1254219"/>
                    <a:pt x="983288" y="1256225"/>
                    <a:pt x="979099" y="1253043"/>
                  </a:cubicBezTo>
                  <a:lnTo>
                    <a:pt x="977917" y="1251526"/>
                  </a:lnTo>
                  <a:lnTo>
                    <a:pt x="975996" y="1251637"/>
                  </a:lnTo>
                  <a:cubicBezTo>
                    <a:pt x="970842" y="1250582"/>
                    <a:pt x="967858" y="1244131"/>
                    <a:pt x="968998" y="1233787"/>
                  </a:cubicBezTo>
                  <a:lnTo>
                    <a:pt x="970651" y="1225360"/>
                  </a:lnTo>
                  <a:lnTo>
                    <a:pt x="966936" y="1227409"/>
                  </a:lnTo>
                  <a:cubicBezTo>
                    <a:pt x="940357" y="1237403"/>
                    <a:pt x="949759" y="1165880"/>
                    <a:pt x="1022980" y="1151592"/>
                  </a:cubicBezTo>
                  <a:close/>
                  <a:moveTo>
                    <a:pt x="1245159" y="1077170"/>
                  </a:moveTo>
                  <a:cubicBezTo>
                    <a:pt x="1296053" y="1080269"/>
                    <a:pt x="1323561" y="1118886"/>
                    <a:pt x="1298065" y="1125432"/>
                  </a:cubicBezTo>
                  <a:lnTo>
                    <a:pt x="1292851" y="1125991"/>
                  </a:lnTo>
                  <a:lnTo>
                    <a:pt x="1300499" y="1133350"/>
                  </a:lnTo>
                  <a:cubicBezTo>
                    <a:pt x="1308989" y="1143013"/>
                    <a:pt x="1310542" y="1151662"/>
                    <a:pt x="1306072" y="1156383"/>
                  </a:cubicBezTo>
                  <a:lnTo>
                    <a:pt x="1304048" y="1157632"/>
                  </a:lnTo>
                  <a:lnTo>
                    <a:pt x="1303927" y="1160008"/>
                  </a:lnTo>
                  <a:cubicBezTo>
                    <a:pt x="1301943" y="1166198"/>
                    <a:pt x="1293616" y="1169002"/>
                    <a:pt x="1281058" y="1166216"/>
                  </a:cubicBezTo>
                  <a:lnTo>
                    <a:pt x="1270926" y="1163057"/>
                  </a:lnTo>
                  <a:lnTo>
                    <a:pt x="1272946" y="1167895"/>
                  </a:lnTo>
                  <a:cubicBezTo>
                    <a:pt x="1281668" y="1201893"/>
                    <a:pt x="1195044" y="1180763"/>
                    <a:pt x="1187289" y="1088883"/>
                  </a:cubicBezTo>
                  <a:lnTo>
                    <a:pt x="1187567" y="1088414"/>
                  </a:lnTo>
                  <a:cubicBezTo>
                    <a:pt x="1208631" y="1079051"/>
                    <a:pt x="1228194" y="1076138"/>
                    <a:pt x="1245159" y="1077170"/>
                  </a:cubicBezTo>
                  <a:close/>
                  <a:moveTo>
                    <a:pt x="989605" y="1064539"/>
                  </a:moveTo>
                  <a:lnTo>
                    <a:pt x="990006" y="1064720"/>
                  </a:lnTo>
                  <a:cubicBezTo>
                    <a:pt x="1027515" y="1129208"/>
                    <a:pt x="979916" y="1183415"/>
                    <a:pt x="969916" y="1156837"/>
                  </a:cubicBezTo>
                  <a:lnTo>
                    <a:pt x="969010" y="1152694"/>
                  </a:lnTo>
                  <a:lnTo>
                    <a:pt x="963761" y="1159489"/>
                  </a:lnTo>
                  <a:cubicBezTo>
                    <a:pt x="956733" y="1167164"/>
                    <a:pt x="949913" y="1169171"/>
                    <a:pt x="945724" y="1165990"/>
                  </a:cubicBezTo>
                  <a:lnTo>
                    <a:pt x="944542" y="1164471"/>
                  </a:lnTo>
                  <a:lnTo>
                    <a:pt x="942621" y="1164582"/>
                  </a:lnTo>
                  <a:cubicBezTo>
                    <a:pt x="937467" y="1163528"/>
                    <a:pt x="934482" y="1157077"/>
                    <a:pt x="935623" y="1146732"/>
                  </a:cubicBezTo>
                  <a:lnTo>
                    <a:pt x="937275" y="1138307"/>
                  </a:lnTo>
                  <a:lnTo>
                    <a:pt x="933561" y="1140355"/>
                  </a:lnTo>
                  <a:cubicBezTo>
                    <a:pt x="906980" y="1150350"/>
                    <a:pt x="916385" y="1078826"/>
                    <a:pt x="989605" y="1064539"/>
                  </a:cubicBezTo>
                  <a:close/>
                  <a:moveTo>
                    <a:pt x="1126898" y="1007328"/>
                  </a:moveTo>
                  <a:lnTo>
                    <a:pt x="1127394" y="1007553"/>
                  </a:lnTo>
                  <a:cubicBezTo>
                    <a:pt x="1173752" y="1087257"/>
                    <a:pt x="1114922" y="1154254"/>
                    <a:pt x="1102563" y="1121405"/>
                  </a:cubicBezTo>
                  <a:lnTo>
                    <a:pt x="1101443" y="1116284"/>
                  </a:lnTo>
                  <a:lnTo>
                    <a:pt x="1094955" y="1124683"/>
                  </a:lnTo>
                  <a:cubicBezTo>
                    <a:pt x="1086269" y="1134169"/>
                    <a:pt x="1077840" y="1136649"/>
                    <a:pt x="1072662" y="1132717"/>
                  </a:cubicBezTo>
                  <a:lnTo>
                    <a:pt x="1071201" y="1130841"/>
                  </a:lnTo>
                  <a:lnTo>
                    <a:pt x="1068827" y="1130978"/>
                  </a:lnTo>
                  <a:lnTo>
                    <a:pt x="1061927" y="1124570"/>
                  </a:lnTo>
                  <a:lnTo>
                    <a:pt x="1057154" y="1127514"/>
                  </a:lnTo>
                  <a:cubicBezTo>
                    <a:pt x="1040126" y="1130825"/>
                    <a:pt x="999525" y="1107271"/>
                    <a:pt x="994820" y="1051515"/>
                  </a:cubicBezTo>
                  <a:lnTo>
                    <a:pt x="995044" y="1051136"/>
                  </a:lnTo>
                  <a:cubicBezTo>
                    <a:pt x="1012087" y="1043561"/>
                    <a:pt x="1027916" y="1041204"/>
                    <a:pt x="1041642" y="1042039"/>
                  </a:cubicBezTo>
                  <a:lnTo>
                    <a:pt x="1058485" y="1046046"/>
                  </a:lnTo>
                  <a:lnTo>
                    <a:pt x="1073276" y="1031157"/>
                  </a:lnTo>
                  <a:cubicBezTo>
                    <a:pt x="1086579" y="1020579"/>
                    <a:pt x="1104274" y="1011742"/>
                    <a:pt x="1126898" y="1007328"/>
                  </a:cubicBezTo>
                  <a:close/>
                  <a:moveTo>
                    <a:pt x="945958" y="985530"/>
                  </a:moveTo>
                  <a:lnTo>
                    <a:pt x="946360" y="985712"/>
                  </a:lnTo>
                  <a:cubicBezTo>
                    <a:pt x="983867" y="1050200"/>
                    <a:pt x="936269" y="1104407"/>
                    <a:pt x="926270" y="1077829"/>
                  </a:cubicBezTo>
                  <a:lnTo>
                    <a:pt x="925363" y="1073685"/>
                  </a:lnTo>
                  <a:lnTo>
                    <a:pt x="920114" y="1080480"/>
                  </a:lnTo>
                  <a:cubicBezTo>
                    <a:pt x="913085" y="1088156"/>
                    <a:pt x="906265" y="1090162"/>
                    <a:pt x="902076" y="1086981"/>
                  </a:cubicBezTo>
                  <a:lnTo>
                    <a:pt x="900894" y="1085463"/>
                  </a:lnTo>
                  <a:lnTo>
                    <a:pt x="898973" y="1085574"/>
                  </a:lnTo>
                  <a:cubicBezTo>
                    <a:pt x="893819" y="1084520"/>
                    <a:pt x="890834" y="1078068"/>
                    <a:pt x="891976" y="1067724"/>
                  </a:cubicBezTo>
                  <a:lnTo>
                    <a:pt x="893627" y="1059298"/>
                  </a:lnTo>
                  <a:lnTo>
                    <a:pt x="889913" y="1061347"/>
                  </a:lnTo>
                  <a:cubicBezTo>
                    <a:pt x="863334" y="1071341"/>
                    <a:pt x="872736" y="999818"/>
                    <a:pt x="945958" y="985530"/>
                  </a:cubicBezTo>
                  <a:close/>
                  <a:moveTo>
                    <a:pt x="1385799" y="984679"/>
                  </a:moveTo>
                  <a:lnTo>
                    <a:pt x="1385713" y="984727"/>
                  </a:lnTo>
                  <a:lnTo>
                    <a:pt x="1385917" y="985049"/>
                  </a:lnTo>
                  <a:close/>
                  <a:moveTo>
                    <a:pt x="1211198" y="956159"/>
                  </a:moveTo>
                  <a:lnTo>
                    <a:pt x="1208419" y="957069"/>
                  </a:lnTo>
                  <a:lnTo>
                    <a:pt x="1208417" y="957079"/>
                  </a:lnTo>
                  <a:lnTo>
                    <a:pt x="1206241" y="958385"/>
                  </a:lnTo>
                  <a:lnTo>
                    <a:pt x="1213503" y="963262"/>
                  </a:lnTo>
                  <a:lnTo>
                    <a:pt x="1211437" y="960132"/>
                  </a:lnTo>
                  <a:close/>
                  <a:moveTo>
                    <a:pt x="959260" y="907434"/>
                  </a:moveTo>
                  <a:lnTo>
                    <a:pt x="958101" y="908968"/>
                  </a:lnTo>
                  <a:lnTo>
                    <a:pt x="959564" y="908753"/>
                  </a:lnTo>
                  <a:close/>
                  <a:moveTo>
                    <a:pt x="1141397" y="898993"/>
                  </a:moveTo>
                  <a:lnTo>
                    <a:pt x="1143190" y="903919"/>
                  </a:lnTo>
                  <a:lnTo>
                    <a:pt x="1140401" y="911785"/>
                  </a:lnTo>
                  <a:lnTo>
                    <a:pt x="1149096" y="911641"/>
                  </a:lnTo>
                  <a:lnTo>
                    <a:pt x="1159931" y="915406"/>
                  </a:lnTo>
                  <a:lnTo>
                    <a:pt x="1161147" y="903242"/>
                  </a:lnTo>
                  <a:lnTo>
                    <a:pt x="1151371" y="902619"/>
                  </a:lnTo>
                  <a:close/>
                  <a:moveTo>
                    <a:pt x="1072034" y="866726"/>
                  </a:moveTo>
                  <a:lnTo>
                    <a:pt x="1067950" y="880501"/>
                  </a:lnTo>
                  <a:cubicBezTo>
                    <a:pt x="1063170" y="885815"/>
                    <a:pt x="1056893" y="886456"/>
                    <a:pt x="1050726" y="880215"/>
                  </a:cubicBezTo>
                  <a:lnTo>
                    <a:pt x="1047617" y="875993"/>
                  </a:lnTo>
                  <a:lnTo>
                    <a:pt x="1045113" y="886307"/>
                  </a:lnTo>
                  <a:cubicBezTo>
                    <a:pt x="1041043" y="898510"/>
                    <a:pt x="1034356" y="904208"/>
                    <a:pt x="1028026" y="902726"/>
                  </a:cubicBezTo>
                  <a:lnTo>
                    <a:pt x="1025927" y="901607"/>
                  </a:lnTo>
                  <a:lnTo>
                    <a:pt x="1025778" y="901685"/>
                  </a:lnTo>
                  <a:lnTo>
                    <a:pt x="1022659" y="912205"/>
                  </a:lnTo>
                  <a:cubicBezTo>
                    <a:pt x="1017880" y="917519"/>
                    <a:pt x="1011602" y="918160"/>
                    <a:pt x="1005435" y="911918"/>
                  </a:cubicBezTo>
                  <a:lnTo>
                    <a:pt x="1002326" y="907698"/>
                  </a:lnTo>
                  <a:lnTo>
                    <a:pt x="999823" y="918011"/>
                  </a:lnTo>
                  <a:lnTo>
                    <a:pt x="998061" y="921064"/>
                  </a:lnTo>
                  <a:lnTo>
                    <a:pt x="1011883" y="935400"/>
                  </a:lnTo>
                  <a:lnTo>
                    <a:pt x="1011897" y="939462"/>
                  </a:lnTo>
                  <a:lnTo>
                    <a:pt x="1023839" y="922715"/>
                  </a:lnTo>
                  <a:cubicBezTo>
                    <a:pt x="1035254" y="910123"/>
                    <a:pt x="1051285" y="898539"/>
                    <a:pt x="1072896" y="890519"/>
                  </a:cubicBezTo>
                  <a:lnTo>
                    <a:pt x="1073423" y="890661"/>
                  </a:lnTo>
                  <a:cubicBezTo>
                    <a:pt x="1080754" y="899554"/>
                    <a:pt x="1086431" y="908517"/>
                    <a:pt x="1090719" y="917336"/>
                  </a:cubicBezTo>
                  <a:lnTo>
                    <a:pt x="1091655" y="920030"/>
                  </a:lnTo>
                  <a:lnTo>
                    <a:pt x="1115455" y="913761"/>
                  </a:lnTo>
                  <a:lnTo>
                    <a:pt x="1098355" y="904095"/>
                  </a:lnTo>
                  <a:cubicBezTo>
                    <a:pt x="1090510" y="897542"/>
                    <a:pt x="1082864" y="888749"/>
                    <a:pt x="1076566" y="877666"/>
                  </a:cubicBezTo>
                  <a:close/>
                  <a:moveTo>
                    <a:pt x="1074714" y="808572"/>
                  </a:moveTo>
                  <a:lnTo>
                    <a:pt x="1071037" y="811480"/>
                  </a:lnTo>
                  <a:lnTo>
                    <a:pt x="1066458" y="812121"/>
                  </a:lnTo>
                  <a:lnTo>
                    <a:pt x="1068843" y="818644"/>
                  </a:lnTo>
                  <a:lnTo>
                    <a:pt x="1074468" y="817163"/>
                  </a:lnTo>
                  <a:close/>
                  <a:moveTo>
                    <a:pt x="1142164" y="783532"/>
                  </a:moveTo>
                  <a:lnTo>
                    <a:pt x="1142038" y="792338"/>
                  </a:lnTo>
                  <a:lnTo>
                    <a:pt x="1146539" y="788339"/>
                  </a:lnTo>
                  <a:close/>
                  <a:moveTo>
                    <a:pt x="958856" y="782312"/>
                  </a:moveTo>
                  <a:lnTo>
                    <a:pt x="953147" y="790731"/>
                  </a:lnTo>
                  <a:cubicBezTo>
                    <a:pt x="949076" y="792860"/>
                    <a:pt x="944388" y="792050"/>
                    <a:pt x="939762" y="787369"/>
                  </a:cubicBezTo>
                  <a:lnTo>
                    <a:pt x="936653" y="783148"/>
                  </a:lnTo>
                  <a:lnTo>
                    <a:pt x="934149" y="793462"/>
                  </a:lnTo>
                  <a:cubicBezTo>
                    <a:pt x="932115" y="799563"/>
                    <a:pt x="929426" y="804038"/>
                    <a:pt x="926454" y="806802"/>
                  </a:cubicBezTo>
                  <a:lnTo>
                    <a:pt x="918462" y="809422"/>
                  </a:lnTo>
                  <a:lnTo>
                    <a:pt x="917734" y="809995"/>
                  </a:lnTo>
                  <a:lnTo>
                    <a:pt x="913144" y="809702"/>
                  </a:lnTo>
                  <a:lnTo>
                    <a:pt x="912851" y="809854"/>
                  </a:lnTo>
                  <a:lnTo>
                    <a:pt x="912238" y="809645"/>
                  </a:lnTo>
                  <a:lnTo>
                    <a:pt x="905297" y="809203"/>
                  </a:lnTo>
                  <a:lnTo>
                    <a:pt x="897227" y="806269"/>
                  </a:lnTo>
                  <a:lnTo>
                    <a:pt x="898678" y="810255"/>
                  </a:lnTo>
                  <a:cubicBezTo>
                    <a:pt x="899399" y="813731"/>
                    <a:pt x="898948" y="816454"/>
                    <a:pt x="897602" y="818414"/>
                  </a:cubicBezTo>
                  <a:lnTo>
                    <a:pt x="893061" y="820930"/>
                  </a:lnTo>
                  <a:lnTo>
                    <a:pt x="896489" y="826037"/>
                  </a:lnTo>
                  <a:lnTo>
                    <a:pt x="898352" y="833643"/>
                  </a:lnTo>
                  <a:lnTo>
                    <a:pt x="940100" y="827494"/>
                  </a:lnTo>
                  <a:lnTo>
                    <a:pt x="949634" y="830237"/>
                  </a:lnTo>
                  <a:lnTo>
                    <a:pt x="957423" y="818934"/>
                  </a:lnTo>
                  <a:lnTo>
                    <a:pt x="974997" y="803321"/>
                  </a:lnTo>
                  <a:close/>
                  <a:moveTo>
                    <a:pt x="762098" y="726470"/>
                  </a:moveTo>
                  <a:lnTo>
                    <a:pt x="762134" y="726618"/>
                  </a:lnTo>
                  <a:lnTo>
                    <a:pt x="762192" y="726567"/>
                  </a:lnTo>
                  <a:close/>
                  <a:moveTo>
                    <a:pt x="810797" y="704595"/>
                  </a:moveTo>
                  <a:lnTo>
                    <a:pt x="808684" y="705687"/>
                  </a:lnTo>
                  <a:lnTo>
                    <a:pt x="808337" y="705568"/>
                  </a:lnTo>
                  <a:lnTo>
                    <a:pt x="809204" y="708878"/>
                  </a:lnTo>
                  <a:cubicBezTo>
                    <a:pt x="810991" y="719131"/>
                    <a:pt x="808416" y="725757"/>
                    <a:pt x="803340" y="727132"/>
                  </a:cubicBezTo>
                  <a:lnTo>
                    <a:pt x="801416" y="727142"/>
                  </a:lnTo>
                  <a:lnTo>
                    <a:pt x="800331" y="728731"/>
                  </a:lnTo>
                  <a:lnTo>
                    <a:pt x="785412" y="724390"/>
                  </a:lnTo>
                  <a:lnTo>
                    <a:pt x="794393" y="732568"/>
                  </a:lnTo>
                  <a:lnTo>
                    <a:pt x="801205" y="744844"/>
                  </a:lnTo>
                  <a:lnTo>
                    <a:pt x="814651" y="744068"/>
                  </a:lnTo>
                  <a:lnTo>
                    <a:pt x="808700" y="723058"/>
                  </a:lnTo>
                  <a:lnTo>
                    <a:pt x="810990" y="704698"/>
                  </a:lnTo>
                  <a:close/>
                  <a:moveTo>
                    <a:pt x="1234079" y="675871"/>
                  </a:moveTo>
                  <a:lnTo>
                    <a:pt x="1231375" y="684990"/>
                  </a:lnTo>
                  <a:lnTo>
                    <a:pt x="1238272" y="689973"/>
                  </a:lnTo>
                  <a:cubicBezTo>
                    <a:pt x="1244551" y="696166"/>
                    <a:pt x="1247048" y="702702"/>
                    <a:pt x="1244681" y="707392"/>
                  </a:cubicBezTo>
                  <a:lnTo>
                    <a:pt x="1242146" y="709250"/>
                  </a:lnTo>
                  <a:lnTo>
                    <a:pt x="1248526" y="719087"/>
                  </a:lnTo>
                  <a:lnTo>
                    <a:pt x="1249301" y="721321"/>
                  </a:lnTo>
                  <a:lnTo>
                    <a:pt x="1271755" y="718014"/>
                  </a:lnTo>
                  <a:lnTo>
                    <a:pt x="1254703" y="708374"/>
                  </a:lnTo>
                  <a:cubicBezTo>
                    <a:pt x="1248356" y="703072"/>
                    <a:pt x="1242169" y="695958"/>
                    <a:pt x="1237074" y="686991"/>
                  </a:cubicBezTo>
                  <a:close/>
                  <a:moveTo>
                    <a:pt x="861285" y="637757"/>
                  </a:moveTo>
                  <a:lnTo>
                    <a:pt x="860429" y="637932"/>
                  </a:lnTo>
                  <a:lnTo>
                    <a:pt x="861652" y="639046"/>
                  </a:lnTo>
                  <a:close/>
                  <a:moveTo>
                    <a:pt x="1093937" y="532838"/>
                  </a:moveTo>
                  <a:lnTo>
                    <a:pt x="1093973" y="532986"/>
                  </a:lnTo>
                  <a:lnTo>
                    <a:pt x="1094031" y="532935"/>
                  </a:lnTo>
                  <a:close/>
                  <a:moveTo>
                    <a:pt x="600481" y="527691"/>
                  </a:moveTo>
                  <a:lnTo>
                    <a:pt x="602780" y="536723"/>
                  </a:lnTo>
                  <a:lnTo>
                    <a:pt x="598426" y="538978"/>
                  </a:lnTo>
                  <a:lnTo>
                    <a:pt x="626795" y="558045"/>
                  </a:lnTo>
                  <a:cubicBezTo>
                    <a:pt x="640161" y="573128"/>
                    <a:pt x="640717" y="589090"/>
                    <a:pt x="626538" y="588343"/>
                  </a:cubicBezTo>
                  <a:lnTo>
                    <a:pt x="622378" y="587513"/>
                  </a:lnTo>
                  <a:lnTo>
                    <a:pt x="625936" y="594016"/>
                  </a:lnTo>
                  <a:lnTo>
                    <a:pt x="628930" y="591427"/>
                  </a:lnTo>
                  <a:cubicBezTo>
                    <a:pt x="635501" y="586983"/>
                    <a:pt x="643106" y="582999"/>
                    <a:pt x="651841" y="579733"/>
                  </a:cubicBezTo>
                  <a:lnTo>
                    <a:pt x="652266" y="579847"/>
                  </a:lnTo>
                  <a:cubicBezTo>
                    <a:pt x="664166" y="594209"/>
                    <a:pt x="670712" y="608812"/>
                    <a:pt x="673617" y="622253"/>
                  </a:cubicBezTo>
                  <a:lnTo>
                    <a:pt x="673273" y="646409"/>
                  </a:lnTo>
                  <a:lnTo>
                    <a:pt x="690653" y="630966"/>
                  </a:lnTo>
                  <a:lnTo>
                    <a:pt x="691093" y="630969"/>
                  </a:lnTo>
                  <a:cubicBezTo>
                    <a:pt x="706225" y="641874"/>
                    <a:pt x="716237" y="654358"/>
                    <a:pt x="722431" y="666636"/>
                  </a:cubicBezTo>
                  <a:lnTo>
                    <a:pt x="727510" y="687372"/>
                  </a:lnTo>
                  <a:lnTo>
                    <a:pt x="729129" y="685933"/>
                  </a:lnTo>
                  <a:lnTo>
                    <a:pt x="729569" y="685936"/>
                  </a:lnTo>
                  <a:lnTo>
                    <a:pt x="744155" y="699216"/>
                  </a:lnTo>
                  <a:lnTo>
                    <a:pt x="738562" y="676567"/>
                  </a:lnTo>
                  <a:cubicBezTo>
                    <a:pt x="738355" y="662818"/>
                    <a:pt x="741435" y="647114"/>
                    <a:pt x="749782" y="630435"/>
                  </a:cubicBezTo>
                  <a:lnTo>
                    <a:pt x="750171" y="630228"/>
                  </a:lnTo>
                  <a:lnTo>
                    <a:pt x="763628" y="635224"/>
                  </a:lnTo>
                  <a:lnTo>
                    <a:pt x="763668" y="634899"/>
                  </a:lnTo>
                  <a:lnTo>
                    <a:pt x="765938" y="628916"/>
                  </a:lnTo>
                  <a:lnTo>
                    <a:pt x="765835" y="628939"/>
                  </a:lnTo>
                  <a:cubicBezTo>
                    <a:pt x="762981" y="628243"/>
                    <a:pt x="760323" y="626104"/>
                    <a:pt x="758124" y="622308"/>
                  </a:cubicBezTo>
                  <a:lnTo>
                    <a:pt x="756177" y="617440"/>
                  </a:lnTo>
                  <a:lnTo>
                    <a:pt x="751158" y="626791"/>
                  </a:lnTo>
                  <a:cubicBezTo>
                    <a:pt x="744148" y="637576"/>
                    <a:pt x="736242" y="641408"/>
                    <a:pt x="730488" y="638380"/>
                  </a:cubicBezTo>
                  <a:lnTo>
                    <a:pt x="728738" y="636770"/>
                  </a:lnTo>
                  <a:lnTo>
                    <a:pt x="726419" y="637295"/>
                  </a:lnTo>
                  <a:cubicBezTo>
                    <a:pt x="723171" y="637176"/>
                    <a:pt x="720309" y="635301"/>
                    <a:pt x="718170" y="631852"/>
                  </a:cubicBezTo>
                  <a:lnTo>
                    <a:pt x="714403" y="617492"/>
                  </a:lnTo>
                  <a:lnTo>
                    <a:pt x="704681" y="613122"/>
                  </a:lnTo>
                  <a:lnTo>
                    <a:pt x="702663" y="611088"/>
                  </a:lnTo>
                  <a:lnTo>
                    <a:pt x="700463" y="611510"/>
                  </a:lnTo>
                  <a:cubicBezTo>
                    <a:pt x="697642" y="610693"/>
                    <a:pt x="695367" y="608528"/>
                    <a:pt x="693763" y="605335"/>
                  </a:cubicBezTo>
                  <a:lnTo>
                    <a:pt x="693691" y="602049"/>
                  </a:lnTo>
                  <a:lnTo>
                    <a:pt x="685160" y="593451"/>
                  </a:lnTo>
                  <a:lnTo>
                    <a:pt x="670275" y="553327"/>
                  </a:lnTo>
                  <a:lnTo>
                    <a:pt x="668103" y="551977"/>
                  </a:lnTo>
                  <a:lnTo>
                    <a:pt x="660343" y="553146"/>
                  </a:lnTo>
                  <a:cubicBezTo>
                    <a:pt x="650345" y="551889"/>
                    <a:pt x="638720" y="547866"/>
                    <a:pt x="627418" y="540033"/>
                  </a:cubicBezTo>
                  <a:lnTo>
                    <a:pt x="618663" y="529872"/>
                  </a:lnTo>
                  <a:lnTo>
                    <a:pt x="602845" y="529207"/>
                  </a:lnTo>
                  <a:close/>
                  <a:moveTo>
                    <a:pt x="781190" y="521427"/>
                  </a:moveTo>
                  <a:lnTo>
                    <a:pt x="787856" y="530097"/>
                  </a:lnTo>
                  <a:lnTo>
                    <a:pt x="795850" y="555536"/>
                  </a:lnTo>
                  <a:lnTo>
                    <a:pt x="797999" y="548922"/>
                  </a:lnTo>
                  <a:lnTo>
                    <a:pt x="786328" y="523767"/>
                  </a:lnTo>
                  <a:close/>
                  <a:moveTo>
                    <a:pt x="977851" y="476445"/>
                  </a:moveTo>
                  <a:lnTo>
                    <a:pt x="973790" y="484011"/>
                  </a:lnTo>
                  <a:lnTo>
                    <a:pt x="967808" y="487365"/>
                  </a:lnTo>
                  <a:lnTo>
                    <a:pt x="970476" y="489549"/>
                  </a:lnTo>
                  <a:cubicBezTo>
                    <a:pt x="972483" y="492571"/>
                    <a:pt x="972941" y="495595"/>
                    <a:pt x="971828" y="498279"/>
                  </a:cubicBezTo>
                  <a:lnTo>
                    <a:pt x="970537" y="499970"/>
                  </a:lnTo>
                  <a:lnTo>
                    <a:pt x="971194" y="501991"/>
                  </a:lnTo>
                  <a:cubicBezTo>
                    <a:pt x="971513" y="507795"/>
                    <a:pt x="965454" y="512794"/>
                    <a:pt x="954078" y="514476"/>
                  </a:cubicBezTo>
                  <a:lnTo>
                    <a:pt x="952305" y="514588"/>
                  </a:lnTo>
                  <a:lnTo>
                    <a:pt x="968614" y="526756"/>
                  </a:lnTo>
                  <a:lnTo>
                    <a:pt x="985452" y="519580"/>
                  </a:lnTo>
                  <a:lnTo>
                    <a:pt x="981870" y="506932"/>
                  </a:lnTo>
                  <a:lnTo>
                    <a:pt x="988096" y="482793"/>
                  </a:lnTo>
                  <a:lnTo>
                    <a:pt x="979426" y="480383"/>
                  </a:lnTo>
                  <a:close/>
                  <a:moveTo>
                    <a:pt x="893433" y="452973"/>
                  </a:moveTo>
                  <a:lnTo>
                    <a:pt x="891317" y="453741"/>
                  </a:lnTo>
                  <a:lnTo>
                    <a:pt x="881847" y="454338"/>
                  </a:lnTo>
                  <a:lnTo>
                    <a:pt x="885079" y="457733"/>
                  </a:lnTo>
                  <a:lnTo>
                    <a:pt x="885190" y="458118"/>
                  </a:lnTo>
                  <a:close/>
                  <a:moveTo>
                    <a:pt x="441168" y="414695"/>
                  </a:moveTo>
                  <a:lnTo>
                    <a:pt x="447440" y="423046"/>
                  </a:lnTo>
                  <a:cubicBezTo>
                    <a:pt x="448555" y="426136"/>
                    <a:pt x="448306" y="428893"/>
                    <a:pt x="446749" y="431013"/>
                  </a:cubicBezTo>
                  <a:lnTo>
                    <a:pt x="445251" y="432220"/>
                  </a:lnTo>
                  <a:lnTo>
                    <a:pt x="445393" y="434138"/>
                  </a:lnTo>
                  <a:cubicBezTo>
                    <a:pt x="444908" y="436723"/>
                    <a:pt x="443065" y="438789"/>
                    <a:pt x="440048" y="440085"/>
                  </a:cubicBezTo>
                  <a:lnTo>
                    <a:pt x="434117" y="440726"/>
                  </a:lnTo>
                  <a:lnTo>
                    <a:pt x="455951" y="447954"/>
                  </a:lnTo>
                  <a:lnTo>
                    <a:pt x="447199" y="429091"/>
                  </a:lnTo>
                  <a:lnTo>
                    <a:pt x="447375" y="428686"/>
                  </a:lnTo>
                  <a:lnTo>
                    <a:pt x="471764" y="420670"/>
                  </a:lnTo>
                  <a:close/>
                  <a:moveTo>
                    <a:pt x="893759" y="412486"/>
                  </a:moveTo>
                  <a:lnTo>
                    <a:pt x="892500" y="414253"/>
                  </a:lnTo>
                  <a:lnTo>
                    <a:pt x="888326" y="416385"/>
                  </a:lnTo>
                  <a:lnTo>
                    <a:pt x="897061" y="420089"/>
                  </a:lnTo>
                  <a:cubicBezTo>
                    <a:pt x="907235" y="425449"/>
                    <a:pt x="911293" y="432175"/>
                    <a:pt x="909068" y="437544"/>
                  </a:cubicBezTo>
                  <a:lnTo>
                    <a:pt x="907776" y="439234"/>
                  </a:lnTo>
                  <a:lnTo>
                    <a:pt x="908434" y="441256"/>
                  </a:lnTo>
                  <a:cubicBezTo>
                    <a:pt x="908593" y="444158"/>
                    <a:pt x="907158" y="446858"/>
                    <a:pt x="904260" y="449044"/>
                  </a:cubicBezTo>
                  <a:lnTo>
                    <a:pt x="897724" y="451416"/>
                  </a:lnTo>
                  <a:lnTo>
                    <a:pt x="926975" y="449151"/>
                  </a:lnTo>
                  <a:lnTo>
                    <a:pt x="926847" y="443233"/>
                  </a:lnTo>
                  <a:lnTo>
                    <a:pt x="938525" y="422201"/>
                  </a:lnTo>
                  <a:lnTo>
                    <a:pt x="935372" y="422078"/>
                  </a:lnTo>
                  <a:lnTo>
                    <a:pt x="928314" y="417187"/>
                  </a:lnTo>
                  <a:lnTo>
                    <a:pt x="928703" y="421411"/>
                  </a:lnTo>
                  <a:cubicBezTo>
                    <a:pt x="928141" y="432046"/>
                    <a:pt x="919105" y="433449"/>
                    <a:pt x="908887" y="427209"/>
                  </a:cubicBezTo>
                  <a:close/>
                  <a:moveTo>
                    <a:pt x="351588" y="407585"/>
                  </a:moveTo>
                  <a:lnTo>
                    <a:pt x="352738" y="409080"/>
                  </a:lnTo>
                  <a:lnTo>
                    <a:pt x="359973" y="432102"/>
                  </a:lnTo>
                  <a:lnTo>
                    <a:pt x="361918" y="426117"/>
                  </a:lnTo>
                  <a:lnTo>
                    <a:pt x="353374" y="407703"/>
                  </a:lnTo>
                  <a:close/>
                  <a:moveTo>
                    <a:pt x="177356" y="317152"/>
                  </a:moveTo>
                  <a:lnTo>
                    <a:pt x="179321" y="320582"/>
                  </a:lnTo>
                  <a:lnTo>
                    <a:pt x="180983" y="317803"/>
                  </a:lnTo>
                  <a:close/>
                  <a:moveTo>
                    <a:pt x="505097" y="286218"/>
                  </a:moveTo>
                  <a:lnTo>
                    <a:pt x="498100" y="292252"/>
                  </a:lnTo>
                  <a:lnTo>
                    <a:pt x="492998" y="293455"/>
                  </a:lnTo>
                  <a:lnTo>
                    <a:pt x="501501" y="299806"/>
                  </a:lnTo>
                  <a:lnTo>
                    <a:pt x="510181" y="311359"/>
                  </a:lnTo>
                  <a:lnTo>
                    <a:pt x="516353" y="312034"/>
                  </a:lnTo>
                  <a:lnTo>
                    <a:pt x="520939" y="314396"/>
                  </a:lnTo>
                  <a:lnTo>
                    <a:pt x="539582" y="305871"/>
                  </a:lnTo>
                  <a:lnTo>
                    <a:pt x="556669" y="302623"/>
                  </a:lnTo>
                  <a:lnTo>
                    <a:pt x="541165" y="302127"/>
                  </a:lnTo>
                  <a:close/>
                  <a:moveTo>
                    <a:pt x="195647" y="283829"/>
                  </a:moveTo>
                  <a:lnTo>
                    <a:pt x="195355" y="284214"/>
                  </a:lnTo>
                  <a:lnTo>
                    <a:pt x="191226" y="285188"/>
                  </a:lnTo>
                  <a:lnTo>
                    <a:pt x="198106" y="290326"/>
                  </a:lnTo>
                  <a:cubicBezTo>
                    <a:pt x="202000" y="293777"/>
                    <a:pt x="204477" y="297200"/>
                    <a:pt x="205590" y="300289"/>
                  </a:cubicBezTo>
                  <a:lnTo>
                    <a:pt x="205375" y="302776"/>
                  </a:lnTo>
                  <a:lnTo>
                    <a:pt x="220175" y="314608"/>
                  </a:lnTo>
                  <a:cubicBezTo>
                    <a:pt x="225720" y="320283"/>
                    <a:pt x="230160" y="326200"/>
                    <a:pt x="233645" y="332127"/>
                  </a:cubicBezTo>
                  <a:lnTo>
                    <a:pt x="233958" y="333124"/>
                  </a:lnTo>
                  <a:lnTo>
                    <a:pt x="246462" y="329014"/>
                  </a:lnTo>
                  <a:lnTo>
                    <a:pt x="225330" y="312757"/>
                  </a:lnTo>
                  <a:lnTo>
                    <a:pt x="216538" y="293809"/>
                  </a:lnTo>
                  <a:lnTo>
                    <a:pt x="214795" y="294506"/>
                  </a:lnTo>
                  <a:lnTo>
                    <a:pt x="212629" y="293525"/>
                  </a:lnTo>
                  <a:lnTo>
                    <a:pt x="210591" y="294751"/>
                  </a:lnTo>
                  <a:cubicBezTo>
                    <a:pt x="207469" y="295656"/>
                    <a:pt x="204165" y="294772"/>
                    <a:pt x="201053" y="292166"/>
                  </a:cubicBezTo>
                  <a:close/>
                  <a:moveTo>
                    <a:pt x="878864" y="281894"/>
                  </a:moveTo>
                  <a:lnTo>
                    <a:pt x="878294" y="282530"/>
                  </a:lnTo>
                  <a:lnTo>
                    <a:pt x="886994" y="285224"/>
                  </a:lnTo>
                  <a:lnTo>
                    <a:pt x="885542" y="282686"/>
                  </a:lnTo>
                  <a:lnTo>
                    <a:pt x="879716" y="282441"/>
                  </a:lnTo>
                  <a:close/>
                  <a:moveTo>
                    <a:pt x="382870" y="280769"/>
                  </a:moveTo>
                  <a:lnTo>
                    <a:pt x="387507" y="286800"/>
                  </a:lnTo>
                  <a:lnTo>
                    <a:pt x="389023" y="285854"/>
                  </a:lnTo>
                  <a:lnTo>
                    <a:pt x="387813" y="282239"/>
                  </a:lnTo>
                  <a:lnTo>
                    <a:pt x="384177" y="281774"/>
                  </a:lnTo>
                  <a:close/>
                  <a:moveTo>
                    <a:pt x="691008" y="267670"/>
                  </a:moveTo>
                  <a:lnTo>
                    <a:pt x="689999" y="272097"/>
                  </a:lnTo>
                  <a:cubicBezTo>
                    <a:pt x="686417" y="276636"/>
                    <a:pt x="681381" y="277480"/>
                    <a:pt x="676078" y="272761"/>
                  </a:cubicBezTo>
                  <a:lnTo>
                    <a:pt x="673348" y="269514"/>
                  </a:lnTo>
                  <a:lnTo>
                    <a:pt x="671862" y="277971"/>
                  </a:lnTo>
                  <a:lnTo>
                    <a:pt x="667114" y="283160"/>
                  </a:lnTo>
                  <a:lnTo>
                    <a:pt x="681682" y="290399"/>
                  </a:lnTo>
                  <a:cubicBezTo>
                    <a:pt x="693778" y="298924"/>
                    <a:pt x="696624" y="309861"/>
                    <a:pt x="684838" y="315721"/>
                  </a:cubicBezTo>
                  <a:lnTo>
                    <a:pt x="679856" y="317355"/>
                  </a:lnTo>
                  <a:lnTo>
                    <a:pt x="688870" y="322958"/>
                  </a:lnTo>
                  <a:cubicBezTo>
                    <a:pt x="699189" y="330639"/>
                    <a:pt x="702510" y="338773"/>
                    <a:pt x="699123" y="344322"/>
                  </a:cubicBezTo>
                  <a:lnTo>
                    <a:pt x="698009" y="345389"/>
                  </a:lnTo>
                  <a:lnTo>
                    <a:pt x="725213" y="346028"/>
                  </a:lnTo>
                  <a:lnTo>
                    <a:pt x="746302" y="354705"/>
                  </a:lnTo>
                  <a:lnTo>
                    <a:pt x="783172" y="351850"/>
                  </a:lnTo>
                  <a:cubicBezTo>
                    <a:pt x="805094" y="355765"/>
                    <a:pt x="816515" y="369218"/>
                    <a:pt x="803713" y="378288"/>
                  </a:cubicBezTo>
                  <a:lnTo>
                    <a:pt x="803384" y="378457"/>
                  </a:lnTo>
                  <a:lnTo>
                    <a:pt x="813601" y="385557"/>
                  </a:lnTo>
                  <a:lnTo>
                    <a:pt x="815134" y="389741"/>
                  </a:lnTo>
                  <a:lnTo>
                    <a:pt x="818927" y="392848"/>
                  </a:lnTo>
                  <a:lnTo>
                    <a:pt x="819877" y="398975"/>
                  </a:lnTo>
                  <a:lnTo>
                    <a:pt x="832914" y="390839"/>
                  </a:lnTo>
                  <a:cubicBezTo>
                    <a:pt x="847411" y="386286"/>
                    <a:pt x="860997" y="385859"/>
                    <a:pt x="871958" y="387816"/>
                  </a:cubicBezTo>
                  <a:lnTo>
                    <a:pt x="884049" y="391638"/>
                  </a:lnTo>
                  <a:lnTo>
                    <a:pt x="881978" y="387148"/>
                  </a:lnTo>
                  <a:lnTo>
                    <a:pt x="879926" y="372081"/>
                  </a:lnTo>
                  <a:lnTo>
                    <a:pt x="874753" y="374899"/>
                  </a:lnTo>
                  <a:lnTo>
                    <a:pt x="867826" y="368957"/>
                  </a:lnTo>
                  <a:lnTo>
                    <a:pt x="860579" y="380258"/>
                  </a:lnTo>
                  <a:lnTo>
                    <a:pt x="858717" y="379774"/>
                  </a:lnTo>
                  <a:lnTo>
                    <a:pt x="857260" y="381032"/>
                  </a:lnTo>
                  <a:cubicBezTo>
                    <a:pt x="852531" y="383334"/>
                    <a:pt x="846234" y="380033"/>
                    <a:pt x="840840" y="371133"/>
                  </a:cubicBezTo>
                  <a:lnTo>
                    <a:pt x="837020" y="363443"/>
                  </a:lnTo>
                  <a:lnTo>
                    <a:pt x="835321" y="367330"/>
                  </a:lnTo>
                  <a:cubicBezTo>
                    <a:pt x="827822" y="379387"/>
                    <a:pt x="815048" y="369800"/>
                    <a:pt x="810323" y="350208"/>
                  </a:cubicBezTo>
                  <a:lnTo>
                    <a:pt x="810530" y="338248"/>
                  </a:lnTo>
                  <a:lnTo>
                    <a:pt x="809127" y="338305"/>
                  </a:lnTo>
                  <a:lnTo>
                    <a:pt x="808100" y="339933"/>
                  </a:lnTo>
                  <a:cubicBezTo>
                    <a:pt x="804245" y="343511"/>
                    <a:pt x="797260" y="342185"/>
                    <a:pt x="789510" y="335238"/>
                  </a:cubicBezTo>
                  <a:lnTo>
                    <a:pt x="783619" y="328991"/>
                  </a:lnTo>
                  <a:lnTo>
                    <a:pt x="783124" y="333204"/>
                  </a:lnTo>
                  <a:cubicBezTo>
                    <a:pt x="779455" y="346921"/>
                    <a:pt x="764446" y="341463"/>
                    <a:pt x="754227" y="324092"/>
                  </a:cubicBezTo>
                  <a:lnTo>
                    <a:pt x="750733" y="311844"/>
                  </a:lnTo>
                  <a:lnTo>
                    <a:pt x="734545" y="307755"/>
                  </a:lnTo>
                  <a:lnTo>
                    <a:pt x="728653" y="301509"/>
                  </a:lnTo>
                  <a:lnTo>
                    <a:pt x="728159" y="305722"/>
                  </a:lnTo>
                  <a:cubicBezTo>
                    <a:pt x="724490" y="319438"/>
                    <a:pt x="709481" y="313981"/>
                    <a:pt x="699261" y="296610"/>
                  </a:cubicBezTo>
                  <a:close/>
                  <a:moveTo>
                    <a:pt x="587261" y="227566"/>
                  </a:moveTo>
                  <a:lnTo>
                    <a:pt x="584926" y="231107"/>
                  </a:lnTo>
                  <a:lnTo>
                    <a:pt x="582326" y="231286"/>
                  </a:lnTo>
                  <a:lnTo>
                    <a:pt x="580951" y="233218"/>
                  </a:lnTo>
                  <a:lnTo>
                    <a:pt x="576282" y="235602"/>
                  </a:lnTo>
                  <a:lnTo>
                    <a:pt x="586052" y="239744"/>
                  </a:lnTo>
                  <a:cubicBezTo>
                    <a:pt x="597433" y="245740"/>
                    <a:pt x="601971" y="253263"/>
                    <a:pt x="599481" y="259269"/>
                  </a:cubicBezTo>
                  <a:lnTo>
                    <a:pt x="598038" y="261159"/>
                  </a:lnTo>
                  <a:lnTo>
                    <a:pt x="598773" y="263420"/>
                  </a:lnTo>
                  <a:cubicBezTo>
                    <a:pt x="599130" y="269912"/>
                    <a:pt x="592352" y="275504"/>
                    <a:pt x="579628" y="277385"/>
                  </a:cubicBezTo>
                  <a:lnTo>
                    <a:pt x="569035" y="278053"/>
                  </a:lnTo>
                  <a:lnTo>
                    <a:pt x="572650" y="281850"/>
                  </a:lnTo>
                  <a:cubicBezTo>
                    <a:pt x="577722" y="289011"/>
                    <a:pt x="575997" y="295081"/>
                    <a:pt x="569931" y="298860"/>
                  </a:cubicBezTo>
                  <a:lnTo>
                    <a:pt x="560034" y="301983"/>
                  </a:lnTo>
                  <a:lnTo>
                    <a:pt x="566414" y="300770"/>
                  </a:lnTo>
                  <a:lnTo>
                    <a:pt x="570908" y="301509"/>
                  </a:lnTo>
                  <a:lnTo>
                    <a:pt x="596732" y="286922"/>
                  </a:lnTo>
                  <a:cubicBezTo>
                    <a:pt x="605796" y="283180"/>
                    <a:pt x="614629" y="280816"/>
                    <a:pt x="623032" y="279552"/>
                  </a:cubicBezTo>
                  <a:lnTo>
                    <a:pt x="642527" y="281072"/>
                  </a:lnTo>
                  <a:lnTo>
                    <a:pt x="641019" y="279766"/>
                  </a:lnTo>
                  <a:lnTo>
                    <a:pt x="638562" y="271539"/>
                  </a:lnTo>
                  <a:lnTo>
                    <a:pt x="636227" y="275080"/>
                  </a:lnTo>
                  <a:cubicBezTo>
                    <a:pt x="626787" y="285686"/>
                    <a:pt x="615830" y="274066"/>
                    <a:pt x="614505" y="253956"/>
                  </a:cubicBezTo>
                  <a:lnTo>
                    <a:pt x="617714" y="237109"/>
                  </a:lnTo>
                  <a:lnTo>
                    <a:pt x="607616" y="248143"/>
                  </a:lnTo>
                  <a:lnTo>
                    <a:pt x="605864" y="247349"/>
                  </a:lnTo>
                  <a:lnTo>
                    <a:pt x="604215" y="248341"/>
                  </a:lnTo>
                  <a:cubicBezTo>
                    <a:pt x="599163" y="249805"/>
                    <a:pt x="593519" y="245481"/>
                    <a:pt x="589718" y="235793"/>
                  </a:cubicBezTo>
                  <a:close/>
                  <a:moveTo>
                    <a:pt x="150023" y="225190"/>
                  </a:moveTo>
                  <a:lnTo>
                    <a:pt x="144512" y="249384"/>
                  </a:lnTo>
                  <a:cubicBezTo>
                    <a:pt x="142298" y="252189"/>
                    <a:pt x="139636" y="253853"/>
                    <a:pt x="136707" y="254085"/>
                  </a:cubicBezTo>
                  <a:lnTo>
                    <a:pt x="132699" y="252431"/>
                  </a:lnTo>
                  <a:lnTo>
                    <a:pt x="134749" y="255160"/>
                  </a:lnTo>
                  <a:lnTo>
                    <a:pt x="148024" y="250796"/>
                  </a:lnTo>
                  <a:lnTo>
                    <a:pt x="161654" y="252285"/>
                  </a:lnTo>
                  <a:lnTo>
                    <a:pt x="159903" y="247342"/>
                  </a:lnTo>
                  <a:lnTo>
                    <a:pt x="160450" y="238223"/>
                  </a:lnTo>
                  <a:close/>
                  <a:moveTo>
                    <a:pt x="442595" y="221680"/>
                  </a:moveTo>
                  <a:lnTo>
                    <a:pt x="439223" y="224316"/>
                  </a:lnTo>
                  <a:lnTo>
                    <a:pt x="434120" y="225520"/>
                  </a:lnTo>
                  <a:lnTo>
                    <a:pt x="442624" y="231870"/>
                  </a:lnTo>
                  <a:cubicBezTo>
                    <a:pt x="447437" y="236136"/>
                    <a:pt x="450497" y="240366"/>
                    <a:pt x="451874" y="244185"/>
                  </a:cubicBezTo>
                  <a:lnTo>
                    <a:pt x="451122" y="252845"/>
                  </a:lnTo>
                  <a:lnTo>
                    <a:pt x="475994" y="256937"/>
                  </a:lnTo>
                  <a:lnTo>
                    <a:pt x="464428" y="238630"/>
                  </a:lnTo>
                  <a:lnTo>
                    <a:pt x="464520" y="238093"/>
                  </a:lnTo>
                  <a:lnTo>
                    <a:pt x="469993" y="233764"/>
                  </a:lnTo>
                  <a:close/>
                  <a:moveTo>
                    <a:pt x="508924" y="209482"/>
                  </a:moveTo>
                  <a:lnTo>
                    <a:pt x="498836" y="210118"/>
                  </a:lnTo>
                  <a:lnTo>
                    <a:pt x="501469" y="212885"/>
                  </a:lnTo>
                  <a:close/>
                  <a:moveTo>
                    <a:pt x="523637" y="204294"/>
                  </a:moveTo>
                  <a:lnTo>
                    <a:pt x="516595" y="206850"/>
                  </a:lnTo>
                  <a:lnTo>
                    <a:pt x="525768" y="206139"/>
                  </a:lnTo>
                  <a:close/>
                  <a:moveTo>
                    <a:pt x="675814" y="204049"/>
                  </a:moveTo>
                  <a:lnTo>
                    <a:pt x="684576" y="215448"/>
                  </a:lnTo>
                  <a:lnTo>
                    <a:pt x="691811" y="238470"/>
                  </a:lnTo>
                  <a:lnTo>
                    <a:pt x="693756" y="232485"/>
                  </a:lnTo>
                  <a:lnTo>
                    <a:pt x="681196" y="205415"/>
                  </a:lnTo>
                  <a:lnTo>
                    <a:pt x="676869" y="204861"/>
                  </a:lnTo>
                  <a:close/>
                  <a:moveTo>
                    <a:pt x="145877" y="198211"/>
                  </a:moveTo>
                  <a:lnTo>
                    <a:pt x="147371" y="201092"/>
                  </a:lnTo>
                  <a:lnTo>
                    <a:pt x="150894" y="220883"/>
                  </a:lnTo>
                  <a:lnTo>
                    <a:pt x="165878" y="211532"/>
                  </a:lnTo>
                  <a:lnTo>
                    <a:pt x="168098" y="204312"/>
                  </a:lnTo>
                  <a:lnTo>
                    <a:pt x="169909" y="201286"/>
                  </a:lnTo>
                  <a:close/>
                  <a:moveTo>
                    <a:pt x="554254" y="192561"/>
                  </a:moveTo>
                  <a:lnTo>
                    <a:pt x="552769" y="201018"/>
                  </a:lnTo>
                  <a:lnTo>
                    <a:pt x="549784" y="204279"/>
                  </a:lnTo>
                  <a:lnTo>
                    <a:pt x="557974" y="203646"/>
                  </a:lnTo>
                  <a:lnTo>
                    <a:pt x="564045" y="205564"/>
                  </a:lnTo>
                  <a:lnTo>
                    <a:pt x="565985" y="195379"/>
                  </a:lnTo>
                  <a:lnTo>
                    <a:pt x="556984" y="195807"/>
                  </a:lnTo>
                  <a:close/>
                  <a:moveTo>
                    <a:pt x="303750" y="185769"/>
                  </a:moveTo>
                  <a:lnTo>
                    <a:pt x="304231" y="186608"/>
                  </a:lnTo>
                  <a:lnTo>
                    <a:pt x="306893" y="186332"/>
                  </a:lnTo>
                  <a:close/>
                  <a:moveTo>
                    <a:pt x="176937" y="181240"/>
                  </a:moveTo>
                  <a:lnTo>
                    <a:pt x="179365" y="185479"/>
                  </a:lnTo>
                  <a:lnTo>
                    <a:pt x="181421" y="182044"/>
                  </a:lnTo>
                  <a:close/>
                  <a:moveTo>
                    <a:pt x="336089" y="178277"/>
                  </a:moveTo>
                  <a:lnTo>
                    <a:pt x="336116" y="178636"/>
                  </a:lnTo>
                  <a:cubicBezTo>
                    <a:pt x="335516" y="181831"/>
                    <a:pt x="333238" y="184383"/>
                    <a:pt x="329509" y="185986"/>
                  </a:cubicBezTo>
                  <a:lnTo>
                    <a:pt x="317565" y="187277"/>
                  </a:lnTo>
                  <a:lnTo>
                    <a:pt x="339818" y="194550"/>
                  </a:lnTo>
                  <a:lnTo>
                    <a:pt x="353891" y="188115"/>
                  </a:lnTo>
                  <a:lnTo>
                    <a:pt x="357539" y="187737"/>
                  </a:lnTo>
                  <a:close/>
                  <a:moveTo>
                    <a:pt x="723799" y="156092"/>
                  </a:moveTo>
                  <a:lnTo>
                    <a:pt x="721406" y="158373"/>
                  </a:lnTo>
                  <a:lnTo>
                    <a:pt x="717277" y="159347"/>
                  </a:lnTo>
                  <a:lnTo>
                    <a:pt x="724158" y="164484"/>
                  </a:lnTo>
                  <a:cubicBezTo>
                    <a:pt x="728052" y="167936"/>
                    <a:pt x="730529" y="171358"/>
                    <a:pt x="731642" y="174448"/>
                  </a:cubicBezTo>
                  <a:lnTo>
                    <a:pt x="731034" y="181455"/>
                  </a:lnTo>
                  <a:lnTo>
                    <a:pt x="754028" y="185238"/>
                  </a:lnTo>
                  <a:lnTo>
                    <a:pt x="741800" y="169954"/>
                  </a:lnTo>
                  <a:lnTo>
                    <a:pt x="741874" y="169519"/>
                  </a:lnTo>
                  <a:lnTo>
                    <a:pt x="746996" y="166323"/>
                  </a:lnTo>
                  <a:close/>
                  <a:moveTo>
                    <a:pt x="780123" y="145651"/>
                  </a:moveTo>
                  <a:lnTo>
                    <a:pt x="778208" y="146346"/>
                  </a:lnTo>
                  <a:lnTo>
                    <a:pt x="769638" y="146885"/>
                  </a:lnTo>
                  <a:lnTo>
                    <a:pt x="772562" y="149958"/>
                  </a:lnTo>
                  <a:lnTo>
                    <a:pt x="772662" y="150306"/>
                  </a:lnTo>
                  <a:close/>
                  <a:moveTo>
                    <a:pt x="498486" y="139097"/>
                  </a:moveTo>
                  <a:lnTo>
                    <a:pt x="503032" y="140533"/>
                  </a:lnTo>
                  <a:lnTo>
                    <a:pt x="503508" y="139739"/>
                  </a:lnTo>
                  <a:close/>
                  <a:moveTo>
                    <a:pt x="611797" y="127185"/>
                  </a:moveTo>
                  <a:lnTo>
                    <a:pt x="612044" y="127616"/>
                  </a:lnTo>
                  <a:lnTo>
                    <a:pt x="617566" y="128219"/>
                  </a:lnTo>
                  <a:close/>
                  <a:moveTo>
                    <a:pt x="693890" y="126099"/>
                  </a:moveTo>
                  <a:lnTo>
                    <a:pt x="693170" y="127041"/>
                  </a:lnTo>
                  <a:lnTo>
                    <a:pt x="694784" y="127217"/>
                  </a:lnTo>
                  <a:close/>
                  <a:moveTo>
                    <a:pt x="509194" y="123521"/>
                  </a:moveTo>
                  <a:lnTo>
                    <a:pt x="511160" y="126950"/>
                  </a:lnTo>
                  <a:lnTo>
                    <a:pt x="512821" y="124171"/>
                  </a:lnTo>
                  <a:close/>
                  <a:moveTo>
                    <a:pt x="637962" y="121123"/>
                  </a:moveTo>
                  <a:lnTo>
                    <a:pt x="637984" y="121413"/>
                  </a:lnTo>
                  <a:cubicBezTo>
                    <a:pt x="637498" y="123998"/>
                    <a:pt x="635656" y="126064"/>
                    <a:pt x="632639" y="127360"/>
                  </a:cubicBezTo>
                  <a:lnTo>
                    <a:pt x="621114" y="128606"/>
                  </a:lnTo>
                  <a:lnTo>
                    <a:pt x="632002" y="129796"/>
                  </a:lnTo>
                  <a:lnTo>
                    <a:pt x="642654" y="135282"/>
                  </a:lnTo>
                  <a:lnTo>
                    <a:pt x="658361" y="130120"/>
                  </a:lnTo>
                  <a:close/>
                  <a:moveTo>
                    <a:pt x="529791" y="75231"/>
                  </a:moveTo>
                  <a:lnTo>
                    <a:pt x="533944" y="81690"/>
                  </a:lnTo>
                  <a:cubicBezTo>
                    <a:pt x="534237" y="85395"/>
                    <a:pt x="532145" y="88626"/>
                    <a:pt x="527193" y="90582"/>
                  </a:cubicBezTo>
                  <a:lnTo>
                    <a:pt x="523064" y="91556"/>
                  </a:lnTo>
                  <a:lnTo>
                    <a:pt x="529944" y="96693"/>
                  </a:lnTo>
                  <a:cubicBezTo>
                    <a:pt x="533838" y="100145"/>
                    <a:pt x="536316" y="103568"/>
                    <a:pt x="537429" y="106656"/>
                  </a:cubicBezTo>
                  <a:lnTo>
                    <a:pt x="537213" y="109144"/>
                  </a:lnTo>
                  <a:lnTo>
                    <a:pt x="552014" y="120975"/>
                  </a:lnTo>
                  <a:cubicBezTo>
                    <a:pt x="557558" y="126651"/>
                    <a:pt x="561998" y="132568"/>
                    <a:pt x="565483" y="138494"/>
                  </a:cubicBezTo>
                  <a:lnTo>
                    <a:pt x="565796" y="139491"/>
                  </a:lnTo>
                  <a:lnTo>
                    <a:pt x="578300" y="135382"/>
                  </a:lnTo>
                  <a:lnTo>
                    <a:pt x="557168" y="119125"/>
                  </a:lnTo>
                  <a:lnTo>
                    <a:pt x="538607" y="79119"/>
                  </a:lnTo>
                  <a:close/>
                  <a:moveTo>
                    <a:pt x="555748" y="1000"/>
                  </a:moveTo>
                  <a:cubicBezTo>
                    <a:pt x="575587" y="4542"/>
                    <a:pt x="585923" y="16718"/>
                    <a:pt x="574338" y="24927"/>
                  </a:cubicBezTo>
                  <a:lnTo>
                    <a:pt x="570559" y="26856"/>
                  </a:lnTo>
                  <a:lnTo>
                    <a:pt x="578465" y="30208"/>
                  </a:lnTo>
                  <a:cubicBezTo>
                    <a:pt x="587673" y="35059"/>
                    <a:pt x="591345" y="41146"/>
                    <a:pt x="589330" y="46005"/>
                  </a:cubicBezTo>
                  <a:lnTo>
                    <a:pt x="588162" y="47534"/>
                  </a:lnTo>
                  <a:lnTo>
                    <a:pt x="588757" y="49363"/>
                  </a:lnTo>
                  <a:cubicBezTo>
                    <a:pt x="589046" y="54617"/>
                    <a:pt x="583562" y="59141"/>
                    <a:pt x="573267" y="60662"/>
                  </a:cubicBezTo>
                  <a:lnTo>
                    <a:pt x="564697" y="61203"/>
                  </a:lnTo>
                  <a:lnTo>
                    <a:pt x="567622" y="64275"/>
                  </a:lnTo>
                  <a:lnTo>
                    <a:pt x="567998" y="65583"/>
                  </a:lnTo>
                  <a:lnTo>
                    <a:pt x="582465" y="60829"/>
                  </a:lnTo>
                  <a:cubicBezTo>
                    <a:pt x="592757" y="60169"/>
                    <a:pt x="602100" y="61439"/>
                    <a:pt x="610015" y="63838"/>
                  </a:cubicBezTo>
                  <a:lnTo>
                    <a:pt x="623065" y="70559"/>
                  </a:lnTo>
                  <a:lnTo>
                    <a:pt x="645002" y="56869"/>
                  </a:lnTo>
                  <a:cubicBezTo>
                    <a:pt x="684360" y="44508"/>
                    <a:pt x="716305" y="65746"/>
                    <a:pt x="698927" y="78059"/>
                  </a:cubicBezTo>
                  <a:lnTo>
                    <a:pt x="695149" y="79988"/>
                  </a:lnTo>
                  <a:lnTo>
                    <a:pt x="703054" y="83340"/>
                  </a:lnTo>
                  <a:cubicBezTo>
                    <a:pt x="707658" y="85766"/>
                    <a:pt x="710878" y="88500"/>
                    <a:pt x="712696" y="91236"/>
                  </a:cubicBezTo>
                  <a:lnTo>
                    <a:pt x="713554" y="96782"/>
                  </a:lnTo>
                  <a:lnTo>
                    <a:pt x="725353" y="89419"/>
                  </a:lnTo>
                  <a:cubicBezTo>
                    <a:pt x="764712" y="77058"/>
                    <a:pt x="796656" y="98296"/>
                    <a:pt x="779279" y="110609"/>
                  </a:cubicBezTo>
                  <a:lnTo>
                    <a:pt x="775501" y="112538"/>
                  </a:lnTo>
                  <a:lnTo>
                    <a:pt x="783406" y="115890"/>
                  </a:lnTo>
                  <a:cubicBezTo>
                    <a:pt x="792614" y="120741"/>
                    <a:pt x="796286" y="126828"/>
                    <a:pt x="794272" y="131688"/>
                  </a:cubicBezTo>
                  <a:lnTo>
                    <a:pt x="793104" y="133216"/>
                  </a:lnTo>
                  <a:lnTo>
                    <a:pt x="793698" y="135047"/>
                  </a:lnTo>
                  <a:cubicBezTo>
                    <a:pt x="793842" y="137673"/>
                    <a:pt x="792544" y="140117"/>
                    <a:pt x="789922" y="142095"/>
                  </a:cubicBezTo>
                  <a:lnTo>
                    <a:pt x="784009" y="144240"/>
                  </a:lnTo>
                  <a:lnTo>
                    <a:pt x="817487" y="141648"/>
                  </a:lnTo>
                  <a:cubicBezTo>
                    <a:pt x="837327" y="145190"/>
                    <a:pt x="847663" y="157366"/>
                    <a:pt x="836078" y="165574"/>
                  </a:cubicBezTo>
                  <a:lnTo>
                    <a:pt x="832299" y="167503"/>
                  </a:lnTo>
                  <a:lnTo>
                    <a:pt x="840205" y="170855"/>
                  </a:lnTo>
                  <a:cubicBezTo>
                    <a:pt x="849413" y="175706"/>
                    <a:pt x="853084" y="181793"/>
                    <a:pt x="851070" y="186653"/>
                  </a:cubicBezTo>
                  <a:lnTo>
                    <a:pt x="849902" y="188182"/>
                  </a:lnTo>
                  <a:lnTo>
                    <a:pt x="850497" y="190011"/>
                  </a:lnTo>
                  <a:cubicBezTo>
                    <a:pt x="850786" y="195264"/>
                    <a:pt x="845302" y="199788"/>
                    <a:pt x="835007" y="201310"/>
                  </a:cubicBezTo>
                  <a:lnTo>
                    <a:pt x="826437" y="201851"/>
                  </a:lnTo>
                  <a:lnTo>
                    <a:pt x="829361" y="204923"/>
                  </a:lnTo>
                  <a:cubicBezTo>
                    <a:pt x="837568" y="216510"/>
                    <a:pt x="823778" y="224567"/>
                    <a:pt x="803887" y="221329"/>
                  </a:cubicBezTo>
                  <a:lnTo>
                    <a:pt x="774704" y="208457"/>
                  </a:lnTo>
                  <a:lnTo>
                    <a:pt x="769044" y="213339"/>
                  </a:lnTo>
                  <a:lnTo>
                    <a:pt x="764915" y="214312"/>
                  </a:lnTo>
                  <a:lnTo>
                    <a:pt x="771795" y="219450"/>
                  </a:lnTo>
                  <a:cubicBezTo>
                    <a:pt x="779584" y="226354"/>
                    <a:pt x="781701" y="233140"/>
                    <a:pt x="778587" y="237380"/>
                  </a:cubicBezTo>
                  <a:lnTo>
                    <a:pt x="777089" y="238587"/>
                  </a:lnTo>
                  <a:lnTo>
                    <a:pt x="777231" y="240506"/>
                  </a:lnTo>
                  <a:cubicBezTo>
                    <a:pt x="776746" y="243091"/>
                    <a:pt x="774903" y="245156"/>
                    <a:pt x="771886" y="246453"/>
                  </a:cubicBezTo>
                  <a:lnTo>
                    <a:pt x="765955" y="247094"/>
                  </a:lnTo>
                  <a:lnTo>
                    <a:pt x="787789" y="254322"/>
                  </a:lnTo>
                  <a:lnTo>
                    <a:pt x="779037" y="235458"/>
                  </a:lnTo>
                  <a:lnTo>
                    <a:pt x="779213" y="235054"/>
                  </a:lnTo>
                  <a:cubicBezTo>
                    <a:pt x="795181" y="225417"/>
                    <a:pt x="810593" y="221108"/>
                    <a:pt x="824316" y="220230"/>
                  </a:cubicBezTo>
                  <a:lnTo>
                    <a:pt x="828305" y="220886"/>
                  </a:lnTo>
                  <a:lnTo>
                    <a:pt x="870125" y="203064"/>
                  </a:lnTo>
                  <a:cubicBezTo>
                    <a:pt x="910921" y="196929"/>
                    <a:pt x="939203" y="222845"/>
                    <a:pt x="920131" y="232327"/>
                  </a:cubicBezTo>
                  <a:lnTo>
                    <a:pt x="916100" y="233649"/>
                  </a:lnTo>
                  <a:lnTo>
                    <a:pt x="923394" y="238182"/>
                  </a:lnTo>
                  <a:cubicBezTo>
                    <a:pt x="931742" y="244397"/>
                    <a:pt x="934430" y="250978"/>
                    <a:pt x="931689" y="255467"/>
                  </a:cubicBezTo>
                  <a:lnTo>
                    <a:pt x="930488" y="256617"/>
                  </a:lnTo>
                  <a:lnTo>
                    <a:pt x="960426" y="258950"/>
                  </a:lnTo>
                  <a:cubicBezTo>
                    <a:pt x="974716" y="263873"/>
                    <a:pt x="982976" y="272768"/>
                    <a:pt x="980849" y="279575"/>
                  </a:cubicBezTo>
                  <a:lnTo>
                    <a:pt x="978286" y="282198"/>
                  </a:lnTo>
                  <a:lnTo>
                    <a:pt x="1002874" y="279391"/>
                  </a:lnTo>
                  <a:cubicBezTo>
                    <a:pt x="1022830" y="282209"/>
                    <a:pt x="1033602" y="294000"/>
                    <a:pt x="1022323" y="302625"/>
                  </a:cubicBezTo>
                  <a:lnTo>
                    <a:pt x="1018617" y="304690"/>
                  </a:lnTo>
                  <a:lnTo>
                    <a:pt x="1026639" y="307752"/>
                  </a:lnTo>
                  <a:cubicBezTo>
                    <a:pt x="1036019" y="312265"/>
                    <a:pt x="1039909" y="318214"/>
                    <a:pt x="1038073" y="323144"/>
                  </a:cubicBezTo>
                  <a:lnTo>
                    <a:pt x="1036961" y="324714"/>
                  </a:lnTo>
                  <a:lnTo>
                    <a:pt x="1037622" y="326521"/>
                  </a:lnTo>
                  <a:cubicBezTo>
                    <a:pt x="1038101" y="331759"/>
                    <a:pt x="1032787" y="336480"/>
                    <a:pt x="1022553" y="338376"/>
                  </a:cubicBezTo>
                  <a:lnTo>
                    <a:pt x="1014008" y="339228"/>
                  </a:lnTo>
                  <a:lnTo>
                    <a:pt x="1017043" y="342192"/>
                  </a:lnTo>
                  <a:cubicBezTo>
                    <a:pt x="1019199" y="345012"/>
                    <a:pt x="1019972" y="347662"/>
                    <a:pt x="1019608" y="350011"/>
                  </a:cubicBezTo>
                  <a:lnTo>
                    <a:pt x="1019343" y="350385"/>
                  </a:lnTo>
                  <a:lnTo>
                    <a:pt x="1046829" y="343706"/>
                  </a:lnTo>
                  <a:cubicBezTo>
                    <a:pt x="1088078" y="344336"/>
                    <a:pt x="1111733" y="374534"/>
                    <a:pt x="1091367" y="380764"/>
                  </a:cubicBezTo>
                  <a:lnTo>
                    <a:pt x="1087174" y="381408"/>
                  </a:lnTo>
                  <a:lnTo>
                    <a:pt x="1093626" y="387075"/>
                  </a:lnTo>
                  <a:cubicBezTo>
                    <a:pt x="1100844" y="394573"/>
                    <a:pt x="1102418" y="401505"/>
                    <a:pt x="1098979" y="405485"/>
                  </a:cubicBezTo>
                  <a:lnTo>
                    <a:pt x="1097390" y="406570"/>
                  </a:lnTo>
                  <a:lnTo>
                    <a:pt x="1097379" y="408494"/>
                  </a:lnTo>
                  <a:cubicBezTo>
                    <a:pt x="1096004" y="413571"/>
                    <a:pt x="1089376" y="416145"/>
                    <a:pt x="1079124" y="414354"/>
                  </a:cubicBezTo>
                  <a:lnTo>
                    <a:pt x="1070819" y="412176"/>
                  </a:lnTo>
                  <a:lnTo>
                    <a:pt x="1072630" y="416011"/>
                  </a:lnTo>
                  <a:cubicBezTo>
                    <a:pt x="1078857" y="436379"/>
                    <a:pt x="1040592" y="433660"/>
                    <a:pt x="1016999" y="399819"/>
                  </a:cubicBezTo>
                  <a:lnTo>
                    <a:pt x="1001525" y="358106"/>
                  </a:lnTo>
                  <a:lnTo>
                    <a:pt x="992182" y="359513"/>
                  </a:lnTo>
                  <a:cubicBezTo>
                    <a:pt x="982184" y="358256"/>
                    <a:pt x="970559" y="354233"/>
                    <a:pt x="959257" y="346401"/>
                  </a:cubicBezTo>
                  <a:lnTo>
                    <a:pt x="950502" y="336239"/>
                  </a:lnTo>
                  <a:lnTo>
                    <a:pt x="934684" y="335575"/>
                  </a:lnTo>
                  <a:lnTo>
                    <a:pt x="932320" y="334058"/>
                  </a:lnTo>
                  <a:lnTo>
                    <a:pt x="934618" y="343091"/>
                  </a:lnTo>
                  <a:lnTo>
                    <a:pt x="930265" y="345346"/>
                  </a:lnTo>
                  <a:lnTo>
                    <a:pt x="958634" y="364412"/>
                  </a:lnTo>
                  <a:cubicBezTo>
                    <a:pt x="971999" y="379496"/>
                    <a:pt x="972555" y="395458"/>
                    <a:pt x="958376" y="394711"/>
                  </a:cubicBezTo>
                  <a:lnTo>
                    <a:pt x="954216" y="393881"/>
                  </a:lnTo>
                  <a:lnTo>
                    <a:pt x="957775" y="400383"/>
                  </a:lnTo>
                  <a:lnTo>
                    <a:pt x="960768" y="397795"/>
                  </a:lnTo>
                  <a:cubicBezTo>
                    <a:pt x="967340" y="393351"/>
                    <a:pt x="974944" y="389367"/>
                    <a:pt x="983680" y="386100"/>
                  </a:cubicBezTo>
                  <a:lnTo>
                    <a:pt x="984105" y="386214"/>
                  </a:lnTo>
                  <a:cubicBezTo>
                    <a:pt x="996004" y="400577"/>
                    <a:pt x="1002551" y="415179"/>
                    <a:pt x="1005455" y="428620"/>
                  </a:cubicBezTo>
                  <a:lnTo>
                    <a:pt x="1005112" y="452776"/>
                  </a:lnTo>
                  <a:lnTo>
                    <a:pt x="1022492" y="437334"/>
                  </a:lnTo>
                  <a:lnTo>
                    <a:pt x="1022932" y="437337"/>
                  </a:lnTo>
                  <a:cubicBezTo>
                    <a:pt x="1038064" y="448241"/>
                    <a:pt x="1048075" y="460726"/>
                    <a:pt x="1054269" y="473003"/>
                  </a:cubicBezTo>
                  <a:lnTo>
                    <a:pt x="1059349" y="493739"/>
                  </a:lnTo>
                  <a:lnTo>
                    <a:pt x="1060967" y="492301"/>
                  </a:lnTo>
                  <a:lnTo>
                    <a:pt x="1061408" y="492304"/>
                  </a:lnTo>
                  <a:lnTo>
                    <a:pt x="1075993" y="505584"/>
                  </a:lnTo>
                  <a:lnTo>
                    <a:pt x="1070401" y="482935"/>
                  </a:lnTo>
                  <a:cubicBezTo>
                    <a:pt x="1070194" y="469185"/>
                    <a:pt x="1073273" y="453482"/>
                    <a:pt x="1081620" y="436803"/>
                  </a:cubicBezTo>
                  <a:lnTo>
                    <a:pt x="1082010" y="436595"/>
                  </a:lnTo>
                  <a:cubicBezTo>
                    <a:pt x="1155984" y="446264"/>
                    <a:pt x="1169856" y="517059"/>
                    <a:pt x="1142700" y="508751"/>
                  </a:cubicBezTo>
                  <a:lnTo>
                    <a:pt x="1138865" y="506940"/>
                  </a:lnTo>
                  <a:lnTo>
                    <a:pt x="1141043" y="515246"/>
                  </a:lnTo>
                  <a:cubicBezTo>
                    <a:pt x="1142830" y="525498"/>
                    <a:pt x="1140255" y="532124"/>
                    <a:pt x="1135179" y="533500"/>
                  </a:cubicBezTo>
                  <a:lnTo>
                    <a:pt x="1133254" y="533510"/>
                  </a:lnTo>
                  <a:lnTo>
                    <a:pt x="1132170" y="535099"/>
                  </a:lnTo>
                  <a:lnTo>
                    <a:pt x="1117250" y="530758"/>
                  </a:lnTo>
                  <a:lnTo>
                    <a:pt x="1126232" y="538935"/>
                  </a:lnTo>
                  <a:lnTo>
                    <a:pt x="1133044" y="551212"/>
                  </a:lnTo>
                  <a:lnTo>
                    <a:pt x="1164352" y="549405"/>
                  </a:lnTo>
                  <a:lnTo>
                    <a:pt x="1164506" y="549169"/>
                  </a:lnTo>
                  <a:cubicBezTo>
                    <a:pt x="1181883" y="542396"/>
                    <a:pt x="1197804" y="540778"/>
                    <a:pt x="1211476" y="542252"/>
                  </a:cubicBezTo>
                  <a:cubicBezTo>
                    <a:pt x="1252491" y="546673"/>
                    <a:pt x="1273269" y="578919"/>
                    <a:pt x="1252416" y="583249"/>
                  </a:cubicBezTo>
                  <a:lnTo>
                    <a:pt x="1248182" y="583505"/>
                  </a:lnTo>
                  <a:lnTo>
                    <a:pt x="1254086" y="589741"/>
                  </a:lnTo>
                  <a:cubicBezTo>
                    <a:pt x="1260584" y="597871"/>
                    <a:pt x="1261513" y="604919"/>
                    <a:pt x="1257722" y="608565"/>
                  </a:cubicBezTo>
                  <a:lnTo>
                    <a:pt x="1256039" y="609499"/>
                  </a:lnTo>
                  <a:lnTo>
                    <a:pt x="1255852" y="611415"/>
                  </a:lnTo>
                  <a:cubicBezTo>
                    <a:pt x="1254015" y="616343"/>
                    <a:pt x="1247180" y="618296"/>
                    <a:pt x="1237136" y="615570"/>
                  </a:cubicBezTo>
                  <a:lnTo>
                    <a:pt x="1229066" y="612637"/>
                  </a:lnTo>
                  <a:lnTo>
                    <a:pt x="1230516" y="616623"/>
                  </a:lnTo>
                  <a:cubicBezTo>
                    <a:pt x="1231238" y="620098"/>
                    <a:pt x="1230787" y="622821"/>
                    <a:pt x="1229441" y="624781"/>
                  </a:cubicBezTo>
                  <a:lnTo>
                    <a:pt x="1224900" y="627298"/>
                  </a:lnTo>
                  <a:lnTo>
                    <a:pt x="1228328" y="632404"/>
                  </a:lnTo>
                  <a:lnTo>
                    <a:pt x="1230191" y="640011"/>
                  </a:lnTo>
                  <a:lnTo>
                    <a:pt x="1271938" y="633862"/>
                  </a:lnTo>
                  <a:cubicBezTo>
                    <a:pt x="1312954" y="638284"/>
                    <a:pt x="1333732" y="670529"/>
                    <a:pt x="1312879" y="674859"/>
                  </a:cubicBezTo>
                  <a:lnTo>
                    <a:pt x="1308645" y="675115"/>
                  </a:lnTo>
                  <a:lnTo>
                    <a:pt x="1314548" y="681351"/>
                  </a:lnTo>
                  <a:cubicBezTo>
                    <a:pt x="1321046" y="689481"/>
                    <a:pt x="1321975" y="696528"/>
                    <a:pt x="1318185" y="700176"/>
                  </a:cubicBezTo>
                  <a:lnTo>
                    <a:pt x="1316501" y="701110"/>
                  </a:lnTo>
                  <a:lnTo>
                    <a:pt x="1316315" y="703025"/>
                  </a:lnTo>
                  <a:cubicBezTo>
                    <a:pt x="1314477" y="707954"/>
                    <a:pt x="1307642" y="709906"/>
                    <a:pt x="1297598" y="707181"/>
                  </a:cubicBezTo>
                  <a:lnTo>
                    <a:pt x="1289528" y="704246"/>
                  </a:lnTo>
                  <a:lnTo>
                    <a:pt x="1290979" y="708232"/>
                  </a:lnTo>
                  <a:lnTo>
                    <a:pt x="1288378" y="715566"/>
                  </a:lnTo>
                  <a:lnTo>
                    <a:pt x="1295757" y="714479"/>
                  </a:lnTo>
                  <a:cubicBezTo>
                    <a:pt x="1329936" y="718163"/>
                    <a:pt x="1350062" y="741171"/>
                    <a:pt x="1343753" y="751243"/>
                  </a:cubicBezTo>
                  <a:lnTo>
                    <a:pt x="1341992" y="752300"/>
                  </a:lnTo>
                  <a:lnTo>
                    <a:pt x="1367789" y="769621"/>
                  </a:lnTo>
                  <a:cubicBezTo>
                    <a:pt x="1381162" y="784700"/>
                    <a:pt x="1381725" y="800661"/>
                    <a:pt x="1367545" y="799920"/>
                  </a:cubicBezTo>
                  <a:lnTo>
                    <a:pt x="1363385" y="799091"/>
                  </a:lnTo>
                  <a:lnTo>
                    <a:pt x="1367510" y="806623"/>
                  </a:lnTo>
                  <a:cubicBezTo>
                    <a:pt x="1371729" y="816137"/>
                    <a:pt x="1370836" y="823189"/>
                    <a:pt x="1366243" y="825754"/>
                  </a:cubicBezTo>
                  <a:lnTo>
                    <a:pt x="1364378" y="826230"/>
                  </a:lnTo>
                  <a:lnTo>
                    <a:pt x="1363711" y="828034"/>
                  </a:lnTo>
                  <a:cubicBezTo>
                    <a:pt x="1360682" y="832334"/>
                    <a:pt x="1353575" y="832486"/>
                    <a:pt x="1344553" y="827298"/>
                  </a:cubicBezTo>
                  <a:lnTo>
                    <a:pt x="1337492" y="822409"/>
                  </a:lnTo>
                  <a:lnTo>
                    <a:pt x="1337882" y="826633"/>
                  </a:lnTo>
                  <a:cubicBezTo>
                    <a:pt x="1337140" y="840813"/>
                    <a:pt x="1321324" y="838587"/>
                    <a:pt x="1307724" y="823716"/>
                  </a:cubicBezTo>
                  <a:lnTo>
                    <a:pt x="1293185" y="796245"/>
                  </a:lnTo>
                  <a:lnTo>
                    <a:pt x="1284886" y="793691"/>
                  </a:lnTo>
                  <a:cubicBezTo>
                    <a:pt x="1276420" y="788226"/>
                    <a:pt x="1267686" y="779564"/>
                    <a:pt x="1260892" y="767608"/>
                  </a:cubicBezTo>
                  <a:lnTo>
                    <a:pt x="1255639" y="748106"/>
                  </a:lnTo>
                  <a:lnTo>
                    <a:pt x="1255183" y="775399"/>
                  </a:lnTo>
                  <a:lnTo>
                    <a:pt x="1250471" y="783168"/>
                  </a:lnTo>
                  <a:lnTo>
                    <a:pt x="1276063" y="792667"/>
                  </a:lnTo>
                  <a:lnTo>
                    <a:pt x="1277796" y="791897"/>
                  </a:lnTo>
                  <a:lnTo>
                    <a:pt x="1278198" y="792080"/>
                  </a:lnTo>
                  <a:lnTo>
                    <a:pt x="1280624" y="797623"/>
                  </a:lnTo>
                  <a:lnTo>
                    <a:pt x="1302443" y="821773"/>
                  </a:lnTo>
                  <a:cubicBezTo>
                    <a:pt x="1307592" y="831645"/>
                    <a:pt x="1309250" y="840897"/>
                    <a:pt x="1307745" y="847106"/>
                  </a:cubicBezTo>
                  <a:lnTo>
                    <a:pt x="1296334" y="853016"/>
                  </a:lnTo>
                  <a:lnTo>
                    <a:pt x="1312846" y="874726"/>
                  </a:lnTo>
                  <a:lnTo>
                    <a:pt x="1321444" y="870906"/>
                  </a:lnTo>
                  <a:lnTo>
                    <a:pt x="1321845" y="871088"/>
                  </a:lnTo>
                  <a:cubicBezTo>
                    <a:pt x="1326533" y="879149"/>
                    <a:pt x="1329892" y="887049"/>
                    <a:pt x="1332160" y="894651"/>
                  </a:cubicBezTo>
                  <a:lnTo>
                    <a:pt x="1332522" y="896735"/>
                  </a:lnTo>
                  <a:lnTo>
                    <a:pt x="1338793" y="895812"/>
                  </a:lnTo>
                  <a:lnTo>
                    <a:pt x="1326658" y="857884"/>
                  </a:lnTo>
                  <a:lnTo>
                    <a:pt x="1326882" y="857504"/>
                  </a:lnTo>
                  <a:cubicBezTo>
                    <a:pt x="1343925" y="849928"/>
                    <a:pt x="1359754" y="847571"/>
                    <a:pt x="1373480" y="848407"/>
                  </a:cubicBezTo>
                  <a:cubicBezTo>
                    <a:pt x="1414658" y="850914"/>
                    <a:pt x="1436914" y="882158"/>
                    <a:pt x="1416285" y="887455"/>
                  </a:cubicBezTo>
                  <a:lnTo>
                    <a:pt x="1412067" y="887907"/>
                  </a:lnTo>
                  <a:lnTo>
                    <a:pt x="1418255" y="893861"/>
                  </a:lnTo>
                  <a:cubicBezTo>
                    <a:pt x="1425124" y="901680"/>
                    <a:pt x="1426380" y="908676"/>
                    <a:pt x="1422764" y="912497"/>
                  </a:cubicBezTo>
                  <a:lnTo>
                    <a:pt x="1421126" y="913507"/>
                  </a:lnTo>
                  <a:lnTo>
                    <a:pt x="1421029" y="915430"/>
                  </a:lnTo>
                  <a:lnTo>
                    <a:pt x="1418593" y="917539"/>
                  </a:lnTo>
                  <a:lnTo>
                    <a:pt x="1423885" y="923721"/>
                  </a:lnTo>
                  <a:cubicBezTo>
                    <a:pt x="1425552" y="929890"/>
                    <a:pt x="1422982" y="934912"/>
                    <a:pt x="1415302" y="936507"/>
                  </a:cubicBezTo>
                  <a:lnTo>
                    <a:pt x="1410623" y="936789"/>
                  </a:lnTo>
                  <a:lnTo>
                    <a:pt x="1417146" y="943680"/>
                  </a:lnTo>
                  <a:cubicBezTo>
                    <a:pt x="1420737" y="948171"/>
                    <a:pt x="1422788" y="952364"/>
                    <a:pt x="1423419" y="955938"/>
                  </a:cubicBezTo>
                  <a:lnTo>
                    <a:pt x="1422543" y="959253"/>
                  </a:lnTo>
                  <a:lnTo>
                    <a:pt x="1427224" y="958339"/>
                  </a:lnTo>
                  <a:cubicBezTo>
                    <a:pt x="1468402" y="960846"/>
                    <a:pt x="1490659" y="992090"/>
                    <a:pt x="1470030" y="997387"/>
                  </a:cubicBezTo>
                  <a:lnTo>
                    <a:pt x="1465812" y="997839"/>
                  </a:lnTo>
                  <a:lnTo>
                    <a:pt x="1471999" y="1003793"/>
                  </a:lnTo>
                  <a:lnTo>
                    <a:pt x="1472601" y="1004846"/>
                  </a:lnTo>
                  <a:lnTo>
                    <a:pt x="1473865" y="1005285"/>
                  </a:lnTo>
                  <a:cubicBezTo>
                    <a:pt x="1492389" y="1017643"/>
                    <a:pt x="1497472" y="1034543"/>
                    <a:pt x="1482111" y="1037733"/>
                  </a:cubicBezTo>
                  <a:lnTo>
                    <a:pt x="1477432" y="1038015"/>
                  </a:lnTo>
                  <a:lnTo>
                    <a:pt x="1483956" y="1044905"/>
                  </a:lnTo>
                  <a:lnTo>
                    <a:pt x="1486089" y="1049075"/>
                  </a:lnTo>
                  <a:lnTo>
                    <a:pt x="1495623" y="1055603"/>
                  </a:lnTo>
                  <a:cubicBezTo>
                    <a:pt x="1503756" y="1064389"/>
                    <a:pt x="1504163" y="1073524"/>
                    <a:pt x="1493848" y="1076173"/>
                  </a:cubicBezTo>
                  <a:lnTo>
                    <a:pt x="1489630" y="1076625"/>
                  </a:lnTo>
                  <a:lnTo>
                    <a:pt x="1495817" y="1082579"/>
                  </a:lnTo>
                  <a:cubicBezTo>
                    <a:pt x="1499252" y="1086488"/>
                    <a:pt x="1501284" y="1090193"/>
                    <a:pt x="1502004" y="1093396"/>
                  </a:cubicBezTo>
                  <a:lnTo>
                    <a:pt x="1501473" y="1095872"/>
                  </a:lnTo>
                  <a:lnTo>
                    <a:pt x="1517013" y="1114027"/>
                  </a:lnTo>
                  <a:cubicBezTo>
                    <a:pt x="1517846" y="1117111"/>
                    <a:pt x="1517621" y="1119909"/>
                    <a:pt x="1516227" y="1122135"/>
                  </a:cubicBezTo>
                  <a:lnTo>
                    <a:pt x="1514536" y="1123150"/>
                  </a:lnTo>
                  <a:lnTo>
                    <a:pt x="1536585" y="1136279"/>
                  </a:lnTo>
                  <a:cubicBezTo>
                    <a:pt x="1557151" y="1154406"/>
                    <a:pt x="1560142" y="1176842"/>
                    <a:pt x="1542515" y="1175921"/>
                  </a:cubicBezTo>
                  <a:lnTo>
                    <a:pt x="1537919" y="1175006"/>
                  </a:lnTo>
                  <a:lnTo>
                    <a:pt x="1542478" y="1183328"/>
                  </a:lnTo>
                  <a:cubicBezTo>
                    <a:pt x="1547138" y="1193840"/>
                    <a:pt x="1546152" y="1201633"/>
                    <a:pt x="1541077" y="1204467"/>
                  </a:cubicBezTo>
                  <a:lnTo>
                    <a:pt x="1539017" y="1204993"/>
                  </a:lnTo>
                  <a:lnTo>
                    <a:pt x="1538280" y="1206986"/>
                  </a:lnTo>
                  <a:cubicBezTo>
                    <a:pt x="1534932" y="1211738"/>
                    <a:pt x="1527079" y="1211905"/>
                    <a:pt x="1517109" y="1206173"/>
                  </a:cubicBezTo>
                  <a:lnTo>
                    <a:pt x="1509309" y="1200771"/>
                  </a:lnTo>
                  <a:lnTo>
                    <a:pt x="1509740" y="1205439"/>
                  </a:lnTo>
                  <a:lnTo>
                    <a:pt x="1504257" y="1210481"/>
                  </a:lnTo>
                  <a:lnTo>
                    <a:pt x="1515289" y="1236093"/>
                  </a:lnTo>
                  <a:lnTo>
                    <a:pt x="1549074" y="1229498"/>
                  </a:lnTo>
                  <a:cubicBezTo>
                    <a:pt x="1594574" y="1232268"/>
                    <a:pt x="1619167" y="1266792"/>
                    <a:pt x="1596372" y="1272645"/>
                  </a:cubicBezTo>
                  <a:lnTo>
                    <a:pt x="1591712" y="1273145"/>
                  </a:lnTo>
                  <a:lnTo>
                    <a:pt x="1598549" y="1279723"/>
                  </a:lnTo>
                  <a:cubicBezTo>
                    <a:pt x="1606139" y="1288363"/>
                    <a:pt x="1607527" y="1296094"/>
                    <a:pt x="1603531" y="1300315"/>
                  </a:cubicBezTo>
                  <a:lnTo>
                    <a:pt x="1601722" y="1301432"/>
                  </a:lnTo>
                  <a:lnTo>
                    <a:pt x="1601614" y="1303556"/>
                  </a:lnTo>
                  <a:cubicBezTo>
                    <a:pt x="1599839" y="1309091"/>
                    <a:pt x="1592395" y="1311598"/>
                    <a:pt x="1581168" y="1309106"/>
                  </a:cubicBezTo>
                  <a:lnTo>
                    <a:pt x="1572110" y="1306283"/>
                  </a:lnTo>
                  <a:lnTo>
                    <a:pt x="1573916" y="1310608"/>
                  </a:lnTo>
                  <a:cubicBezTo>
                    <a:pt x="1575866" y="1318207"/>
                    <a:pt x="1572487" y="1322725"/>
                    <a:pt x="1566215" y="1323944"/>
                  </a:cubicBezTo>
                  <a:lnTo>
                    <a:pt x="1550032" y="1319777"/>
                  </a:lnTo>
                  <a:lnTo>
                    <a:pt x="1563729" y="1359703"/>
                  </a:lnTo>
                  <a:lnTo>
                    <a:pt x="1608460" y="1350970"/>
                  </a:lnTo>
                  <a:cubicBezTo>
                    <a:pt x="1653960" y="1353741"/>
                    <a:pt x="1678554" y="1388264"/>
                    <a:pt x="1655758" y="1394116"/>
                  </a:cubicBezTo>
                  <a:lnTo>
                    <a:pt x="1651098" y="1394616"/>
                  </a:lnTo>
                  <a:lnTo>
                    <a:pt x="1657935" y="1401196"/>
                  </a:lnTo>
                  <a:cubicBezTo>
                    <a:pt x="1665525" y="1409835"/>
                    <a:pt x="1666913" y="1417567"/>
                    <a:pt x="1662917" y="1421788"/>
                  </a:cubicBezTo>
                  <a:lnTo>
                    <a:pt x="1661108" y="1422905"/>
                  </a:lnTo>
                  <a:lnTo>
                    <a:pt x="1661000" y="1425028"/>
                  </a:lnTo>
                  <a:cubicBezTo>
                    <a:pt x="1659225" y="1430563"/>
                    <a:pt x="1651781" y="1433070"/>
                    <a:pt x="1640554" y="1430578"/>
                  </a:cubicBezTo>
                  <a:lnTo>
                    <a:pt x="1631496" y="1427755"/>
                  </a:lnTo>
                  <a:lnTo>
                    <a:pt x="1633302" y="1432080"/>
                  </a:lnTo>
                  <a:lnTo>
                    <a:pt x="1632765" y="1438418"/>
                  </a:lnTo>
                  <a:lnTo>
                    <a:pt x="1634779" y="1438025"/>
                  </a:lnTo>
                  <a:cubicBezTo>
                    <a:pt x="1680279" y="1440796"/>
                    <a:pt x="1704872" y="1475320"/>
                    <a:pt x="1682076" y="1481172"/>
                  </a:cubicBezTo>
                  <a:lnTo>
                    <a:pt x="1677417" y="1481672"/>
                  </a:lnTo>
                  <a:lnTo>
                    <a:pt x="1684254" y="1488251"/>
                  </a:lnTo>
                  <a:cubicBezTo>
                    <a:pt x="1691844" y="1496891"/>
                    <a:pt x="1693232" y="1504622"/>
                    <a:pt x="1689236" y="1508843"/>
                  </a:cubicBezTo>
                  <a:lnTo>
                    <a:pt x="1687427" y="1509960"/>
                  </a:lnTo>
                  <a:lnTo>
                    <a:pt x="1687319" y="1512083"/>
                  </a:lnTo>
                  <a:cubicBezTo>
                    <a:pt x="1685544" y="1517618"/>
                    <a:pt x="1678100" y="1520125"/>
                    <a:pt x="1666873" y="1517634"/>
                  </a:cubicBezTo>
                  <a:lnTo>
                    <a:pt x="1657815" y="1514810"/>
                  </a:lnTo>
                  <a:lnTo>
                    <a:pt x="1659621" y="1519135"/>
                  </a:lnTo>
                  <a:lnTo>
                    <a:pt x="1659297" y="1522952"/>
                  </a:lnTo>
                  <a:lnTo>
                    <a:pt x="1683957" y="1535586"/>
                  </a:lnTo>
                  <a:cubicBezTo>
                    <a:pt x="1705634" y="1552369"/>
                    <a:pt x="1710045" y="1574570"/>
                    <a:pt x="1692396" y="1574772"/>
                  </a:cubicBezTo>
                  <a:lnTo>
                    <a:pt x="1687750" y="1574151"/>
                  </a:lnTo>
                  <a:lnTo>
                    <a:pt x="1692829" y="1582166"/>
                  </a:lnTo>
                  <a:cubicBezTo>
                    <a:pt x="1698149" y="1592362"/>
                    <a:pt x="1697660" y="1600201"/>
                    <a:pt x="1692776" y="1603352"/>
                  </a:cubicBezTo>
                  <a:lnTo>
                    <a:pt x="1690753" y="1604007"/>
                  </a:lnTo>
                  <a:lnTo>
                    <a:pt x="1690144" y="1606044"/>
                  </a:lnTo>
                  <a:cubicBezTo>
                    <a:pt x="1687105" y="1610998"/>
                    <a:pt x="1679278" y="1611665"/>
                    <a:pt x="1668965" y="1606578"/>
                  </a:cubicBezTo>
                  <a:lnTo>
                    <a:pt x="1660836" y="1601683"/>
                  </a:lnTo>
                  <a:lnTo>
                    <a:pt x="1661563" y="1606314"/>
                  </a:lnTo>
                  <a:cubicBezTo>
                    <a:pt x="1661652" y="1614157"/>
                    <a:pt x="1657297" y="1617744"/>
                    <a:pt x="1650914" y="1617439"/>
                  </a:cubicBezTo>
                  <a:lnTo>
                    <a:pt x="1636227" y="1609568"/>
                  </a:lnTo>
                  <a:lnTo>
                    <a:pt x="1643018" y="1636040"/>
                  </a:lnTo>
                  <a:lnTo>
                    <a:pt x="1652408" y="1691313"/>
                  </a:lnTo>
                  <a:lnTo>
                    <a:pt x="1703266" y="1693709"/>
                  </a:lnTo>
                  <a:cubicBezTo>
                    <a:pt x="1746806" y="1707210"/>
                    <a:pt x="1762492" y="1746588"/>
                    <a:pt x="1738960" y="1746858"/>
                  </a:cubicBezTo>
                  <a:lnTo>
                    <a:pt x="1734314" y="1746236"/>
                  </a:lnTo>
                  <a:lnTo>
                    <a:pt x="1739392" y="1754251"/>
                  </a:lnTo>
                  <a:cubicBezTo>
                    <a:pt x="1744712" y="1764446"/>
                    <a:pt x="1744224" y="1772286"/>
                    <a:pt x="1739339" y="1775436"/>
                  </a:cubicBezTo>
                  <a:lnTo>
                    <a:pt x="1737316" y="1776092"/>
                  </a:lnTo>
                  <a:lnTo>
                    <a:pt x="1736707" y="1778129"/>
                  </a:lnTo>
                  <a:cubicBezTo>
                    <a:pt x="1733669" y="1783084"/>
                    <a:pt x="1725842" y="1783750"/>
                    <a:pt x="1715528" y="1778663"/>
                  </a:cubicBezTo>
                  <a:lnTo>
                    <a:pt x="1707400" y="1773768"/>
                  </a:lnTo>
                  <a:lnTo>
                    <a:pt x="1708127" y="1778399"/>
                  </a:lnTo>
                  <a:lnTo>
                    <a:pt x="1707457" y="1780389"/>
                  </a:lnTo>
                  <a:lnTo>
                    <a:pt x="1715414" y="1780763"/>
                  </a:lnTo>
                  <a:cubicBezTo>
                    <a:pt x="1758954" y="1794265"/>
                    <a:pt x="1774639" y="1833642"/>
                    <a:pt x="1751107" y="1833912"/>
                  </a:cubicBezTo>
                  <a:lnTo>
                    <a:pt x="1746461" y="1833291"/>
                  </a:lnTo>
                  <a:lnTo>
                    <a:pt x="1751540" y="1841306"/>
                  </a:lnTo>
                  <a:cubicBezTo>
                    <a:pt x="1756860" y="1851501"/>
                    <a:pt x="1756371" y="1859341"/>
                    <a:pt x="1751487" y="1862491"/>
                  </a:cubicBezTo>
                  <a:lnTo>
                    <a:pt x="1749464" y="1863146"/>
                  </a:lnTo>
                  <a:lnTo>
                    <a:pt x="1748855" y="1865184"/>
                  </a:lnTo>
                  <a:cubicBezTo>
                    <a:pt x="1745816" y="1870138"/>
                    <a:pt x="1737989" y="1870805"/>
                    <a:pt x="1727676" y="1865718"/>
                  </a:cubicBezTo>
                  <a:lnTo>
                    <a:pt x="1719547" y="1860822"/>
                  </a:lnTo>
                  <a:lnTo>
                    <a:pt x="1720274" y="1865453"/>
                  </a:lnTo>
                  <a:cubicBezTo>
                    <a:pt x="1720319" y="1869375"/>
                    <a:pt x="1719252" y="1872233"/>
                    <a:pt x="1717377" y="1874072"/>
                  </a:cubicBezTo>
                  <a:lnTo>
                    <a:pt x="1713692" y="1875263"/>
                  </a:lnTo>
                  <a:lnTo>
                    <a:pt x="1727561" y="1875916"/>
                  </a:lnTo>
                  <a:cubicBezTo>
                    <a:pt x="1771101" y="1889418"/>
                    <a:pt x="1786787" y="1928795"/>
                    <a:pt x="1763254" y="1929065"/>
                  </a:cubicBezTo>
                  <a:lnTo>
                    <a:pt x="1758608" y="1928444"/>
                  </a:lnTo>
                  <a:lnTo>
                    <a:pt x="1763687" y="1936459"/>
                  </a:lnTo>
                  <a:cubicBezTo>
                    <a:pt x="1769007" y="1946654"/>
                    <a:pt x="1768518" y="1954494"/>
                    <a:pt x="1763634" y="1957644"/>
                  </a:cubicBezTo>
                  <a:lnTo>
                    <a:pt x="1761612" y="1958299"/>
                  </a:lnTo>
                  <a:lnTo>
                    <a:pt x="1761002" y="1960337"/>
                  </a:lnTo>
                  <a:cubicBezTo>
                    <a:pt x="1757963" y="1965291"/>
                    <a:pt x="1750136" y="1965958"/>
                    <a:pt x="1739823" y="1960870"/>
                  </a:cubicBezTo>
                  <a:lnTo>
                    <a:pt x="1731695" y="1955975"/>
                  </a:lnTo>
                  <a:lnTo>
                    <a:pt x="1732421" y="1960606"/>
                  </a:lnTo>
                  <a:lnTo>
                    <a:pt x="1729822" y="1968338"/>
                  </a:lnTo>
                  <a:lnTo>
                    <a:pt x="1761395" y="1986739"/>
                  </a:lnTo>
                  <a:cubicBezTo>
                    <a:pt x="1777200" y="2002427"/>
                    <a:pt x="1778942" y="2019989"/>
                    <a:pt x="1763253" y="2020169"/>
                  </a:cubicBezTo>
                  <a:lnTo>
                    <a:pt x="1758608" y="2019547"/>
                  </a:lnTo>
                  <a:lnTo>
                    <a:pt x="1763686" y="2027562"/>
                  </a:lnTo>
                  <a:cubicBezTo>
                    <a:pt x="1769007" y="2037757"/>
                    <a:pt x="1768517" y="2045597"/>
                    <a:pt x="1763634" y="2048747"/>
                  </a:cubicBezTo>
                  <a:lnTo>
                    <a:pt x="1761611" y="2049403"/>
                  </a:lnTo>
                  <a:lnTo>
                    <a:pt x="1761002" y="2051440"/>
                  </a:lnTo>
                  <a:cubicBezTo>
                    <a:pt x="1757962" y="2056395"/>
                    <a:pt x="1750135" y="2057061"/>
                    <a:pt x="1739823" y="2051973"/>
                  </a:cubicBezTo>
                  <a:lnTo>
                    <a:pt x="1731695" y="2047079"/>
                  </a:lnTo>
                  <a:lnTo>
                    <a:pt x="1732422" y="2051710"/>
                  </a:lnTo>
                  <a:cubicBezTo>
                    <a:pt x="1732598" y="2067398"/>
                    <a:pt x="1715002" y="2066054"/>
                    <a:pt x="1698959" y="2050610"/>
                  </a:cubicBezTo>
                  <a:lnTo>
                    <a:pt x="1695290" y="2044631"/>
                  </a:lnTo>
                  <a:lnTo>
                    <a:pt x="1693341" y="2052454"/>
                  </a:lnTo>
                  <a:lnTo>
                    <a:pt x="1691389" y="2054737"/>
                  </a:lnTo>
                  <a:lnTo>
                    <a:pt x="1691723" y="2063961"/>
                  </a:lnTo>
                  <a:lnTo>
                    <a:pt x="1739707" y="2066221"/>
                  </a:lnTo>
                  <a:cubicBezTo>
                    <a:pt x="1783246" y="2079723"/>
                    <a:pt x="1798933" y="2119101"/>
                    <a:pt x="1775401" y="2119370"/>
                  </a:cubicBezTo>
                  <a:lnTo>
                    <a:pt x="1770755" y="2118748"/>
                  </a:lnTo>
                  <a:lnTo>
                    <a:pt x="1775833" y="2126763"/>
                  </a:lnTo>
                  <a:cubicBezTo>
                    <a:pt x="1781154" y="2136959"/>
                    <a:pt x="1780664" y="2144798"/>
                    <a:pt x="1775780" y="2147949"/>
                  </a:cubicBezTo>
                  <a:lnTo>
                    <a:pt x="1773758" y="2148605"/>
                  </a:lnTo>
                  <a:lnTo>
                    <a:pt x="1773148" y="2150641"/>
                  </a:lnTo>
                  <a:cubicBezTo>
                    <a:pt x="1770109" y="2155596"/>
                    <a:pt x="1762283" y="2156263"/>
                    <a:pt x="1751969" y="2151175"/>
                  </a:cubicBezTo>
                  <a:lnTo>
                    <a:pt x="1743841" y="2146281"/>
                  </a:lnTo>
                  <a:lnTo>
                    <a:pt x="1744568" y="2150911"/>
                  </a:lnTo>
                  <a:lnTo>
                    <a:pt x="1743581" y="2153844"/>
                  </a:lnTo>
                  <a:lnTo>
                    <a:pt x="1769492" y="2168946"/>
                  </a:lnTo>
                  <a:cubicBezTo>
                    <a:pt x="1785298" y="2184634"/>
                    <a:pt x="1787041" y="2202195"/>
                    <a:pt x="1771352" y="2202375"/>
                  </a:cubicBezTo>
                  <a:lnTo>
                    <a:pt x="1766706" y="2201754"/>
                  </a:lnTo>
                  <a:lnTo>
                    <a:pt x="1771784" y="2209769"/>
                  </a:lnTo>
                  <a:cubicBezTo>
                    <a:pt x="1777105" y="2219964"/>
                    <a:pt x="1776616" y="2227804"/>
                    <a:pt x="1771732" y="2230954"/>
                  </a:cubicBezTo>
                  <a:lnTo>
                    <a:pt x="1769709" y="2231609"/>
                  </a:lnTo>
                  <a:lnTo>
                    <a:pt x="1769100" y="2233647"/>
                  </a:lnTo>
                  <a:cubicBezTo>
                    <a:pt x="1766061" y="2238601"/>
                    <a:pt x="1758233" y="2239268"/>
                    <a:pt x="1747921" y="2234180"/>
                  </a:cubicBezTo>
                  <a:lnTo>
                    <a:pt x="1739792" y="2229286"/>
                  </a:lnTo>
                  <a:lnTo>
                    <a:pt x="1740519" y="2233916"/>
                  </a:lnTo>
                  <a:cubicBezTo>
                    <a:pt x="1740607" y="2241760"/>
                    <a:pt x="1736252" y="2245346"/>
                    <a:pt x="1729869" y="2245041"/>
                  </a:cubicBezTo>
                  <a:lnTo>
                    <a:pt x="1709220" y="2233976"/>
                  </a:lnTo>
                  <a:lnTo>
                    <a:pt x="1712444" y="2252569"/>
                  </a:lnTo>
                  <a:lnTo>
                    <a:pt x="1734271" y="2261437"/>
                  </a:lnTo>
                  <a:cubicBezTo>
                    <a:pt x="1762324" y="2282304"/>
                    <a:pt x="1763631" y="2314787"/>
                    <a:pt x="1746540" y="2308983"/>
                  </a:cubicBezTo>
                  <a:lnTo>
                    <a:pt x="1743338" y="2307348"/>
                  </a:lnTo>
                  <a:lnTo>
                    <a:pt x="1744968" y="2314441"/>
                  </a:lnTo>
                  <a:cubicBezTo>
                    <a:pt x="1746217" y="2323172"/>
                    <a:pt x="1743865" y="2328719"/>
                    <a:pt x="1739530" y="2329752"/>
                  </a:cubicBezTo>
                  <a:lnTo>
                    <a:pt x="1737899" y="2329711"/>
                  </a:lnTo>
                  <a:lnTo>
                    <a:pt x="1736938" y="2331029"/>
                  </a:lnTo>
                  <a:cubicBezTo>
                    <a:pt x="1733478" y="2333838"/>
                    <a:pt x="1727646" y="2332325"/>
                    <a:pt x="1721483" y="2326016"/>
                  </a:cubicBezTo>
                  <a:lnTo>
                    <a:pt x="1716851" y="2320403"/>
                  </a:lnTo>
                  <a:lnTo>
                    <a:pt x="1716196" y="2323937"/>
                  </a:lnTo>
                  <a:cubicBezTo>
                    <a:pt x="1712324" y="2335331"/>
                    <a:pt x="1699938" y="2329873"/>
                    <a:pt x="1692271" y="2314611"/>
                  </a:cubicBezTo>
                  <a:lnTo>
                    <a:pt x="1691739" y="2312132"/>
                  </a:lnTo>
                  <a:lnTo>
                    <a:pt x="1689354" y="2314920"/>
                  </a:lnTo>
                  <a:lnTo>
                    <a:pt x="1686726" y="2313695"/>
                  </a:lnTo>
                  <a:lnTo>
                    <a:pt x="1685004" y="2328446"/>
                  </a:lnTo>
                  <a:lnTo>
                    <a:pt x="1685997" y="2334089"/>
                  </a:lnTo>
                  <a:cubicBezTo>
                    <a:pt x="1688425" y="2381091"/>
                    <a:pt x="1649788" y="2405364"/>
                    <a:pt x="1647236" y="2384461"/>
                  </a:cubicBezTo>
                  <a:lnTo>
                    <a:pt x="1647319" y="2380867"/>
                  </a:lnTo>
                  <a:lnTo>
                    <a:pt x="1641637" y="2385413"/>
                  </a:lnTo>
                  <a:cubicBezTo>
                    <a:pt x="1634313" y="2390327"/>
                    <a:pt x="1628295" y="2390615"/>
                    <a:pt x="1625482" y="2387157"/>
                  </a:cubicBezTo>
                  <a:lnTo>
                    <a:pt x="1624811" y="2385670"/>
                  </a:lnTo>
                  <a:lnTo>
                    <a:pt x="1623208" y="2385377"/>
                  </a:lnTo>
                  <a:cubicBezTo>
                    <a:pt x="1619174" y="2383477"/>
                    <a:pt x="1618007" y="2377567"/>
                    <a:pt x="1621016" y="2369276"/>
                  </a:cubicBezTo>
                  <a:lnTo>
                    <a:pt x="1624064" y="2362667"/>
                  </a:lnTo>
                  <a:lnTo>
                    <a:pt x="1620595" y="2363611"/>
                  </a:lnTo>
                  <a:cubicBezTo>
                    <a:pt x="1602678" y="2365795"/>
                    <a:pt x="1610606" y="2334266"/>
                    <a:pt x="1642335" y="2319583"/>
                  </a:cubicBezTo>
                  <a:lnTo>
                    <a:pt x="1648600" y="2318445"/>
                  </a:lnTo>
                  <a:lnTo>
                    <a:pt x="1647357" y="2316849"/>
                  </a:lnTo>
                  <a:lnTo>
                    <a:pt x="1645234" y="2316972"/>
                  </a:lnTo>
                  <a:cubicBezTo>
                    <a:pt x="1639540" y="2315808"/>
                    <a:pt x="1636242" y="2308679"/>
                    <a:pt x="1637502" y="2297248"/>
                  </a:cubicBezTo>
                  <a:lnTo>
                    <a:pt x="1639328" y="2287938"/>
                  </a:lnTo>
                  <a:lnTo>
                    <a:pt x="1635224" y="2290201"/>
                  </a:lnTo>
                  <a:cubicBezTo>
                    <a:pt x="1609525" y="2299865"/>
                    <a:pt x="1614267" y="2240564"/>
                    <a:pt x="1670056" y="2215012"/>
                  </a:cubicBezTo>
                  <a:lnTo>
                    <a:pt x="1685760" y="2210035"/>
                  </a:lnTo>
                  <a:lnTo>
                    <a:pt x="1685115" y="2192223"/>
                  </a:lnTo>
                  <a:lnTo>
                    <a:pt x="1681735" y="2175505"/>
                  </a:lnTo>
                  <a:cubicBezTo>
                    <a:pt x="1681025" y="2166767"/>
                    <a:pt x="1681318" y="2157286"/>
                    <a:pt x="1682916" y="2147106"/>
                  </a:cubicBezTo>
                  <a:lnTo>
                    <a:pt x="1683256" y="2146757"/>
                  </a:lnTo>
                  <a:lnTo>
                    <a:pt x="1683468" y="2146768"/>
                  </a:lnTo>
                  <a:lnTo>
                    <a:pt x="1682843" y="2129526"/>
                  </a:lnTo>
                  <a:lnTo>
                    <a:pt x="1682198" y="2139187"/>
                  </a:lnTo>
                  <a:cubicBezTo>
                    <a:pt x="1673559" y="2183946"/>
                    <a:pt x="1636141" y="2203860"/>
                    <a:pt x="1633289" y="2180500"/>
                  </a:cubicBezTo>
                  <a:lnTo>
                    <a:pt x="1633397" y="2175814"/>
                  </a:lnTo>
                  <a:lnTo>
                    <a:pt x="1625988" y="2181741"/>
                  </a:lnTo>
                  <a:cubicBezTo>
                    <a:pt x="1616438" y="2188149"/>
                    <a:pt x="1608592" y="2188524"/>
                    <a:pt x="1604924" y="2184015"/>
                  </a:cubicBezTo>
                  <a:lnTo>
                    <a:pt x="1604050" y="2182076"/>
                  </a:lnTo>
                  <a:lnTo>
                    <a:pt x="1601959" y="2181694"/>
                  </a:lnTo>
                  <a:cubicBezTo>
                    <a:pt x="1596700" y="2179218"/>
                    <a:pt x="1595178" y="2171512"/>
                    <a:pt x="1599103" y="2160701"/>
                  </a:cubicBezTo>
                  <a:lnTo>
                    <a:pt x="1603076" y="2152085"/>
                  </a:lnTo>
                  <a:lnTo>
                    <a:pt x="1598553" y="2153316"/>
                  </a:lnTo>
                  <a:cubicBezTo>
                    <a:pt x="1567405" y="2157112"/>
                    <a:pt x="1596164" y="2082766"/>
                    <a:pt x="1678515" y="2086530"/>
                  </a:cubicBezTo>
                  <a:lnTo>
                    <a:pt x="1678898" y="2086830"/>
                  </a:lnTo>
                  <a:lnTo>
                    <a:pt x="1681918" y="2103986"/>
                  </a:lnTo>
                  <a:lnTo>
                    <a:pt x="1680591" y="2067356"/>
                  </a:lnTo>
                  <a:lnTo>
                    <a:pt x="1676515" y="2072120"/>
                  </a:lnTo>
                  <a:cubicBezTo>
                    <a:pt x="1670678" y="2074719"/>
                    <a:pt x="1665318" y="2072956"/>
                    <a:pt x="1662556" y="2065613"/>
                  </a:cubicBezTo>
                  <a:lnTo>
                    <a:pt x="1661554" y="2061035"/>
                  </a:lnTo>
                  <a:lnTo>
                    <a:pt x="1655756" y="2068544"/>
                  </a:lnTo>
                  <a:cubicBezTo>
                    <a:pt x="1647989" y="2077025"/>
                    <a:pt x="1640453" y="2079242"/>
                    <a:pt x="1635825" y="2075727"/>
                  </a:cubicBezTo>
                  <a:lnTo>
                    <a:pt x="1634518" y="2074049"/>
                  </a:lnTo>
                  <a:lnTo>
                    <a:pt x="1632396" y="2074172"/>
                  </a:lnTo>
                  <a:cubicBezTo>
                    <a:pt x="1626701" y="2073008"/>
                    <a:pt x="1623402" y="2065879"/>
                    <a:pt x="1624664" y="2054448"/>
                  </a:cubicBezTo>
                  <a:lnTo>
                    <a:pt x="1626489" y="2045138"/>
                  </a:lnTo>
                  <a:lnTo>
                    <a:pt x="1622385" y="2047402"/>
                  </a:lnTo>
                  <a:cubicBezTo>
                    <a:pt x="1609536" y="2052233"/>
                    <a:pt x="1604297" y="2039824"/>
                    <a:pt x="1609244" y="2023012"/>
                  </a:cubicBezTo>
                  <a:lnTo>
                    <a:pt x="1623984" y="1997220"/>
                  </a:lnTo>
                  <a:lnTo>
                    <a:pt x="1619629" y="1996770"/>
                  </a:lnTo>
                  <a:lnTo>
                    <a:pt x="1618322" y="1995093"/>
                  </a:lnTo>
                  <a:lnTo>
                    <a:pt x="1616199" y="1995215"/>
                  </a:lnTo>
                  <a:cubicBezTo>
                    <a:pt x="1610505" y="1994050"/>
                    <a:pt x="1607207" y="1986922"/>
                    <a:pt x="1608467" y="1975492"/>
                  </a:cubicBezTo>
                  <a:lnTo>
                    <a:pt x="1610293" y="1966181"/>
                  </a:lnTo>
                  <a:lnTo>
                    <a:pt x="1606189" y="1968444"/>
                  </a:lnTo>
                  <a:cubicBezTo>
                    <a:pt x="1580491" y="1978108"/>
                    <a:pt x="1585233" y="1918807"/>
                    <a:pt x="1641021" y="1893255"/>
                  </a:cubicBezTo>
                  <a:lnTo>
                    <a:pt x="1643168" y="1892574"/>
                  </a:lnTo>
                  <a:lnTo>
                    <a:pt x="1632188" y="1887457"/>
                  </a:lnTo>
                  <a:lnTo>
                    <a:pt x="1631186" y="1882878"/>
                  </a:lnTo>
                  <a:lnTo>
                    <a:pt x="1625386" y="1890387"/>
                  </a:lnTo>
                  <a:cubicBezTo>
                    <a:pt x="1617620" y="1898868"/>
                    <a:pt x="1610084" y="1901085"/>
                    <a:pt x="1605456" y="1897570"/>
                  </a:cubicBezTo>
                  <a:lnTo>
                    <a:pt x="1604149" y="1895892"/>
                  </a:lnTo>
                  <a:lnTo>
                    <a:pt x="1602027" y="1896015"/>
                  </a:lnTo>
                  <a:cubicBezTo>
                    <a:pt x="1596332" y="1894850"/>
                    <a:pt x="1593034" y="1887721"/>
                    <a:pt x="1594295" y="1876291"/>
                  </a:cubicBezTo>
                  <a:lnTo>
                    <a:pt x="1596120" y="1866981"/>
                  </a:lnTo>
                  <a:lnTo>
                    <a:pt x="1592016" y="1869244"/>
                  </a:lnTo>
                  <a:cubicBezTo>
                    <a:pt x="1572742" y="1876492"/>
                    <a:pt x="1570591" y="1844947"/>
                    <a:pt x="1594256" y="1817941"/>
                  </a:cubicBezTo>
                  <a:lnTo>
                    <a:pt x="1597929" y="1815250"/>
                  </a:lnTo>
                  <a:lnTo>
                    <a:pt x="1591286" y="1814564"/>
                  </a:lnTo>
                  <a:lnTo>
                    <a:pt x="1589979" y="1812886"/>
                  </a:lnTo>
                  <a:lnTo>
                    <a:pt x="1587856" y="1813009"/>
                  </a:lnTo>
                  <a:cubicBezTo>
                    <a:pt x="1582162" y="1811845"/>
                    <a:pt x="1578864" y="1804716"/>
                    <a:pt x="1580124" y="1793285"/>
                  </a:cubicBezTo>
                  <a:lnTo>
                    <a:pt x="1581950" y="1783976"/>
                  </a:lnTo>
                  <a:lnTo>
                    <a:pt x="1577846" y="1786239"/>
                  </a:lnTo>
                  <a:cubicBezTo>
                    <a:pt x="1570504" y="1789000"/>
                    <a:pt x="1565646" y="1786131"/>
                    <a:pt x="1563754" y="1780029"/>
                  </a:cubicBezTo>
                  <a:lnTo>
                    <a:pt x="1566614" y="1760235"/>
                  </a:lnTo>
                  <a:lnTo>
                    <a:pt x="1565489" y="1760814"/>
                  </a:lnTo>
                  <a:cubicBezTo>
                    <a:pt x="1562208" y="1760949"/>
                    <a:pt x="1558103" y="1759949"/>
                    <a:pt x="1553436" y="1757647"/>
                  </a:cubicBezTo>
                  <a:lnTo>
                    <a:pt x="1546080" y="1753217"/>
                  </a:lnTo>
                  <a:lnTo>
                    <a:pt x="1546738" y="1757407"/>
                  </a:lnTo>
                  <a:cubicBezTo>
                    <a:pt x="1546818" y="1764506"/>
                    <a:pt x="1542877" y="1767752"/>
                    <a:pt x="1537100" y="1767476"/>
                  </a:cubicBezTo>
                  <a:lnTo>
                    <a:pt x="1518413" y="1757462"/>
                  </a:lnTo>
                  <a:lnTo>
                    <a:pt x="1521330" y="1774289"/>
                  </a:lnTo>
                  <a:lnTo>
                    <a:pt x="1541084" y="1782315"/>
                  </a:lnTo>
                  <a:cubicBezTo>
                    <a:pt x="1566471" y="1801199"/>
                    <a:pt x="1567655" y="1830596"/>
                    <a:pt x="1552187" y="1825343"/>
                  </a:cubicBezTo>
                  <a:lnTo>
                    <a:pt x="1549289" y="1823864"/>
                  </a:lnTo>
                  <a:lnTo>
                    <a:pt x="1550765" y="1830283"/>
                  </a:lnTo>
                  <a:cubicBezTo>
                    <a:pt x="1551895" y="1838185"/>
                    <a:pt x="1549767" y="1843204"/>
                    <a:pt x="1545842" y="1844140"/>
                  </a:cubicBezTo>
                  <a:lnTo>
                    <a:pt x="1544366" y="1844102"/>
                  </a:lnTo>
                  <a:lnTo>
                    <a:pt x="1543498" y="1845295"/>
                  </a:lnTo>
                  <a:cubicBezTo>
                    <a:pt x="1540365" y="1847838"/>
                    <a:pt x="1535088" y="1846468"/>
                    <a:pt x="1529510" y="1840758"/>
                  </a:cubicBezTo>
                  <a:lnTo>
                    <a:pt x="1525319" y="1835679"/>
                  </a:lnTo>
                  <a:lnTo>
                    <a:pt x="1524726" y="1838877"/>
                  </a:lnTo>
                  <a:cubicBezTo>
                    <a:pt x="1521222" y="1849188"/>
                    <a:pt x="1510012" y="1844249"/>
                    <a:pt x="1503073" y="1830437"/>
                  </a:cubicBezTo>
                  <a:lnTo>
                    <a:pt x="1502592" y="1828194"/>
                  </a:lnTo>
                  <a:lnTo>
                    <a:pt x="1500433" y="1830716"/>
                  </a:lnTo>
                  <a:cubicBezTo>
                    <a:pt x="1495151" y="1833069"/>
                    <a:pt x="1490301" y="1831473"/>
                    <a:pt x="1487801" y="1824828"/>
                  </a:cubicBezTo>
                  <a:lnTo>
                    <a:pt x="1486894" y="1820685"/>
                  </a:lnTo>
                  <a:lnTo>
                    <a:pt x="1484161" y="1824224"/>
                  </a:lnTo>
                  <a:lnTo>
                    <a:pt x="1488196" y="1829427"/>
                  </a:lnTo>
                  <a:lnTo>
                    <a:pt x="1493709" y="1828425"/>
                  </a:lnTo>
                  <a:lnTo>
                    <a:pt x="1493975" y="1828633"/>
                  </a:lnTo>
                  <a:lnTo>
                    <a:pt x="1494758" y="1841056"/>
                  </a:lnTo>
                  <a:lnTo>
                    <a:pt x="1496900" y="1847477"/>
                  </a:lnTo>
                  <a:lnTo>
                    <a:pt x="1495466" y="1852285"/>
                  </a:lnTo>
                  <a:lnTo>
                    <a:pt x="1496266" y="1864975"/>
                  </a:lnTo>
                  <a:lnTo>
                    <a:pt x="1489039" y="1881258"/>
                  </a:lnTo>
                  <a:lnTo>
                    <a:pt x="1489465" y="1882741"/>
                  </a:lnTo>
                  <a:cubicBezTo>
                    <a:pt x="1489389" y="1886799"/>
                    <a:pt x="1487886" y="1889873"/>
                    <a:pt x="1485155" y="1891635"/>
                  </a:cubicBezTo>
                  <a:lnTo>
                    <a:pt x="1482893" y="1892368"/>
                  </a:lnTo>
                  <a:lnTo>
                    <a:pt x="1482211" y="1894647"/>
                  </a:lnTo>
                  <a:cubicBezTo>
                    <a:pt x="1480512" y="1897418"/>
                    <a:pt x="1477473" y="1898990"/>
                    <a:pt x="1473418" y="1899157"/>
                  </a:cubicBezTo>
                  <a:lnTo>
                    <a:pt x="1472591" y="1898940"/>
                  </a:lnTo>
                  <a:lnTo>
                    <a:pt x="1470666" y="1900327"/>
                  </a:lnTo>
                  <a:lnTo>
                    <a:pt x="1467141" y="1897508"/>
                  </a:lnTo>
                  <a:lnTo>
                    <a:pt x="1458521" y="1895243"/>
                  </a:lnTo>
                  <a:lnTo>
                    <a:pt x="1457274" y="1894493"/>
                  </a:lnTo>
                  <a:lnTo>
                    <a:pt x="1457250" y="1894512"/>
                  </a:lnTo>
                  <a:lnTo>
                    <a:pt x="1450131" y="1895280"/>
                  </a:lnTo>
                  <a:lnTo>
                    <a:pt x="1447335" y="1903597"/>
                  </a:lnTo>
                  <a:lnTo>
                    <a:pt x="1482649" y="1924180"/>
                  </a:lnTo>
                  <a:cubicBezTo>
                    <a:pt x="1500328" y="1941727"/>
                    <a:pt x="1502277" y="1961371"/>
                    <a:pt x="1484729" y="1961572"/>
                  </a:cubicBezTo>
                  <a:lnTo>
                    <a:pt x="1479532" y="1960876"/>
                  </a:lnTo>
                  <a:lnTo>
                    <a:pt x="1485212" y="1969841"/>
                  </a:lnTo>
                  <a:cubicBezTo>
                    <a:pt x="1491163" y="1981245"/>
                    <a:pt x="1490617" y="1990014"/>
                    <a:pt x="1485153" y="1993539"/>
                  </a:cubicBezTo>
                  <a:lnTo>
                    <a:pt x="1482891" y="1994271"/>
                  </a:lnTo>
                  <a:lnTo>
                    <a:pt x="1482209" y="1996550"/>
                  </a:lnTo>
                  <a:cubicBezTo>
                    <a:pt x="1478810" y="2002091"/>
                    <a:pt x="1470055" y="2002837"/>
                    <a:pt x="1458519" y="1997146"/>
                  </a:cubicBezTo>
                  <a:lnTo>
                    <a:pt x="1449427" y="1991672"/>
                  </a:lnTo>
                  <a:lnTo>
                    <a:pt x="1450241" y="1996851"/>
                  </a:lnTo>
                  <a:cubicBezTo>
                    <a:pt x="1450439" y="2014399"/>
                    <a:pt x="1430756" y="2012897"/>
                    <a:pt x="1412812" y="1995621"/>
                  </a:cubicBezTo>
                  <a:lnTo>
                    <a:pt x="1408251" y="1988189"/>
                  </a:lnTo>
                  <a:lnTo>
                    <a:pt x="1406529" y="1997686"/>
                  </a:lnTo>
                  <a:cubicBezTo>
                    <a:pt x="1396072" y="2020292"/>
                    <a:pt x="1378275" y="2028829"/>
                    <a:pt x="1372095" y="2012405"/>
                  </a:cubicBezTo>
                  <a:lnTo>
                    <a:pt x="1370974" y="2007283"/>
                  </a:lnTo>
                  <a:lnTo>
                    <a:pt x="1364488" y="2015683"/>
                  </a:lnTo>
                  <a:cubicBezTo>
                    <a:pt x="1355800" y="2025169"/>
                    <a:pt x="1347372" y="2027649"/>
                    <a:pt x="1342194" y="2023717"/>
                  </a:cubicBezTo>
                  <a:lnTo>
                    <a:pt x="1340733" y="2021841"/>
                  </a:lnTo>
                  <a:lnTo>
                    <a:pt x="1338358" y="2021978"/>
                  </a:lnTo>
                  <a:cubicBezTo>
                    <a:pt x="1331989" y="2020675"/>
                    <a:pt x="1328300" y="2012701"/>
                    <a:pt x="1329711" y="1999916"/>
                  </a:cubicBezTo>
                  <a:lnTo>
                    <a:pt x="1331752" y="1989501"/>
                  </a:lnTo>
                  <a:lnTo>
                    <a:pt x="1327161" y="1992034"/>
                  </a:lnTo>
                  <a:cubicBezTo>
                    <a:pt x="1306629" y="1999754"/>
                    <a:pt x="1303469" y="1968118"/>
                    <a:pt x="1326081" y="1938994"/>
                  </a:cubicBezTo>
                  <a:lnTo>
                    <a:pt x="1329133" y="1935921"/>
                  </a:lnTo>
                  <a:lnTo>
                    <a:pt x="1324077" y="1935400"/>
                  </a:lnTo>
                  <a:lnTo>
                    <a:pt x="1322616" y="1933523"/>
                  </a:lnTo>
                  <a:lnTo>
                    <a:pt x="1320242" y="1933661"/>
                  </a:lnTo>
                  <a:cubicBezTo>
                    <a:pt x="1313872" y="1932358"/>
                    <a:pt x="1310183" y="1924384"/>
                    <a:pt x="1311594" y="1911599"/>
                  </a:cubicBezTo>
                  <a:lnTo>
                    <a:pt x="1313635" y="1901185"/>
                  </a:lnTo>
                  <a:lnTo>
                    <a:pt x="1309044" y="1903716"/>
                  </a:lnTo>
                  <a:cubicBezTo>
                    <a:pt x="1284406" y="1912981"/>
                    <a:pt x="1284783" y="1865572"/>
                    <a:pt x="1324692" y="1833839"/>
                  </a:cubicBezTo>
                  <a:lnTo>
                    <a:pt x="1345966" y="1820858"/>
                  </a:lnTo>
                  <a:lnTo>
                    <a:pt x="1344643" y="1820935"/>
                  </a:lnTo>
                  <a:cubicBezTo>
                    <a:pt x="1341941" y="1819779"/>
                    <a:pt x="1339670" y="1817233"/>
                    <a:pt x="1338126" y="1813127"/>
                  </a:cubicBezTo>
                  <a:lnTo>
                    <a:pt x="1337005" y="1808006"/>
                  </a:lnTo>
                  <a:lnTo>
                    <a:pt x="1330518" y="1816404"/>
                  </a:lnTo>
                  <a:cubicBezTo>
                    <a:pt x="1321831" y="1825892"/>
                    <a:pt x="1313402" y="1828371"/>
                    <a:pt x="1308225" y="1824439"/>
                  </a:cubicBezTo>
                  <a:lnTo>
                    <a:pt x="1306764" y="1822563"/>
                  </a:lnTo>
                  <a:lnTo>
                    <a:pt x="1304389" y="1822700"/>
                  </a:lnTo>
                  <a:cubicBezTo>
                    <a:pt x="1298019" y="1821397"/>
                    <a:pt x="1294330" y="1813423"/>
                    <a:pt x="1295740" y="1800638"/>
                  </a:cubicBezTo>
                  <a:lnTo>
                    <a:pt x="1297782" y="1790224"/>
                  </a:lnTo>
                  <a:lnTo>
                    <a:pt x="1293192" y="1792756"/>
                  </a:lnTo>
                  <a:cubicBezTo>
                    <a:pt x="1272659" y="1800476"/>
                    <a:pt x="1269500" y="1768841"/>
                    <a:pt x="1292111" y="1739717"/>
                  </a:cubicBezTo>
                  <a:lnTo>
                    <a:pt x="1299454" y="1732325"/>
                  </a:lnTo>
                  <a:lnTo>
                    <a:pt x="1292374" y="1731595"/>
                  </a:lnTo>
                  <a:lnTo>
                    <a:pt x="1290913" y="1729718"/>
                  </a:lnTo>
                  <a:lnTo>
                    <a:pt x="1288539" y="1729856"/>
                  </a:lnTo>
                  <a:cubicBezTo>
                    <a:pt x="1282170" y="1728553"/>
                    <a:pt x="1278480" y="1720579"/>
                    <a:pt x="1279891" y="1707794"/>
                  </a:cubicBezTo>
                  <a:lnTo>
                    <a:pt x="1281932" y="1697379"/>
                  </a:lnTo>
                  <a:lnTo>
                    <a:pt x="1277341" y="1699911"/>
                  </a:lnTo>
                  <a:cubicBezTo>
                    <a:pt x="1260916" y="1706088"/>
                    <a:pt x="1255609" y="1687075"/>
                    <a:pt x="1265720" y="1664313"/>
                  </a:cubicBezTo>
                  <a:lnTo>
                    <a:pt x="1275612" y="1647946"/>
                  </a:lnTo>
                  <a:lnTo>
                    <a:pt x="1274257" y="1647806"/>
                  </a:lnTo>
                  <a:lnTo>
                    <a:pt x="1272797" y="1645930"/>
                  </a:lnTo>
                  <a:lnTo>
                    <a:pt x="1270422" y="1646068"/>
                  </a:lnTo>
                  <a:cubicBezTo>
                    <a:pt x="1264053" y="1644765"/>
                    <a:pt x="1260364" y="1636790"/>
                    <a:pt x="1261774" y="1624005"/>
                  </a:cubicBezTo>
                  <a:lnTo>
                    <a:pt x="1263816" y="1613591"/>
                  </a:lnTo>
                  <a:lnTo>
                    <a:pt x="1259225" y="1616123"/>
                  </a:lnTo>
                  <a:cubicBezTo>
                    <a:pt x="1234586" y="1625388"/>
                    <a:pt x="1234964" y="1577979"/>
                    <a:pt x="1274872" y="1546245"/>
                  </a:cubicBezTo>
                  <a:lnTo>
                    <a:pt x="1277706" y="1544516"/>
                  </a:lnTo>
                  <a:lnTo>
                    <a:pt x="1276983" y="1543649"/>
                  </a:lnTo>
                  <a:lnTo>
                    <a:pt x="1275863" y="1538528"/>
                  </a:lnTo>
                  <a:lnTo>
                    <a:pt x="1269375" y="1546926"/>
                  </a:lnTo>
                  <a:cubicBezTo>
                    <a:pt x="1260688" y="1556413"/>
                    <a:pt x="1252260" y="1558893"/>
                    <a:pt x="1247082" y="1554961"/>
                  </a:cubicBezTo>
                  <a:lnTo>
                    <a:pt x="1245621" y="1553084"/>
                  </a:lnTo>
                  <a:lnTo>
                    <a:pt x="1243247" y="1553222"/>
                  </a:lnTo>
                  <a:cubicBezTo>
                    <a:pt x="1236877" y="1551919"/>
                    <a:pt x="1233187" y="1543945"/>
                    <a:pt x="1234598" y="1531160"/>
                  </a:cubicBezTo>
                  <a:lnTo>
                    <a:pt x="1236640" y="1520745"/>
                  </a:lnTo>
                  <a:lnTo>
                    <a:pt x="1232049" y="1523277"/>
                  </a:lnTo>
                  <a:cubicBezTo>
                    <a:pt x="1223836" y="1526366"/>
                    <a:pt x="1218403" y="1523157"/>
                    <a:pt x="1216287" y="1516330"/>
                  </a:cubicBezTo>
                  <a:lnTo>
                    <a:pt x="1217788" y="1505944"/>
                  </a:lnTo>
                  <a:lnTo>
                    <a:pt x="1213488" y="1510251"/>
                  </a:lnTo>
                  <a:lnTo>
                    <a:pt x="1209284" y="1509689"/>
                  </a:lnTo>
                  <a:lnTo>
                    <a:pt x="1213880" y="1516942"/>
                  </a:lnTo>
                  <a:cubicBezTo>
                    <a:pt x="1218695" y="1526169"/>
                    <a:pt x="1218253" y="1533264"/>
                    <a:pt x="1213833" y="1536115"/>
                  </a:cubicBezTo>
                  <a:lnTo>
                    <a:pt x="1212002" y="1536708"/>
                  </a:lnTo>
                  <a:lnTo>
                    <a:pt x="1211451" y="1538552"/>
                  </a:lnTo>
                  <a:cubicBezTo>
                    <a:pt x="1208700" y="1543036"/>
                    <a:pt x="1201617" y="1543639"/>
                    <a:pt x="1192283" y="1539035"/>
                  </a:cubicBezTo>
                  <a:lnTo>
                    <a:pt x="1184927" y="1534605"/>
                  </a:lnTo>
                  <a:lnTo>
                    <a:pt x="1185585" y="1538795"/>
                  </a:lnTo>
                  <a:lnTo>
                    <a:pt x="1183909" y="1540547"/>
                  </a:lnTo>
                  <a:lnTo>
                    <a:pt x="1192180" y="1540936"/>
                  </a:lnTo>
                  <a:cubicBezTo>
                    <a:pt x="1231583" y="1553155"/>
                    <a:pt x="1245779" y="1588791"/>
                    <a:pt x="1224481" y="1589036"/>
                  </a:cubicBezTo>
                  <a:lnTo>
                    <a:pt x="1220278" y="1588473"/>
                  </a:lnTo>
                  <a:lnTo>
                    <a:pt x="1224873" y="1595727"/>
                  </a:lnTo>
                  <a:cubicBezTo>
                    <a:pt x="1229688" y="1604953"/>
                    <a:pt x="1229246" y="1612049"/>
                    <a:pt x="1224825" y="1614900"/>
                  </a:cubicBezTo>
                  <a:lnTo>
                    <a:pt x="1222994" y="1615493"/>
                  </a:lnTo>
                  <a:lnTo>
                    <a:pt x="1222443" y="1617337"/>
                  </a:lnTo>
                  <a:cubicBezTo>
                    <a:pt x="1219694" y="1621821"/>
                    <a:pt x="1212610" y="1622424"/>
                    <a:pt x="1203276" y="1617820"/>
                  </a:cubicBezTo>
                  <a:lnTo>
                    <a:pt x="1195921" y="1613390"/>
                  </a:lnTo>
                  <a:lnTo>
                    <a:pt x="1196578" y="1617581"/>
                  </a:lnTo>
                  <a:lnTo>
                    <a:pt x="1188189" y="1626344"/>
                  </a:lnTo>
                  <a:lnTo>
                    <a:pt x="1203174" y="1627050"/>
                  </a:lnTo>
                  <a:cubicBezTo>
                    <a:pt x="1242576" y="1639268"/>
                    <a:pt x="1256773" y="1674905"/>
                    <a:pt x="1235476" y="1675149"/>
                  </a:cubicBezTo>
                  <a:lnTo>
                    <a:pt x="1231272" y="1674587"/>
                  </a:lnTo>
                  <a:lnTo>
                    <a:pt x="1235867" y="1681841"/>
                  </a:lnTo>
                  <a:cubicBezTo>
                    <a:pt x="1240683" y="1691067"/>
                    <a:pt x="1240240" y="1698162"/>
                    <a:pt x="1235819" y="1701013"/>
                  </a:cubicBezTo>
                  <a:lnTo>
                    <a:pt x="1233988" y="1701606"/>
                  </a:lnTo>
                  <a:lnTo>
                    <a:pt x="1233437" y="1703450"/>
                  </a:lnTo>
                  <a:cubicBezTo>
                    <a:pt x="1230688" y="1707934"/>
                    <a:pt x="1223604" y="1708538"/>
                    <a:pt x="1214270" y="1703933"/>
                  </a:cubicBezTo>
                  <a:lnTo>
                    <a:pt x="1206914" y="1699504"/>
                  </a:lnTo>
                  <a:lnTo>
                    <a:pt x="1207571" y="1703694"/>
                  </a:lnTo>
                  <a:lnTo>
                    <a:pt x="1202066" y="1709446"/>
                  </a:lnTo>
                  <a:lnTo>
                    <a:pt x="1203173" y="1709498"/>
                  </a:lnTo>
                  <a:cubicBezTo>
                    <a:pt x="1242576" y="1721717"/>
                    <a:pt x="1256772" y="1757354"/>
                    <a:pt x="1235474" y="1757598"/>
                  </a:cubicBezTo>
                  <a:lnTo>
                    <a:pt x="1231271" y="1757035"/>
                  </a:lnTo>
                  <a:lnTo>
                    <a:pt x="1235866" y="1764289"/>
                  </a:lnTo>
                  <a:cubicBezTo>
                    <a:pt x="1240682" y="1773515"/>
                    <a:pt x="1240239" y="1780611"/>
                    <a:pt x="1235818" y="1783461"/>
                  </a:cubicBezTo>
                  <a:lnTo>
                    <a:pt x="1233987" y="1784055"/>
                  </a:lnTo>
                  <a:lnTo>
                    <a:pt x="1233436" y="1785898"/>
                  </a:lnTo>
                  <a:cubicBezTo>
                    <a:pt x="1230687" y="1790383"/>
                    <a:pt x="1223603" y="1790986"/>
                    <a:pt x="1214269" y="1786382"/>
                  </a:cubicBezTo>
                  <a:lnTo>
                    <a:pt x="1206914" y="1781952"/>
                  </a:lnTo>
                  <a:lnTo>
                    <a:pt x="1207571" y="1786143"/>
                  </a:lnTo>
                  <a:cubicBezTo>
                    <a:pt x="1207731" y="1800340"/>
                    <a:pt x="1191806" y="1799125"/>
                    <a:pt x="1177288" y="1785147"/>
                  </a:cubicBezTo>
                  <a:lnTo>
                    <a:pt x="1173597" y="1779134"/>
                  </a:lnTo>
                  <a:lnTo>
                    <a:pt x="1172204" y="1786818"/>
                  </a:lnTo>
                  <a:cubicBezTo>
                    <a:pt x="1163744" y="1805108"/>
                    <a:pt x="1149344" y="1812016"/>
                    <a:pt x="1144344" y="1798727"/>
                  </a:cubicBezTo>
                  <a:lnTo>
                    <a:pt x="1143438" y="1794583"/>
                  </a:lnTo>
                  <a:lnTo>
                    <a:pt x="1138189" y="1801379"/>
                  </a:lnTo>
                  <a:cubicBezTo>
                    <a:pt x="1131160" y="1809054"/>
                    <a:pt x="1124340" y="1811061"/>
                    <a:pt x="1120151" y="1807879"/>
                  </a:cubicBezTo>
                  <a:lnTo>
                    <a:pt x="1118969" y="1806361"/>
                  </a:lnTo>
                  <a:lnTo>
                    <a:pt x="1117048" y="1806472"/>
                  </a:lnTo>
                  <a:cubicBezTo>
                    <a:pt x="1111895" y="1805418"/>
                    <a:pt x="1108910" y="1798966"/>
                    <a:pt x="1110051" y="1788622"/>
                  </a:cubicBezTo>
                  <a:lnTo>
                    <a:pt x="1111702" y="1780196"/>
                  </a:lnTo>
                  <a:lnTo>
                    <a:pt x="1107989" y="1782245"/>
                  </a:lnTo>
                  <a:cubicBezTo>
                    <a:pt x="1094699" y="1787242"/>
                    <a:pt x="1090404" y="1771860"/>
                    <a:pt x="1098586" y="1753442"/>
                  </a:cubicBezTo>
                  <a:lnTo>
                    <a:pt x="1114789" y="1733073"/>
                  </a:lnTo>
                  <a:lnTo>
                    <a:pt x="1105493" y="1736423"/>
                  </a:lnTo>
                  <a:lnTo>
                    <a:pt x="1104311" y="1734904"/>
                  </a:lnTo>
                  <a:lnTo>
                    <a:pt x="1102390" y="1735016"/>
                  </a:lnTo>
                  <a:cubicBezTo>
                    <a:pt x="1097236" y="1733962"/>
                    <a:pt x="1094251" y="1727510"/>
                    <a:pt x="1095393" y="1717166"/>
                  </a:cubicBezTo>
                  <a:lnTo>
                    <a:pt x="1097044" y="1708739"/>
                  </a:lnTo>
                  <a:lnTo>
                    <a:pt x="1093331" y="1710788"/>
                  </a:lnTo>
                  <a:cubicBezTo>
                    <a:pt x="1066750" y="1720783"/>
                    <a:pt x="1076154" y="1649259"/>
                    <a:pt x="1149375" y="1634972"/>
                  </a:cubicBezTo>
                  <a:lnTo>
                    <a:pt x="1149776" y="1635153"/>
                  </a:lnTo>
                  <a:lnTo>
                    <a:pt x="1154569" y="1646103"/>
                  </a:lnTo>
                  <a:lnTo>
                    <a:pt x="1155441" y="1625130"/>
                  </a:lnTo>
                  <a:lnTo>
                    <a:pt x="1155749" y="1624816"/>
                  </a:lnTo>
                  <a:lnTo>
                    <a:pt x="1184150" y="1626154"/>
                  </a:lnTo>
                  <a:lnTo>
                    <a:pt x="1166294" y="1616585"/>
                  </a:lnTo>
                  <a:lnTo>
                    <a:pt x="1150898" y="1591497"/>
                  </a:lnTo>
                  <a:lnTo>
                    <a:pt x="1144720" y="1625585"/>
                  </a:lnTo>
                  <a:cubicBezTo>
                    <a:pt x="1136259" y="1643876"/>
                    <a:pt x="1121859" y="1650783"/>
                    <a:pt x="1116860" y="1637494"/>
                  </a:cubicBezTo>
                  <a:lnTo>
                    <a:pt x="1115954" y="1633350"/>
                  </a:lnTo>
                  <a:lnTo>
                    <a:pt x="1110704" y="1640145"/>
                  </a:lnTo>
                  <a:cubicBezTo>
                    <a:pt x="1103675" y="1647821"/>
                    <a:pt x="1096856" y="1649827"/>
                    <a:pt x="1092667" y="1646646"/>
                  </a:cubicBezTo>
                  <a:lnTo>
                    <a:pt x="1091485" y="1645127"/>
                  </a:lnTo>
                  <a:lnTo>
                    <a:pt x="1089564" y="1645239"/>
                  </a:lnTo>
                  <a:cubicBezTo>
                    <a:pt x="1084410" y="1644185"/>
                    <a:pt x="1081425" y="1637733"/>
                    <a:pt x="1082566" y="1627389"/>
                  </a:cubicBezTo>
                  <a:lnTo>
                    <a:pt x="1084218" y="1618962"/>
                  </a:lnTo>
                  <a:lnTo>
                    <a:pt x="1080504" y="1621012"/>
                  </a:lnTo>
                  <a:cubicBezTo>
                    <a:pt x="1067215" y="1626008"/>
                    <a:pt x="1062920" y="1610626"/>
                    <a:pt x="1071101" y="1592209"/>
                  </a:cubicBezTo>
                  <a:lnTo>
                    <a:pt x="1090653" y="1567630"/>
                  </a:lnTo>
                  <a:lnTo>
                    <a:pt x="1079843" y="1571526"/>
                  </a:lnTo>
                  <a:lnTo>
                    <a:pt x="1078661" y="1570008"/>
                  </a:lnTo>
                  <a:lnTo>
                    <a:pt x="1076739" y="1570119"/>
                  </a:lnTo>
                  <a:cubicBezTo>
                    <a:pt x="1071586" y="1569065"/>
                    <a:pt x="1068601" y="1562614"/>
                    <a:pt x="1069742" y="1552268"/>
                  </a:cubicBezTo>
                  <a:lnTo>
                    <a:pt x="1071394" y="1543843"/>
                  </a:lnTo>
                  <a:lnTo>
                    <a:pt x="1067680" y="1545891"/>
                  </a:lnTo>
                  <a:cubicBezTo>
                    <a:pt x="1054390" y="1550889"/>
                    <a:pt x="1050095" y="1535506"/>
                    <a:pt x="1058277" y="1517089"/>
                  </a:cubicBezTo>
                  <a:lnTo>
                    <a:pt x="1070394" y="1501857"/>
                  </a:lnTo>
                  <a:lnTo>
                    <a:pt x="1065185" y="1503734"/>
                  </a:lnTo>
                  <a:lnTo>
                    <a:pt x="1064003" y="1502216"/>
                  </a:lnTo>
                  <a:lnTo>
                    <a:pt x="1062081" y="1502327"/>
                  </a:lnTo>
                  <a:cubicBezTo>
                    <a:pt x="1056928" y="1501273"/>
                    <a:pt x="1053943" y="1494822"/>
                    <a:pt x="1055084" y="1484477"/>
                  </a:cubicBezTo>
                  <a:lnTo>
                    <a:pt x="1056736" y="1476051"/>
                  </a:lnTo>
                  <a:lnTo>
                    <a:pt x="1053022" y="1478099"/>
                  </a:lnTo>
                  <a:cubicBezTo>
                    <a:pt x="1033087" y="1485595"/>
                    <a:pt x="1033392" y="1447237"/>
                    <a:pt x="1065681" y="1421563"/>
                  </a:cubicBezTo>
                  <a:lnTo>
                    <a:pt x="1068863" y="1420148"/>
                  </a:lnTo>
                  <a:lnTo>
                    <a:pt x="1067391" y="1419462"/>
                  </a:lnTo>
                  <a:lnTo>
                    <a:pt x="1066484" y="1415318"/>
                  </a:lnTo>
                  <a:lnTo>
                    <a:pt x="1061235" y="1422114"/>
                  </a:lnTo>
                  <a:cubicBezTo>
                    <a:pt x="1054207" y="1429789"/>
                    <a:pt x="1047386" y="1431796"/>
                    <a:pt x="1043198" y="1428614"/>
                  </a:cubicBezTo>
                  <a:lnTo>
                    <a:pt x="1042016" y="1427096"/>
                  </a:lnTo>
                  <a:lnTo>
                    <a:pt x="1040094" y="1427207"/>
                  </a:lnTo>
                  <a:cubicBezTo>
                    <a:pt x="1034941" y="1426154"/>
                    <a:pt x="1031956" y="1419702"/>
                    <a:pt x="1033097" y="1409357"/>
                  </a:cubicBezTo>
                  <a:lnTo>
                    <a:pt x="1034749" y="1400931"/>
                  </a:lnTo>
                  <a:lnTo>
                    <a:pt x="1031035" y="1402980"/>
                  </a:lnTo>
                  <a:cubicBezTo>
                    <a:pt x="1011100" y="1410476"/>
                    <a:pt x="1011405" y="1372118"/>
                    <a:pt x="1043694" y="1346442"/>
                  </a:cubicBezTo>
                  <a:lnTo>
                    <a:pt x="1051039" y="1343180"/>
                  </a:lnTo>
                  <a:lnTo>
                    <a:pt x="1041741" y="1338845"/>
                  </a:lnTo>
                  <a:lnTo>
                    <a:pt x="1040834" y="1334702"/>
                  </a:lnTo>
                  <a:lnTo>
                    <a:pt x="1035585" y="1341497"/>
                  </a:lnTo>
                  <a:cubicBezTo>
                    <a:pt x="1028556" y="1349172"/>
                    <a:pt x="1021736" y="1351179"/>
                    <a:pt x="1017547" y="1347998"/>
                  </a:cubicBezTo>
                  <a:lnTo>
                    <a:pt x="1016365" y="1346479"/>
                  </a:lnTo>
                  <a:lnTo>
                    <a:pt x="1014444" y="1346590"/>
                  </a:lnTo>
                  <a:cubicBezTo>
                    <a:pt x="1009291" y="1345536"/>
                    <a:pt x="1006306" y="1339084"/>
                    <a:pt x="1007447" y="1328740"/>
                  </a:cubicBezTo>
                  <a:lnTo>
                    <a:pt x="1009098" y="1320314"/>
                  </a:lnTo>
                  <a:lnTo>
                    <a:pt x="1005385" y="1322363"/>
                  </a:lnTo>
                  <a:cubicBezTo>
                    <a:pt x="978805" y="1332358"/>
                    <a:pt x="988208" y="1260833"/>
                    <a:pt x="1061429" y="1246546"/>
                  </a:cubicBezTo>
                  <a:lnTo>
                    <a:pt x="1061830" y="1246728"/>
                  </a:lnTo>
                  <a:cubicBezTo>
                    <a:pt x="1080584" y="1278972"/>
                    <a:pt x="1078062" y="1308646"/>
                    <a:pt x="1069600" y="1326936"/>
                  </a:cubicBezTo>
                  <a:lnTo>
                    <a:pt x="1058563" y="1339835"/>
                  </a:lnTo>
                  <a:lnTo>
                    <a:pt x="1087080" y="1327164"/>
                  </a:lnTo>
                  <a:lnTo>
                    <a:pt x="1087481" y="1327345"/>
                  </a:lnTo>
                  <a:lnTo>
                    <a:pt x="1091547" y="1336635"/>
                  </a:lnTo>
                  <a:lnTo>
                    <a:pt x="1090246" y="1330196"/>
                  </a:lnTo>
                  <a:cubicBezTo>
                    <a:pt x="1089603" y="1322288"/>
                    <a:pt x="1089868" y="1313707"/>
                    <a:pt x="1091314" y="1304495"/>
                  </a:cubicBezTo>
                  <a:lnTo>
                    <a:pt x="1091622" y="1304180"/>
                  </a:lnTo>
                  <a:lnTo>
                    <a:pt x="1106468" y="1304879"/>
                  </a:lnTo>
                  <a:lnTo>
                    <a:pt x="1086851" y="1285453"/>
                  </a:lnTo>
                  <a:cubicBezTo>
                    <a:pt x="1079508" y="1273826"/>
                    <a:pt x="1073951" y="1258819"/>
                    <a:pt x="1072383" y="1240234"/>
                  </a:cubicBezTo>
                  <a:lnTo>
                    <a:pt x="1072607" y="1239854"/>
                  </a:lnTo>
                  <a:lnTo>
                    <a:pt x="1099706" y="1234564"/>
                  </a:lnTo>
                  <a:lnTo>
                    <a:pt x="1088216" y="1231605"/>
                  </a:lnTo>
                  <a:cubicBezTo>
                    <a:pt x="1070792" y="1221477"/>
                    <a:pt x="1051702" y="1198618"/>
                    <a:pt x="1048564" y="1161448"/>
                  </a:cubicBezTo>
                  <a:lnTo>
                    <a:pt x="1048789" y="1161069"/>
                  </a:lnTo>
                  <a:cubicBezTo>
                    <a:pt x="1065832" y="1153493"/>
                    <a:pt x="1081660" y="1151136"/>
                    <a:pt x="1095386" y="1151971"/>
                  </a:cubicBezTo>
                  <a:lnTo>
                    <a:pt x="1105253" y="1154319"/>
                  </a:lnTo>
                  <a:lnTo>
                    <a:pt x="1110495" y="1145645"/>
                  </a:lnTo>
                  <a:cubicBezTo>
                    <a:pt x="1124063" y="1128171"/>
                    <a:pt x="1146907" y="1111601"/>
                    <a:pt x="1180844" y="1104978"/>
                  </a:cubicBezTo>
                  <a:lnTo>
                    <a:pt x="1181340" y="1105203"/>
                  </a:lnTo>
                  <a:cubicBezTo>
                    <a:pt x="1227697" y="1184907"/>
                    <a:pt x="1168868" y="1251906"/>
                    <a:pt x="1156508" y="1219056"/>
                  </a:cubicBezTo>
                  <a:lnTo>
                    <a:pt x="1155388" y="1213935"/>
                  </a:lnTo>
                  <a:lnTo>
                    <a:pt x="1148901" y="1222333"/>
                  </a:lnTo>
                  <a:cubicBezTo>
                    <a:pt x="1140214" y="1231821"/>
                    <a:pt x="1131785" y="1234300"/>
                    <a:pt x="1126608" y="1230368"/>
                  </a:cubicBezTo>
                  <a:lnTo>
                    <a:pt x="1125146" y="1228491"/>
                  </a:lnTo>
                  <a:lnTo>
                    <a:pt x="1122773" y="1228629"/>
                  </a:lnTo>
                  <a:lnTo>
                    <a:pt x="1116980" y="1223250"/>
                  </a:lnTo>
                  <a:lnTo>
                    <a:pt x="1117868" y="1225376"/>
                  </a:lnTo>
                  <a:lnTo>
                    <a:pt x="1117382" y="1231113"/>
                  </a:lnTo>
                  <a:lnTo>
                    <a:pt x="1119205" y="1230757"/>
                  </a:lnTo>
                  <a:cubicBezTo>
                    <a:pt x="1129499" y="1231384"/>
                    <a:pt x="1138611" y="1233807"/>
                    <a:pt x="1146166" y="1237172"/>
                  </a:cubicBezTo>
                  <a:lnTo>
                    <a:pt x="1158987" y="1245950"/>
                  </a:lnTo>
                  <a:lnTo>
                    <a:pt x="1168473" y="1236401"/>
                  </a:lnTo>
                  <a:cubicBezTo>
                    <a:pt x="1181776" y="1225823"/>
                    <a:pt x="1199471" y="1216988"/>
                    <a:pt x="1222095" y="1212573"/>
                  </a:cubicBezTo>
                  <a:lnTo>
                    <a:pt x="1222591" y="1212798"/>
                  </a:lnTo>
                  <a:cubicBezTo>
                    <a:pt x="1268948" y="1292502"/>
                    <a:pt x="1210119" y="1359500"/>
                    <a:pt x="1197760" y="1326651"/>
                  </a:cubicBezTo>
                  <a:lnTo>
                    <a:pt x="1196640" y="1321529"/>
                  </a:lnTo>
                  <a:lnTo>
                    <a:pt x="1190152" y="1329928"/>
                  </a:lnTo>
                  <a:lnTo>
                    <a:pt x="1177902" y="1338824"/>
                  </a:lnTo>
                  <a:lnTo>
                    <a:pt x="1181196" y="1344650"/>
                  </a:lnTo>
                  <a:cubicBezTo>
                    <a:pt x="1181603" y="1350418"/>
                    <a:pt x="1178447" y="1354432"/>
                    <a:pt x="1171349" y="1354514"/>
                  </a:cubicBezTo>
                  <a:lnTo>
                    <a:pt x="1167144" y="1353950"/>
                  </a:lnTo>
                  <a:lnTo>
                    <a:pt x="1171740" y="1361204"/>
                  </a:lnTo>
                  <a:cubicBezTo>
                    <a:pt x="1176555" y="1370431"/>
                    <a:pt x="1176112" y="1377526"/>
                    <a:pt x="1171692" y="1380378"/>
                  </a:cubicBezTo>
                  <a:lnTo>
                    <a:pt x="1169862" y="1380971"/>
                  </a:lnTo>
                  <a:lnTo>
                    <a:pt x="1169311" y="1382814"/>
                  </a:lnTo>
                  <a:cubicBezTo>
                    <a:pt x="1166560" y="1387298"/>
                    <a:pt x="1159477" y="1387901"/>
                    <a:pt x="1150143" y="1383297"/>
                  </a:cubicBezTo>
                  <a:lnTo>
                    <a:pt x="1142787" y="1378867"/>
                  </a:lnTo>
                  <a:lnTo>
                    <a:pt x="1143445" y="1383058"/>
                  </a:lnTo>
                  <a:cubicBezTo>
                    <a:pt x="1143604" y="1397256"/>
                    <a:pt x="1127680" y="1396040"/>
                    <a:pt x="1113161" y="1382063"/>
                  </a:cubicBezTo>
                  <a:lnTo>
                    <a:pt x="1099274" y="1359434"/>
                  </a:lnTo>
                  <a:lnTo>
                    <a:pt x="1101572" y="1372682"/>
                  </a:lnTo>
                  <a:cubicBezTo>
                    <a:pt x="1102227" y="1386417"/>
                    <a:pt x="1099481" y="1398408"/>
                    <a:pt x="1095251" y="1407554"/>
                  </a:cubicBezTo>
                  <a:lnTo>
                    <a:pt x="1094051" y="1408955"/>
                  </a:lnTo>
                  <a:lnTo>
                    <a:pt x="1109066" y="1402283"/>
                  </a:lnTo>
                  <a:lnTo>
                    <a:pt x="1109468" y="1402465"/>
                  </a:lnTo>
                  <a:cubicBezTo>
                    <a:pt x="1118844" y="1418587"/>
                    <a:pt x="1122902" y="1434066"/>
                    <a:pt x="1123558" y="1447802"/>
                  </a:cubicBezTo>
                  <a:lnTo>
                    <a:pt x="1119152" y="1472106"/>
                  </a:lnTo>
                  <a:lnTo>
                    <a:pt x="1123725" y="1470075"/>
                  </a:lnTo>
                  <a:lnTo>
                    <a:pt x="1124126" y="1470257"/>
                  </a:lnTo>
                  <a:lnTo>
                    <a:pt x="1133584" y="1491863"/>
                  </a:lnTo>
                  <a:lnTo>
                    <a:pt x="1132386" y="1485933"/>
                  </a:lnTo>
                  <a:cubicBezTo>
                    <a:pt x="1131743" y="1478026"/>
                    <a:pt x="1132007" y="1469445"/>
                    <a:pt x="1133454" y="1460232"/>
                  </a:cubicBezTo>
                  <a:lnTo>
                    <a:pt x="1133763" y="1459917"/>
                  </a:lnTo>
                  <a:cubicBezTo>
                    <a:pt x="1170472" y="1453299"/>
                    <a:pt x="1197503" y="1465800"/>
                    <a:pt x="1211807" y="1479998"/>
                  </a:cubicBezTo>
                  <a:lnTo>
                    <a:pt x="1219557" y="1493704"/>
                  </a:lnTo>
                  <a:lnTo>
                    <a:pt x="1220427" y="1487679"/>
                  </a:lnTo>
                  <a:cubicBezTo>
                    <a:pt x="1225483" y="1476297"/>
                    <a:pt x="1234394" y="1463977"/>
                    <a:pt x="1247696" y="1453400"/>
                  </a:cubicBezTo>
                  <a:lnTo>
                    <a:pt x="1251288" y="1451208"/>
                  </a:lnTo>
                  <a:lnTo>
                    <a:pt x="1245280" y="1444011"/>
                  </a:lnTo>
                  <a:lnTo>
                    <a:pt x="1244159" y="1438889"/>
                  </a:lnTo>
                  <a:lnTo>
                    <a:pt x="1237672" y="1447288"/>
                  </a:lnTo>
                  <a:cubicBezTo>
                    <a:pt x="1228986" y="1456775"/>
                    <a:pt x="1220557" y="1459254"/>
                    <a:pt x="1215379" y="1455323"/>
                  </a:cubicBezTo>
                  <a:lnTo>
                    <a:pt x="1213918" y="1453446"/>
                  </a:lnTo>
                  <a:lnTo>
                    <a:pt x="1211544" y="1453583"/>
                  </a:lnTo>
                  <a:cubicBezTo>
                    <a:pt x="1205174" y="1452281"/>
                    <a:pt x="1201485" y="1444307"/>
                    <a:pt x="1202895" y="1431521"/>
                  </a:cubicBezTo>
                  <a:lnTo>
                    <a:pt x="1204937" y="1421107"/>
                  </a:lnTo>
                  <a:lnTo>
                    <a:pt x="1200347" y="1423639"/>
                  </a:lnTo>
                  <a:cubicBezTo>
                    <a:pt x="1167495" y="1435992"/>
                    <a:pt x="1179117" y="1347592"/>
                    <a:pt x="1269615" y="1329933"/>
                  </a:cubicBezTo>
                  <a:lnTo>
                    <a:pt x="1270111" y="1330158"/>
                  </a:lnTo>
                  <a:cubicBezTo>
                    <a:pt x="1293290" y="1370009"/>
                    <a:pt x="1290172" y="1406685"/>
                    <a:pt x="1279714" y="1429292"/>
                  </a:cubicBezTo>
                  <a:lnTo>
                    <a:pt x="1271350" y="1439067"/>
                  </a:lnTo>
                  <a:lnTo>
                    <a:pt x="1301318" y="1429571"/>
                  </a:lnTo>
                  <a:lnTo>
                    <a:pt x="1301814" y="1429796"/>
                  </a:lnTo>
                  <a:lnTo>
                    <a:pt x="1306840" y="1441276"/>
                  </a:lnTo>
                  <a:lnTo>
                    <a:pt x="1305232" y="1433320"/>
                  </a:lnTo>
                  <a:cubicBezTo>
                    <a:pt x="1304437" y="1423547"/>
                    <a:pt x="1304765" y="1412941"/>
                    <a:pt x="1306551" y="1401555"/>
                  </a:cubicBezTo>
                  <a:lnTo>
                    <a:pt x="1306931" y="1401165"/>
                  </a:lnTo>
                  <a:lnTo>
                    <a:pt x="1325283" y="1402030"/>
                  </a:lnTo>
                  <a:lnTo>
                    <a:pt x="1301036" y="1378019"/>
                  </a:lnTo>
                  <a:cubicBezTo>
                    <a:pt x="1291961" y="1363650"/>
                    <a:pt x="1285093" y="1345101"/>
                    <a:pt x="1283154" y="1322131"/>
                  </a:cubicBezTo>
                  <a:lnTo>
                    <a:pt x="1283431" y="1321662"/>
                  </a:lnTo>
                  <a:lnTo>
                    <a:pt x="1309972" y="1313332"/>
                  </a:lnTo>
                  <a:lnTo>
                    <a:pt x="1302723" y="1311465"/>
                  </a:lnTo>
                  <a:cubicBezTo>
                    <a:pt x="1281187" y="1298947"/>
                    <a:pt x="1257593" y="1270695"/>
                    <a:pt x="1253715" y="1224755"/>
                  </a:cubicBezTo>
                  <a:lnTo>
                    <a:pt x="1253992" y="1224285"/>
                  </a:lnTo>
                  <a:cubicBezTo>
                    <a:pt x="1306654" y="1200878"/>
                    <a:pt x="1349931" y="1217781"/>
                    <a:pt x="1366684" y="1235880"/>
                  </a:cubicBezTo>
                  <a:lnTo>
                    <a:pt x="1368234" y="1238343"/>
                  </a:lnTo>
                  <a:lnTo>
                    <a:pt x="1369734" y="1227965"/>
                  </a:lnTo>
                  <a:lnTo>
                    <a:pt x="1364935" y="1215725"/>
                  </a:lnTo>
                  <a:lnTo>
                    <a:pt x="1366588" y="1207299"/>
                  </a:lnTo>
                  <a:lnTo>
                    <a:pt x="1362873" y="1209348"/>
                  </a:lnTo>
                  <a:cubicBezTo>
                    <a:pt x="1352906" y="1213096"/>
                    <a:pt x="1347998" y="1205380"/>
                    <a:pt x="1349618" y="1193518"/>
                  </a:cubicBezTo>
                  <a:lnTo>
                    <a:pt x="1356065" y="1176364"/>
                  </a:lnTo>
                  <a:lnTo>
                    <a:pt x="1354370" y="1175239"/>
                  </a:lnTo>
                  <a:cubicBezTo>
                    <a:pt x="1352466" y="1172150"/>
                    <a:pt x="1351212" y="1167654"/>
                    <a:pt x="1350909" y="1161912"/>
                  </a:cubicBezTo>
                  <a:lnTo>
                    <a:pt x="1351163" y="1153724"/>
                  </a:lnTo>
                  <a:lnTo>
                    <a:pt x="1349386" y="1154365"/>
                  </a:lnTo>
                  <a:lnTo>
                    <a:pt x="1349141" y="1154050"/>
                  </a:lnTo>
                  <a:lnTo>
                    <a:pt x="1347519" y="1155326"/>
                  </a:lnTo>
                  <a:cubicBezTo>
                    <a:pt x="1340721" y="1159240"/>
                    <a:pt x="1335463" y="1157195"/>
                    <a:pt x="1332608" y="1151479"/>
                  </a:cubicBezTo>
                  <a:lnTo>
                    <a:pt x="1332155" y="1127778"/>
                  </a:lnTo>
                  <a:lnTo>
                    <a:pt x="1326250" y="1126670"/>
                  </a:lnTo>
                  <a:cubicBezTo>
                    <a:pt x="1321142" y="1120047"/>
                    <a:pt x="1323367" y="1103547"/>
                    <a:pt x="1335015" y="1087587"/>
                  </a:cubicBezTo>
                  <a:lnTo>
                    <a:pt x="1338752" y="1083718"/>
                  </a:lnTo>
                  <a:lnTo>
                    <a:pt x="1334757" y="1081759"/>
                  </a:lnTo>
                  <a:lnTo>
                    <a:pt x="1331977" y="1077986"/>
                  </a:lnTo>
                  <a:lnTo>
                    <a:pt x="1329738" y="1087206"/>
                  </a:lnTo>
                  <a:cubicBezTo>
                    <a:pt x="1326100" y="1098115"/>
                    <a:pt x="1320121" y="1103210"/>
                    <a:pt x="1314462" y="1101885"/>
                  </a:cubicBezTo>
                  <a:lnTo>
                    <a:pt x="1312586" y="1100886"/>
                  </a:lnTo>
                  <a:lnTo>
                    <a:pt x="1310697" y="1101862"/>
                  </a:lnTo>
                  <a:cubicBezTo>
                    <a:pt x="1305022" y="1103118"/>
                    <a:pt x="1299106" y="1097951"/>
                    <a:pt x="1295601" y="1086998"/>
                  </a:cubicBezTo>
                  <a:lnTo>
                    <a:pt x="1293476" y="1077751"/>
                  </a:lnTo>
                  <a:lnTo>
                    <a:pt x="1290649" y="1081491"/>
                  </a:lnTo>
                  <a:cubicBezTo>
                    <a:pt x="1271115" y="1100784"/>
                    <a:pt x="1251291" y="1044693"/>
                    <a:pt x="1291834" y="998630"/>
                  </a:cubicBezTo>
                  <a:lnTo>
                    <a:pt x="1300646" y="990801"/>
                  </a:lnTo>
                  <a:lnTo>
                    <a:pt x="1306551" y="983378"/>
                  </a:lnTo>
                  <a:lnTo>
                    <a:pt x="1293633" y="966566"/>
                  </a:lnTo>
                  <a:lnTo>
                    <a:pt x="1292542" y="966959"/>
                  </a:lnTo>
                  <a:lnTo>
                    <a:pt x="1291442" y="970666"/>
                  </a:lnTo>
                  <a:cubicBezTo>
                    <a:pt x="1289306" y="973042"/>
                    <a:pt x="1286835" y="974374"/>
                    <a:pt x="1284208" y="974413"/>
                  </a:cubicBezTo>
                  <a:lnTo>
                    <a:pt x="1278976" y="971848"/>
                  </a:lnTo>
                  <a:lnTo>
                    <a:pt x="1277562" y="972357"/>
                  </a:lnTo>
                  <a:lnTo>
                    <a:pt x="1276380" y="970839"/>
                  </a:lnTo>
                  <a:lnTo>
                    <a:pt x="1274459" y="970950"/>
                  </a:lnTo>
                  <a:lnTo>
                    <a:pt x="1273075" y="967418"/>
                  </a:lnTo>
                  <a:lnTo>
                    <a:pt x="1271026" y="975857"/>
                  </a:lnTo>
                  <a:cubicBezTo>
                    <a:pt x="1267388" y="986766"/>
                    <a:pt x="1261409" y="991861"/>
                    <a:pt x="1255750" y="990536"/>
                  </a:cubicBezTo>
                  <a:lnTo>
                    <a:pt x="1253873" y="989537"/>
                  </a:lnTo>
                  <a:lnTo>
                    <a:pt x="1251984" y="990513"/>
                  </a:lnTo>
                  <a:cubicBezTo>
                    <a:pt x="1246309" y="991769"/>
                    <a:pt x="1240393" y="986602"/>
                    <a:pt x="1236888" y="975649"/>
                  </a:cubicBezTo>
                  <a:lnTo>
                    <a:pt x="1234763" y="966402"/>
                  </a:lnTo>
                  <a:lnTo>
                    <a:pt x="1231937" y="970142"/>
                  </a:lnTo>
                  <a:lnTo>
                    <a:pt x="1225893" y="971581"/>
                  </a:lnTo>
                  <a:lnTo>
                    <a:pt x="1238125" y="979795"/>
                  </a:lnTo>
                  <a:cubicBezTo>
                    <a:pt x="1254652" y="998431"/>
                    <a:pt x="1255349" y="1018158"/>
                    <a:pt x="1237823" y="1017243"/>
                  </a:cubicBezTo>
                  <a:lnTo>
                    <a:pt x="1232681" y="1016218"/>
                  </a:lnTo>
                  <a:lnTo>
                    <a:pt x="1237780" y="1025526"/>
                  </a:lnTo>
                  <a:cubicBezTo>
                    <a:pt x="1242994" y="1037286"/>
                    <a:pt x="1241891" y="1046002"/>
                    <a:pt x="1236214" y="1049172"/>
                  </a:cubicBezTo>
                  <a:lnTo>
                    <a:pt x="1233910" y="1049759"/>
                  </a:lnTo>
                  <a:lnTo>
                    <a:pt x="1233085" y="1051990"/>
                  </a:lnTo>
                  <a:cubicBezTo>
                    <a:pt x="1229340" y="1057304"/>
                    <a:pt x="1220557" y="1057493"/>
                    <a:pt x="1209405" y="1051080"/>
                  </a:cubicBezTo>
                  <a:lnTo>
                    <a:pt x="1200680" y="1045038"/>
                  </a:lnTo>
                  <a:lnTo>
                    <a:pt x="1201162" y="1050258"/>
                  </a:lnTo>
                  <a:cubicBezTo>
                    <a:pt x="1200244" y="1067784"/>
                    <a:pt x="1180697" y="1065033"/>
                    <a:pt x="1163887" y="1046652"/>
                  </a:cubicBezTo>
                  <a:lnTo>
                    <a:pt x="1145917" y="1012700"/>
                  </a:lnTo>
                  <a:lnTo>
                    <a:pt x="1135661" y="1009543"/>
                  </a:lnTo>
                  <a:cubicBezTo>
                    <a:pt x="1125198" y="1002790"/>
                    <a:pt x="1114401" y="992083"/>
                    <a:pt x="1106005" y="977306"/>
                  </a:cubicBezTo>
                  <a:lnTo>
                    <a:pt x="1101828" y="967223"/>
                  </a:lnTo>
                  <a:lnTo>
                    <a:pt x="1098949" y="986934"/>
                  </a:lnTo>
                  <a:cubicBezTo>
                    <a:pt x="1092290" y="1010936"/>
                    <a:pt x="1076109" y="1022242"/>
                    <a:pt x="1067351" y="1007034"/>
                  </a:cubicBezTo>
                  <a:lnTo>
                    <a:pt x="1065417" y="1002162"/>
                  </a:lnTo>
                  <a:lnTo>
                    <a:pt x="1060374" y="1011501"/>
                  </a:lnTo>
                  <a:cubicBezTo>
                    <a:pt x="1053338" y="1022268"/>
                    <a:pt x="1045422" y="1026080"/>
                    <a:pt x="1039676" y="1023038"/>
                  </a:cubicBezTo>
                  <a:lnTo>
                    <a:pt x="1037930" y="1021423"/>
                  </a:lnTo>
                  <a:lnTo>
                    <a:pt x="1035609" y="1021943"/>
                  </a:lnTo>
                  <a:lnTo>
                    <a:pt x="1032527" y="1019898"/>
                  </a:lnTo>
                  <a:lnTo>
                    <a:pt x="1031873" y="1021666"/>
                  </a:lnTo>
                  <a:cubicBezTo>
                    <a:pt x="1028843" y="1025967"/>
                    <a:pt x="1021737" y="1026118"/>
                    <a:pt x="1012714" y="1020930"/>
                  </a:cubicBezTo>
                  <a:lnTo>
                    <a:pt x="1005654" y="1016042"/>
                  </a:lnTo>
                  <a:lnTo>
                    <a:pt x="1006044" y="1020265"/>
                  </a:lnTo>
                  <a:cubicBezTo>
                    <a:pt x="1005301" y="1034445"/>
                    <a:pt x="989486" y="1032220"/>
                    <a:pt x="975886" y="1017347"/>
                  </a:cubicBezTo>
                  <a:lnTo>
                    <a:pt x="961346" y="989877"/>
                  </a:lnTo>
                  <a:lnTo>
                    <a:pt x="953048" y="987323"/>
                  </a:lnTo>
                  <a:cubicBezTo>
                    <a:pt x="944581" y="981859"/>
                    <a:pt x="935847" y="973197"/>
                    <a:pt x="929054" y="961240"/>
                  </a:cubicBezTo>
                  <a:lnTo>
                    <a:pt x="923801" y="941738"/>
                  </a:lnTo>
                  <a:lnTo>
                    <a:pt x="923345" y="969031"/>
                  </a:lnTo>
                  <a:cubicBezTo>
                    <a:pt x="917957" y="988450"/>
                    <a:pt x="904864" y="997598"/>
                    <a:pt x="897779" y="985293"/>
                  </a:cubicBezTo>
                  <a:lnTo>
                    <a:pt x="896214" y="981351"/>
                  </a:lnTo>
                  <a:lnTo>
                    <a:pt x="892134" y="988907"/>
                  </a:lnTo>
                  <a:cubicBezTo>
                    <a:pt x="886441" y="997619"/>
                    <a:pt x="880037" y="1000703"/>
                    <a:pt x="875387" y="998242"/>
                  </a:cubicBezTo>
                  <a:lnTo>
                    <a:pt x="873975" y="996936"/>
                  </a:lnTo>
                  <a:lnTo>
                    <a:pt x="872097" y="997356"/>
                  </a:lnTo>
                  <a:cubicBezTo>
                    <a:pt x="866841" y="997150"/>
                    <a:pt x="862850" y="991266"/>
                    <a:pt x="862301" y="980874"/>
                  </a:cubicBezTo>
                  <a:lnTo>
                    <a:pt x="862568" y="972291"/>
                  </a:lnTo>
                  <a:lnTo>
                    <a:pt x="859235" y="974914"/>
                  </a:lnTo>
                  <a:cubicBezTo>
                    <a:pt x="834622" y="989080"/>
                    <a:pt x="832322" y="916976"/>
                    <a:pt x="902266" y="891021"/>
                  </a:cubicBezTo>
                  <a:lnTo>
                    <a:pt x="902692" y="891137"/>
                  </a:lnTo>
                  <a:cubicBezTo>
                    <a:pt x="908624" y="898332"/>
                    <a:pt x="913217" y="905585"/>
                    <a:pt x="916687" y="912719"/>
                  </a:cubicBezTo>
                  <a:lnTo>
                    <a:pt x="917463" y="914954"/>
                  </a:lnTo>
                  <a:lnTo>
                    <a:pt x="939031" y="911777"/>
                  </a:lnTo>
                  <a:lnTo>
                    <a:pt x="938874" y="911693"/>
                  </a:lnTo>
                  <a:lnTo>
                    <a:pt x="938660" y="910936"/>
                  </a:lnTo>
                  <a:lnTo>
                    <a:pt x="922865" y="902007"/>
                  </a:lnTo>
                  <a:cubicBezTo>
                    <a:pt x="916517" y="896705"/>
                    <a:pt x="910330" y="889590"/>
                    <a:pt x="905235" y="880624"/>
                  </a:cubicBezTo>
                  <a:lnTo>
                    <a:pt x="902240" y="869503"/>
                  </a:lnTo>
                  <a:lnTo>
                    <a:pt x="898263" y="882917"/>
                  </a:lnTo>
                  <a:cubicBezTo>
                    <a:pt x="894397" y="887217"/>
                    <a:pt x="889317" y="887736"/>
                    <a:pt x="884328" y="882685"/>
                  </a:cubicBezTo>
                  <a:lnTo>
                    <a:pt x="881811" y="879270"/>
                  </a:lnTo>
                  <a:lnTo>
                    <a:pt x="879786" y="887615"/>
                  </a:lnTo>
                  <a:cubicBezTo>
                    <a:pt x="876494" y="897488"/>
                    <a:pt x="871083" y="902098"/>
                    <a:pt x="865961" y="900899"/>
                  </a:cubicBezTo>
                  <a:lnTo>
                    <a:pt x="864262" y="899994"/>
                  </a:lnTo>
                  <a:lnTo>
                    <a:pt x="864144" y="900056"/>
                  </a:lnTo>
                  <a:lnTo>
                    <a:pt x="861619" y="908568"/>
                  </a:lnTo>
                  <a:cubicBezTo>
                    <a:pt x="857753" y="912868"/>
                    <a:pt x="852674" y="913386"/>
                    <a:pt x="847684" y="908337"/>
                  </a:cubicBezTo>
                  <a:lnTo>
                    <a:pt x="845168" y="904922"/>
                  </a:lnTo>
                  <a:lnTo>
                    <a:pt x="843143" y="913266"/>
                  </a:lnTo>
                  <a:cubicBezTo>
                    <a:pt x="839850" y="923139"/>
                    <a:pt x="834439" y="927750"/>
                    <a:pt x="829317" y="926550"/>
                  </a:cubicBezTo>
                  <a:lnTo>
                    <a:pt x="827620" y="925645"/>
                  </a:lnTo>
                  <a:lnTo>
                    <a:pt x="825910" y="926529"/>
                  </a:lnTo>
                  <a:cubicBezTo>
                    <a:pt x="820775" y="927666"/>
                    <a:pt x="815420" y="922990"/>
                    <a:pt x="812248" y="913077"/>
                  </a:cubicBezTo>
                  <a:lnTo>
                    <a:pt x="810324" y="904709"/>
                  </a:lnTo>
                  <a:lnTo>
                    <a:pt x="807767" y="908093"/>
                  </a:lnTo>
                  <a:cubicBezTo>
                    <a:pt x="790089" y="925553"/>
                    <a:pt x="772147" y="874791"/>
                    <a:pt x="808839" y="833104"/>
                  </a:cubicBezTo>
                  <a:lnTo>
                    <a:pt x="823056" y="820472"/>
                  </a:lnTo>
                  <a:lnTo>
                    <a:pt x="809746" y="803146"/>
                  </a:lnTo>
                  <a:lnTo>
                    <a:pt x="806980" y="809228"/>
                  </a:lnTo>
                  <a:cubicBezTo>
                    <a:pt x="803349" y="812139"/>
                    <a:pt x="798915" y="811983"/>
                    <a:pt x="794549" y="807565"/>
                  </a:cubicBezTo>
                  <a:lnTo>
                    <a:pt x="792033" y="804150"/>
                  </a:lnTo>
                  <a:lnTo>
                    <a:pt x="790007" y="812494"/>
                  </a:lnTo>
                  <a:cubicBezTo>
                    <a:pt x="786714" y="822367"/>
                    <a:pt x="781304" y="826978"/>
                    <a:pt x="776182" y="825778"/>
                  </a:cubicBezTo>
                  <a:lnTo>
                    <a:pt x="774484" y="824874"/>
                  </a:lnTo>
                  <a:lnTo>
                    <a:pt x="772775" y="825757"/>
                  </a:lnTo>
                  <a:cubicBezTo>
                    <a:pt x="767639" y="826894"/>
                    <a:pt x="762284" y="822218"/>
                    <a:pt x="759113" y="812305"/>
                  </a:cubicBezTo>
                  <a:lnTo>
                    <a:pt x="757189" y="803937"/>
                  </a:lnTo>
                  <a:lnTo>
                    <a:pt x="754632" y="807321"/>
                  </a:lnTo>
                  <a:cubicBezTo>
                    <a:pt x="750212" y="811686"/>
                    <a:pt x="745776" y="811787"/>
                    <a:pt x="742181" y="808832"/>
                  </a:cubicBezTo>
                  <a:lnTo>
                    <a:pt x="734849" y="792168"/>
                  </a:lnTo>
                  <a:lnTo>
                    <a:pt x="730378" y="796465"/>
                  </a:lnTo>
                  <a:lnTo>
                    <a:pt x="728680" y="795560"/>
                  </a:lnTo>
                  <a:lnTo>
                    <a:pt x="726970" y="796444"/>
                  </a:lnTo>
                  <a:cubicBezTo>
                    <a:pt x="721835" y="797581"/>
                    <a:pt x="716480" y="792904"/>
                    <a:pt x="713308" y="782992"/>
                  </a:cubicBezTo>
                  <a:lnTo>
                    <a:pt x="711385" y="774623"/>
                  </a:lnTo>
                  <a:lnTo>
                    <a:pt x="708828" y="778007"/>
                  </a:lnTo>
                  <a:cubicBezTo>
                    <a:pt x="698726" y="787985"/>
                    <a:pt x="688537" y="775685"/>
                    <a:pt x="688507" y="755532"/>
                  </a:cubicBezTo>
                  <a:lnTo>
                    <a:pt x="692200" y="741211"/>
                  </a:lnTo>
                  <a:lnTo>
                    <a:pt x="691902" y="741498"/>
                  </a:lnTo>
                  <a:lnTo>
                    <a:pt x="690204" y="740593"/>
                  </a:lnTo>
                  <a:lnTo>
                    <a:pt x="688495" y="741477"/>
                  </a:lnTo>
                  <a:cubicBezTo>
                    <a:pt x="683359" y="742614"/>
                    <a:pt x="678005" y="737937"/>
                    <a:pt x="674833" y="728025"/>
                  </a:cubicBezTo>
                  <a:lnTo>
                    <a:pt x="672909" y="719656"/>
                  </a:lnTo>
                  <a:lnTo>
                    <a:pt x="670352" y="723040"/>
                  </a:lnTo>
                  <a:cubicBezTo>
                    <a:pt x="660250" y="733018"/>
                    <a:pt x="650062" y="720719"/>
                    <a:pt x="650031" y="700565"/>
                  </a:cubicBezTo>
                  <a:lnTo>
                    <a:pt x="656257" y="676425"/>
                  </a:lnTo>
                  <a:lnTo>
                    <a:pt x="647587" y="674016"/>
                  </a:lnTo>
                  <a:lnTo>
                    <a:pt x="646012" y="670078"/>
                  </a:lnTo>
                  <a:lnTo>
                    <a:pt x="641951" y="677643"/>
                  </a:lnTo>
                  <a:cubicBezTo>
                    <a:pt x="636279" y="686370"/>
                    <a:pt x="629883" y="689470"/>
                    <a:pt x="625228" y="687020"/>
                  </a:cubicBezTo>
                  <a:lnTo>
                    <a:pt x="623811" y="685717"/>
                  </a:lnTo>
                  <a:lnTo>
                    <a:pt x="621935" y="686142"/>
                  </a:lnTo>
                  <a:cubicBezTo>
                    <a:pt x="616678" y="685949"/>
                    <a:pt x="612673" y="680075"/>
                    <a:pt x="612098" y="669684"/>
                  </a:cubicBezTo>
                  <a:lnTo>
                    <a:pt x="612344" y="661100"/>
                  </a:lnTo>
                  <a:lnTo>
                    <a:pt x="609017" y="663732"/>
                  </a:lnTo>
                  <a:cubicBezTo>
                    <a:pt x="596728" y="670846"/>
                    <a:pt x="589964" y="656378"/>
                    <a:pt x="595008" y="636866"/>
                  </a:cubicBezTo>
                  <a:lnTo>
                    <a:pt x="606687" y="615833"/>
                  </a:lnTo>
                  <a:lnTo>
                    <a:pt x="603533" y="615711"/>
                  </a:lnTo>
                  <a:lnTo>
                    <a:pt x="596475" y="610820"/>
                  </a:lnTo>
                  <a:lnTo>
                    <a:pt x="596864" y="615044"/>
                  </a:lnTo>
                  <a:cubicBezTo>
                    <a:pt x="595740" y="636313"/>
                    <a:pt x="560720" y="620656"/>
                    <a:pt x="550140" y="580781"/>
                  </a:cubicBezTo>
                  <a:lnTo>
                    <a:pt x="548088" y="565713"/>
                  </a:lnTo>
                  <a:lnTo>
                    <a:pt x="542915" y="568532"/>
                  </a:lnTo>
                  <a:lnTo>
                    <a:pt x="535987" y="562589"/>
                  </a:lnTo>
                  <a:lnTo>
                    <a:pt x="528740" y="573891"/>
                  </a:lnTo>
                  <a:lnTo>
                    <a:pt x="526878" y="573406"/>
                  </a:lnTo>
                  <a:lnTo>
                    <a:pt x="525422" y="574664"/>
                  </a:lnTo>
                  <a:cubicBezTo>
                    <a:pt x="520693" y="576966"/>
                    <a:pt x="514396" y="573666"/>
                    <a:pt x="509002" y="564765"/>
                  </a:cubicBezTo>
                  <a:lnTo>
                    <a:pt x="505181" y="557075"/>
                  </a:lnTo>
                  <a:lnTo>
                    <a:pt x="503483" y="560962"/>
                  </a:lnTo>
                  <a:cubicBezTo>
                    <a:pt x="495984" y="573019"/>
                    <a:pt x="483210" y="563432"/>
                    <a:pt x="478485" y="543841"/>
                  </a:cubicBezTo>
                  <a:lnTo>
                    <a:pt x="478692" y="531881"/>
                  </a:lnTo>
                  <a:lnTo>
                    <a:pt x="477289" y="531938"/>
                  </a:lnTo>
                  <a:lnTo>
                    <a:pt x="476261" y="533565"/>
                  </a:lnTo>
                  <a:cubicBezTo>
                    <a:pt x="472406" y="537144"/>
                    <a:pt x="465422" y="535817"/>
                    <a:pt x="457672" y="528870"/>
                  </a:cubicBezTo>
                  <a:lnTo>
                    <a:pt x="451781" y="522623"/>
                  </a:lnTo>
                  <a:lnTo>
                    <a:pt x="451286" y="526837"/>
                  </a:lnTo>
                  <a:cubicBezTo>
                    <a:pt x="447617" y="540553"/>
                    <a:pt x="432608" y="535096"/>
                    <a:pt x="422388" y="517725"/>
                  </a:cubicBezTo>
                  <a:lnTo>
                    <a:pt x="418895" y="505476"/>
                  </a:lnTo>
                  <a:lnTo>
                    <a:pt x="402707" y="501388"/>
                  </a:lnTo>
                  <a:lnTo>
                    <a:pt x="396815" y="495141"/>
                  </a:lnTo>
                  <a:lnTo>
                    <a:pt x="396320" y="499354"/>
                  </a:lnTo>
                  <a:cubicBezTo>
                    <a:pt x="392651" y="513071"/>
                    <a:pt x="377642" y="507613"/>
                    <a:pt x="367423" y="490243"/>
                  </a:cubicBezTo>
                  <a:lnTo>
                    <a:pt x="359169" y="461303"/>
                  </a:lnTo>
                  <a:lnTo>
                    <a:pt x="358161" y="465729"/>
                  </a:lnTo>
                  <a:cubicBezTo>
                    <a:pt x="354579" y="470269"/>
                    <a:pt x="349543" y="471112"/>
                    <a:pt x="344240" y="466393"/>
                  </a:cubicBezTo>
                  <a:lnTo>
                    <a:pt x="341509" y="463146"/>
                  </a:lnTo>
                  <a:lnTo>
                    <a:pt x="340023" y="471603"/>
                  </a:lnTo>
                  <a:cubicBezTo>
                    <a:pt x="337372" y="481668"/>
                    <a:pt x="332268" y="486616"/>
                    <a:pt x="327080" y="485748"/>
                  </a:cubicBezTo>
                  <a:lnTo>
                    <a:pt x="325327" y="484954"/>
                  </a:lnTo>
                  <a:lnTo>
                    <a:pt x="323678" y="485946"/>
                  </a:lnTo>
                  <a:cubicBezTo>
                    <a:pt x="318626" y="487410"/>
                    <a:pt x="312983" y="483087"/>
                    <a:pt x="309181" y="473399"/>
                  </a:cubicBezTo>
                  <a:lnTo>
                    <a:pt x="306724" y="465171"/>
                  </a:lnTo>
                  <a:lnTo>
                    <a:pt x="304389" y="468712"/>
                  </a:lnTo>
                  <a:cubicBezTo>
                    <a:pt x="294949" y="479318"/>
                    <a:pt x="283992" y="467698"/>
                    <a:pt x="282667" y="447588"/>
                  </a:cubicBezTo>
                  <a:lnTo>
                    <a:pt x="285875" y="430742"/>
                  </a:lnTo>
                  <a:lnTo>
                    <a:pt x="275778" y="441776"/>
                  </a:lnTo>
                  <a:lnTo>
                    <a:pt x="274026" y="440982"/>
                  </a:lnTo>
                  <a:lnTo>
                    <a:pt x="272377" y="441973"/>
                  </a:lnTo>
                  <a:cubicBezTo>
                    <a:pt x="267324" y="443438"/>
                    <a:pt x="261681" y="439114"/>
                    <a:pt x="257880" y="429426"/>
                  </a:cubicBezTo>
                  <a:lnTo>
                    <a:pt x="255423" y="421199"/>
                  </a:lnTo>
                  <a:lnTo>
                    <a:pt x="253088" y="424740"/>
                  </a:lnTo>
                  <a:cubicBezTo>
                    <a:pt x="243647" y="435345"/>
                    <a:pt x="232690" y="423725"/>
                    <a:pt x="231366" y="403615"/>
                  </a:cubicBezTo>
                  <a:lnTo>
                    <a:pt x="234147" y="389011"/>
                  </a:lnTo>
                  <a:lnTo>
                    <a:pt x="225146" y="389440"/>
                  </a:lnTo>
                  <a:lnTo>
                    <a:pt x="222416" y="386193"/>
                  </a:lnTo>
                  <a:lnTo>
                    <a:pt x="220930" y="394651"/>
                  </a:lnTo>
                  <a:cubicBezTo>
                    <a:pt x="218278" y="404715"/>
                    <a:pt x="213175" y="409663"/>
                    <a:pt x="207986" y="408795"/>
                  </a:cubicBezTo>
                  <a:lnTo>
                    <a:pt x="206234" y="408002"/>
                  </a:lnTo>
                  <a:lnTo>
                    <a:pt x="204585" y="408993"/>
                  </a:lnTo>
                  <a:cubicBezTo>
                    <a:pt x="199533" y="410457"/>
                    <a:pt x="193889" y="406134"/>
                    <a:pt x="190088" y="396447"/>
                  </a:cubicBezTo>
                  <a:lnTo>
                    <a:pt x="187631" y="388218"/>
                  </a:lnTo>
                  <a:lnTo>
                    <a:pt x="185296" y="391759"/>
                  </a:lnTo>
                  <a:cubicBezTo>
                    <a:pt x="171134" y="407668"/>
                    <a:pt x="153563" y="373569"/>
                    <a:pt x="170204" y="335821"/>
                  </a:cubicBezTo>
                  <a:lnTo>
                    <a:pt x="171669" y="333372"/>
                  </a:lnTo>
                  <a:lnTo>
                    <a:pt x="150817" y="330703"/>
                  </a:lnTo>
                  <a:lnTo>
                    <a:pt x="150311" y="330313"/>
                  </a:lnTo>
                  <a:lnTo>
                    <a:pt x="156324" y="349449"/>
                  </a:lnTo>
                  <a:cubicBezTo>
                    <a:pt x="157342" y="369577"/>
                    <a:pt x="147808" y="382389"/>
                    <a:pt x="137200" y="372950"/>
                  </a:cubicBezTo>
                  <a:lnTo>
                    <a:pt x="134471" y="369704"/>
                  </a:lnTo>
                  <a:lnTo>
                    <a:pt x="132985" y="378161"/>
                  </a:lnTo>
                  <a:cubicBezTo>
                    <a:pt x="130333" y="388226"/>
                    <a:pt x="125229" y="393174"/>
                    <a:pt x="120041" y="392306"/>
                  </a:cubicBezTo>
                  <a:lnTo>
                    <a:pt x="118288" y="391512"/>
                  </a:lnTo>
                  <a:lnTo>
                    <a:pt x="116639" y="392504"/>
                  </a:lnTo>
                  <a:cubicBezTo>
                    <a:pt x="111587" y="393968"/>
                    <a:pt x="105943" y="389645"/>
                    <a:pt x="102142" y="379957"/>
                  </a:cubicBezTo>
                  <a:lnTo>
                    <a:pt x="99685" y="371729"/>
                  </a:lnTo>
                  <a:lnTo>
                    <a:pt x="97350" y="375271"/>
                  </a:lnTo>
                  <a:cubicBezTo>
                    <a:pt x="80828" y="393830"/>
                    <a:pt x="59665" y="344324"/>
                    <a:pt x="93605" y="300367"/>
                  </a:cubicBezTo>
                  <a:lnTo>
                    <a:pt x="102640" y="291236"/>
                  </a:lnTo>
                  <a:lnTo>
                    <a:pt x="82271" y="288629"/>
                  </a:lnTo>
                  <a:cubicBezTo>
                    <a:pt x="63723" y="280748"/>
                    <a:pt x="41937" y="260443"/>
                    <a:pt x="34198" y="223952"/>
                  </a:cubicBezTo>
                  <a:lnTo>
                    <a:pt x="34375" y="223548"/>
                  </a:lnTo>
                  <a:lnTo>
                    <a:pt x="51752" y="217836"/>
                  </a:lnTo>
                  <a:lnTo>
                    <a:pt x="52425" y="206618"/>
                  </a:lnTo>
                  <a:cubicBezTo>
                    <a:pt x="54366" y="195728"/>
                    <a:pt x="58466" y="183960"/>
                    <a:pt x="65450" y="172207"/>
                  </a:cubicBezTo>
                  <a:lnTo>
                    <a:pt x="85662" y="149345"/>
                  </a:lnTo>
                  <a:lnTo>
                    <a:pt x="59416" y="145986"/>
                  </a:lnTo>
                  <a:cubicBezTo>
                    <a:pt x="36490" y="136246"/>
                    <a:pt x="9564" y="111149"/>
                    <a:pt x="0" y="66048"/>
                  </a:cubicBezTo>
                  <a:lnTo>
                    <a:pt x="217" y="65548"/>
                  </a:lnTo>
                  <a:cubicBezTo>
                    <a:pt x="79160" y="17902"/>
                    <a:pt x="147108" y="75638"/>
                    <a:pt x="114462" y="88529"/>
                  </a:cubicBezTo>
                  <a:lnTo>
                    <a:pt x="109360" y="89732"/>
                  </a:lnTo>
                  <a:lnTo>
                    <a:pt x="117864" y="96082"/>
                  </a:lnTo>
                  <a:lnTo>
                    <a:pt x="122783" y="102630"/>
                  </a:lnTo>
                  <a:lnTo>
                    <a:pt x="140683" y="99227"/>
                  </a:lnTo>
                  <a:cubicBezTo>
                    <a:pt x="191567" y="95969"/>
                    <a:pt x="223666" y="130862"/>
                    <a:pt x="199182" y="140529"/>
                  </a:cubicBezTo>
                  <a:lnTo>
                    <a:pt x="194080" y="141734"/>
                  </a:lnTo>
                  <a:lnTo>
                    <a:pt x="202584" y="148083"/>
                  </a:lnTo>
                  <a:cubicBezTo>
                    <a:pt x="207397" y="152350"/>
                    <a:pt x="210458" y="156580"/>
                    <a:pt x="211834" y="160398"/>
                  </a:cubicBezTo>
                  <a:lnTo>
                    <a:pt x="211516" y="164057"/>
                  </a:lnTo>
                  <a:lnTo>
                    <a:pt x="239139" y="188804"/>
                  </a:lnTo>
                  <a:lnTo>
                    <a:pt x="245297" y="200687"/>
                  </a:lnTo>
                  <a:lnTo>
                    <a:pt x="259895" y="194012"/>
                  </a:lnTo>
                  <a:lnTo>
                    <a:pt x="236231" y="175807"/>
                  </a:lnTo>
                  <a:cubicBezTo>
                    <a:pt x="225438" y="162678"/>
                    <a:pt x="216316" y="145128"/>
                    <a:pt x="211533" y="122578"/>
                  </a:cubicBezTo>
                  <a:lnTo>
                    <a:pt x="211751" y="122078"/>
                  </a:lnTo>
                  <a:cubicBezTo>
                    <a:pt x="251222" y="98255"/>
                    <a:pt x="287945" y="100778"/>
                    <a:pt x="310719" y="110868"/>
                  </a:cubicBezTo>
                  <a:lnTo>
                    <a:pt x="315460" y="113752"/>
                  </a:lnTo>
                  <a:lnTo>
                    <a:pt x="319943" y="110206"/>
                  </a:lnTo>
                  <a:cubicBezTo>
                    <a:pt x="378582" y="74530"/>
                    <a:pt x="436498" y="107298"/>
                    <a:pt x="411439" y="125053"/>
                  </a:cubicBezTo>
                  <a:lnTo>
                    <a:pt x="406770" y="127437"/>
                  </a:lnTo>
                  <a:lnTo>
                    <a:pt x="413858" y="130442"/>
                  </a:lnTo>
                  <a:lnTo>
                    <a:pt x="425443" y="106734"/>
                  </a:lnTo>
                  <a:lnTo>
                    <a:pt x="434478" y="97604"/>
                  </a:lnTo>
                  <a:lnTo>
                    <a:pt x="414110" y="94997"/>
                  </a:lnTo>
                  <a:cubicBezTo>
                    <a:pt x="395561" y="87116"/>
                    <a:pt x="373775" y="66811"/>
                    <a:pt x="366037" y="30319"/>
                  </a:cubicBezTo>
                  <a:lnTo>
                    <a:pt x="366213" y="29916"/>
                  </a:lnTo>
                  <a:cubicBezTo>
                    <a:pt x="382180" y="20278"/>
                    <a:pt x="397592" y="15969"/>
                    <a:pt x="411316" y="15090"/>
                  </a:cubicBezTo>
                  <a:cubicBezTo>
                    <a:pt x="452485" y="12454"/>
                    <a:pt x="478457" y="40685"/>
                    <a:pt x="458647" y="48509"/>
                  </a:cubicBezTo>
                  <a:lnTo>
                    <a:pt x="454519" y="49482"/>
                  </a:lnTo>
                  <a:lnTo>
                    <a:pt x="461398" y="54620"/>
                  </a:lnTo>
                  <a:lnTo>
                    <a:pt x="466587" y="61527"/>
                  </a:lnTo>
                  <a:lnTo>
                    <a:pt x="479862" y="57164"/>
                  </a:lnTo>
                  <a:lnTo>
                    <a:pt x="504501" y="59855"/>
                  </a:lnTo>
                  <a:lnTo>
                    <a:pt x="480061" y="29306"/>
                  </a:lnTo>
                  <a:lnTo>
                    <a:pt x="480134" y="28872"/>
                  </a:lnTo>
                  <a:cubicBezTo>
                    <a:pt x="506564" y="2549"/>
                    <a:pt x="535908" y="-2542"/>
                    <a:pt x="555748" y="100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BC9C2B3A-C7E2-4D84-A334-285D9AAF73A1}"/>
                </a:ext>
              </a:extLst>
            </p:cNvPr>
            <p:cNvSpPr/>
            <p:nvPr/>
          </p:nvSpPr>
          <p:spPr>
            <a:xfrm>
              <a:off x="2531655" y="1450899"/>
              <a:ext cx="1462712" cy="2010975"/>
            </a:xfrm>
            <a:custGeom>
              <a:avLst/>
              <a:gdLst>
                <a:gd name="connsiteX0" fmla="*/ 1690920 w 1786319"/>
                <a:gd name="connsiteY0" fmla="*/ 2369788 h 2455878"/>
                <a:gd name="connsiteX1" fmla="*/ 1740467 w 1786319"/>
                <a:gd name="connsiteY1" fmla="*/ 2432479 h 2455878"/>
                <a:gd name="connsiteX2" fmla="*/ 1737265 w 1786319"/>
                <a:gd name="connsiteY2" fmla="*/ 2430846 h 2455878"/>
                <a:gd name="connsiteX3" fmla="*/ 1738894 w 1786319"/>
                <a:gd name="connsiteY3" fmla="*/ 2437937 h 2455878"/>
                <a:gd name="connsiteX4" fmla="*/ 1733455 w 1786319"/>
                <a:gd name="connsiteY4" fmla="*/ 2453249 h 2455878"/>
                <a:gd name="connsiteX5" fmla="*/ 1731825 w 1786319"/>
                <a:gd name="connsiteY5" fmla="*/ 2453207 h 2455878"/>
                <a:gd name="connsiteX6" fmla="*/ 1730865 w 1786319"/>
                <a:gd name="connsiteY6" fmla="*/ 2454526 h 2455878"/>
                <a:gd name="connsiteX7" fmla="*/ 1715409 w 1786319"/>
                <a:gd name="connsiteY7" fmla="*/ 2449512 h 2455878"/>
                <a:gd name="connsiteX8" fmla="*/ 1710777 w 1786319"/>
                <a:gd name="connsiteY8" fmla="*/ 2443899 h 2455878"/>
                <a:gd name="connsiteX9" fmla="*/ 1710123 w 1786319"/>
                <a:gd name="connsiteY9" fmla="*/ 2447434 h 2455878"/>
                <a:gd name="connsiteX10" fmla="*/ 1690586 w 1786319"/>
                <a:gd name="connsiteY10" fmla="*/ 2369953 h 2455878"/>
                <a:gd name="connsiteX11" fmla="*/ 1403821 w 1786319"/>
                <a:gd name="connsiteY11" fmla="*/ 2352637 h 2455878"/>
                <a:gd name="connsiteX12" fmla="*/ 1459240 w 1786319"/>
                <a:gd name="connsiteY12" fmla="*/ 2422760 h 2455878"/>
                <a:gd name="connsiteX13" fmla="*/ 1455659 w 1786319"/>
                <a:gd name="connsiteY13" fmla="*/ 2420932 h 2455878"/>
                <a:gd name="connsiteX14" fmla="*/ 1457481 w 1786319"/>
                <a:gd name="connsiteY14" fmla="*/ 2428865 h 2455878"/>
                <a:gd name="connsiteX15" fmla="*/ 1451398 w 1786319"/>
                <a:gd name="connsiteY15" fmla="*/ 2445992 h 2455878"/>
                <a:gd name="connsiteX16" fmla="*/ 1449575 w 1786319"/>
                <a:gd name="connsiteY16" fmla="*/ 2445945 h 2455878"/>
                <a:gd name="connsiteX17" fmla="*/ 1448501 w 1786319"/>
                <a:gd name="connsiteY17" fmla="*/ 2447420 h 2455878"/>
                <a:gd name="connsiteX18" fmla="*/ 1431212 w 1786319"/>
                <a:gd name="connsiteY18" fmla="*/ 2441812 h 2455878"/>
                <a:gd name="connsiteX19" fmla="*/ 1426031 w 1786319"/>
                <a:gd name="connsiteY19" fmla="*/ 2435534 h 2455878"/>
                <a:gd name="connsiteX20" fmla="*/ 1425300 w 1786319"/>
                <a:gd name="connsiteY20" fmla="*/ 2439488 h 2455878"/>
                <a:gd name="connsiteX21" fmla="*/ 1403447 w 1786319"/>
                <a:gd name="connsiteY21" fmla="*/ 2352822 h 2455878"/>
                <a:gd name="connsiteX22" fmla="*/ 1674394 w 1786319"/>
                <a:gd name="connsiteY22" fmla="*/ 2303835 h 2455878"/>
                <a:gd name="connsiteX23" fmla="*/ 1668594 w 1786319"/>
                <a:gd name="connsiteY23" fmla="*/ 2311344 h 2455878"/>
                <a:gd name="connsiteX24" fmla="*/ 1662225 w 1786319"/>
                <a:gd name="connsiteY24" fmla="*/ 2315968 h 2455878"/>
                <a:gd name="connsiteX25" fmla="*/ 1681923 w 1786319"/>
                <a:gd name="connsiteY25" fmla="*/ 2312388 h 2455878"/>
                <a:gd name="connsiteX26" fmla="*/ 1682217 w 1786319"/>
                <a:gd name="connsiteY26" fmla="*/ 2312618 h 2455878"/>
                <a:gd name="connsiteX27" fmla="*/ 1683814 w 1786319"/>
                <a:gd name="connsiteY27" fmla="*/ 2321685 h 2455878"/>
                <a:gd name="connsiteX28" fmla="*/ 1684081 w 1786319"/>
                <a:gd name="connsiteY28" fmla="*/ 2312462 h 2455878"/>
                <a:gd name="connsiteX29" fmla="*/ 1675395 w 1786319"/>
                <a:gd name="connsiteY29" fmla="*/ 2308414 h 2455878"/>
                <a:gd name="connsiteX30" fmla="*/ 1385335 w 1786319"/>
                <a:gd name="connsiteY30" fmla="*/ 2278866 h 2455878"/>
                <a:gd name="connsiteX31" fmla="*/ 1378848 w 1786319"/>
                <a:gd name="connsiteY31" fmla="*/ 2287265 h 2455878"/>
                <a:gd name="connsiteX32" fmla="*/ 1371724 w 1786319"/>
                <a:gd name="connsiteY32" fmla="*/ 2292438 h 2455878"/>
                <a:gd name="connsiteX33" fmla="*/ 1390639 w 1786319"/>
                <a:gd name="connsiteY33" fmla="*/ 2289000 h 2455878"/>
                <a:gd name="connsiteX34" fmla="*/ 1386456 w 1786319"/>
                <a:gd name="connsiteY34" fmla="*/ 2283988 h 2455878"/>
                <a:gd name="connsiteX35" fmla="*/ 1690901 w 1786319"/>
                <a:gd name="connsiteY35" fmla="*/ 2206491 h 2455878"/>
                <a:gd name="connsiteX36" fmla="*/ 1690827 w 1786319"/>
                <a:gd name="connsiteY36" fmla="*/ 2208431 h 2455878"/>
                <a:gd name="connsiteX37" fmla="*/ 1691886 w 1786319"/>
                <a:gd name="connsiteY37" fmla="*/ 2208095 h 2455878"/>
                <a:gd name="connsiteX38" fmla="*/ 1693813 w 1786319"/>
                <a:gd name="connsiteY38" fmla="*/ 2121632 h 2455878"/>
                <a:gd name="connsiteX39" fmla="*/ 1693990 w 1786319"/>
                <a:gd name="connsiteY39" fmla="*/ 2126540 h 2455878"/>
                <a:gd name="connsiteX40" fmla="*/ 1693191 w 1786319"/>
                <a:gd name="connsiteY40" fmla="*/ 2147226 h 2455878"/>
                <a:gd name="connsiteX41" fmla="*/ 1710005 w 1786319"/>
                <a:gd name="connsiteY41" fmla="*/ 2148018 h 2455878"/>
                <a:gd name="connsiteX42" fmla="*/ 1170013 w 1786319"/>
                <a:gd name="connsiteY42" fmla="*/ 2074005 h 2455878"/>
                <a:gd name="connsiteX43" fmla="*/ 1214852 w 1786319"/>
                <a:gd name="connsiteY43" fmla="*/ 2130740 h 2455878"/>
                <a:gd name="connsiteX44" fmla="*/ 1211954 w 1786319"/>
                <a:gd name="connsiteY44" fmla="*/ 2129262 h 2455878"/>
                <a:gd name="connsiteX45" fmla="*/ 1213429 w 1786319"/>
                <a:gd name="connsiteY45" fmla="*/ 2135680 h 2455878"/>
                <a:gd name="connsiteX46" fmla="*/ 1208506 w 1786319"/>
                <a:gd name="connsiteY46" fmla="*/ 2149537 h 2455878"/>
                <a:gd name="connsiteX47" fmla="*/ 1207031 w 1786319"/>
                <a:gd name="connsiteY47" fmla="*/ 2149499 h 2455878"/>
                <a:gd name="connsiteX48" fmla="*/ 1206162 w 1786319"/>
                <a:gd name="connsiteY48" fmla="*/ 2150692 h 2455878"/>
                <a:gd name="connsiteX49" fmla="*/ 1192175 w 1786319"/>
                <a:gd name="connsiteY49" fmla="*/ 2146156 h 2455878"/>
                <a:gd name="connsiteX50" fmla="*/ 1187983 w 1786319"/>
                <a:gd name="connsiteY50" fmla="*/ 2141076 h 2455878"/>
                <a:gd name="connsiteX51" fmla="*/ 1187390 w 1786319"/>
                <a:gd name="connsiteY51" fmla="*/ 2144275 h 2455878"/>
                <a:gd name="connsiteX52" fmla="*/ 1169710 w 1786319"/>
                <a:gd name="connsiteY52" fmla="*/ 2074154 h 2455878"/>
                <a:gd name="connsiteX53" fmla="*/ 1389944 w 1786319"/>
                <a:gd name="connsiteY53" fmla="*/ 2035800 h 2455878"/>
                <a:gd name="connsiteX54" fmla="*/ 1390373 w 1786319"/>
                <a:gd name="connsiteY54" fmla="*/ 2036135 h 2455878"/>
                <a:gd name="connsiteX55" fmla="*/ 1339358 w 1786319"/>
                <a:gd name="connsiteY55" fmla="*/ 2140909 h 2455878"/>
                <a:gd name="connsiteX56" fmla="*/ 1339478 w 1786319"/>
                <a:gd name="connsiteY56" fmla="*/ 2135668 h 2455878"/>
                <a:gd name="connsiteX57" fmla="*/ 1331191 w 1786319"/>
                <a:gd name="connsiteY57" fmla="*/ 2142298 h 2455878"/>
                <a:gd name="connsiteX58" fmla="*/ 1307630 w 1786319"/>
                <a:gd name="connsiteY58" fmla="*/ 2144840 h 2455878"/>
                <a:gd name="connsiteX59" fmla="*/ 1306653 w 1786319"/>
                <a:gd name="connsiteY59" fmla="*/ 2142673 h 2455878"/>
                <a:gd name="connsiteX60" fmla="*/ 1304313 w 1786319"/>
                <a:gd name="connsiteY60" fmla="*/ 2142245 h 2455878"/>
                <a:gd name="connsiteX61" fmla="*/ 1301119 w 1786319"/>
                <a:gd name="connsiteY61" fmla="*/ 2118764 h 2455878"/>
                <a:gd name="connsiteX62" fmla="*/ 1305562 w 1786319"/>
                <a:gd name="connsiteY62" fmla="*/ 2109126 h 2455878"/>
                <a:gd name="connsiteX63" fmla="*/ 1300504 w 1786319"/>
                <a:gd name="connsiteY63" fmla="*/ 2110503 h 2455878"/>
                <a:gd name="connsiteX64" fmla="*/ 1389944 w 1786319"/>
                <a:gd name="connsiteY64" fmla="*/ 2035800 h 2455878"/>
                <a:gd name="connsiteX65" fmla="*/ 1431504 w 1786319"/>
                <a:gd name="connsiteY65" fmla="*/ 2008281 h 2455878"/>
                <a:gd name="connsiteX66" fmla="*/ 1498316 w 1786319"/>
                <a:gd name="connsiteY66" fmla="*/ 2072532 h 2455878"/>
                <a:gd name="connsiteX67" fmla="*/ 1493119 w 1786319"/>
                <a:gd name="connsiteY67" fmla="*/ 2071837 h 2455878"/>
                <a:gd name="connsiteX68" fmla="*/ 1498799 w 1786319"/>
                <a:gd name="connsiteY68" fmla="*/ 2080803 h 2455878"/>
                <a:gd name="connsiteX69" fmla="*/ 1498741 w 1786319"/>
                <a:gd name="connsiteY69" fmla="*/ 2104500 h 2455878"/>
                <a:gd name="connsiteX70" fmla="*/ 1496478 w 1786319"/>
                <a:gd name="connsiteY70" fmla="*/ 2105233 h 2455878"/>
                <a:gd name="connsiteX71" fmla="*/ 1495796 w 1786319"/>
                <a:gd name="connsiteY71" fmla="*/ 2107511 h 2455878"/>
                <a:gd name="connsiteX72" fmla="*/ 1472107 w 1786319"/>
                <a:gd name="connsiteY72" fmla="*/ 2108108 h 2455878"/>
                <a:gd name="connsiteX73" fmla="*/ 1463015 w 1786319"/>
                <a:gd name="connsiteY73" fmla="*/ 2102633 h 2455878"/>
                <a:gd name="connsiteX74" fmla="*/ 1463828 w 1786319"/>
                <a:gd name="connsiteY74" fmla="*/ 2107812 h 2455878"/>
                <a:gd name="connsiteX75" fmla="*/ 1462725 w 1786319"/>
                <a:gd name="connsiteY75" fmla="*/ 2111094 h 2455878"/>
                <a:gd name="connsiteX76" fmla="*/ 1491707 w 1786319"/>
                <a:gd name="connsiteY76" fmla="*/ 2127987 h 2455878"/>
                <a:gd name="connsiteX77" fmla="*/ 1493787 w 1786319"/>
                <a:gd name="connsiteY77" fmla="*/ 2165378 h 2455878"/>
                <a:gd name="connsiteX78" fmla="*/ 1488591 w 1786319"/>
                <a:gd name="connsiteY78" fmla="*/ 2164683 h 2455878"/>
                <a:gd name="connsiteX79" fmla="*/ 1494271 w 1786319"/>
                <a:gd name="connsiteY79" fmla="*/ 2173648 h 2455878"/>
                <a:gd name="connsiteX80" fmla="*/ 1494212 w 1786319"/>
                <a:gd name="connsiteY80" fmla="*/ 2197345 h 2455878"/>
                <a:gd name="connsiteX81" fmla="*/ 1491949 w 1786319"/>
                <a:gd name="connsiteY81" fmla="*/ 2198078 h 2455878"/>
                <a:gd name="connsiteX82" fmla="*/ 1491268 w 1786319"/>
                <a:gd name="connsiteY82" fmla="*/ 2200356 h 2455878"/>
                <a:gd name="connsiteX83" fmla="*/ 1467579 w 1786319"/>
                <a:gd name="connsiteY83" fmla="*/ 2200953 h 2455878"/>
                <a:gd name="connsiteX84" fmla="*/ 1458487 w 1786319"/>
                <a:gd name="connsiteY84" fmla="*/ 2195479 h 2455878"/>
                <a:gd name="connsiteX85" fmla="*/ 1459299 w 1786319"/>
                <a:gd name="connsiteY85" fmla="*/ 2200658 h 2455878"/>
                <a:gd name="connsiteX86" fmla="*/ 1447389 w 1786319"/>
                <a:gd name="connsiteY86" fmla="*/ 2213102 h 2455878"/>
                <a:gd name="connsiteX87" fmla="*/ 1424290 w 1786319"/>
                <a:gd name="connsiteY87" fmla="*/ 2200725 h 2455878"/>
                <a:gd name="connsiteX88" fmla="*/ 1427896 w 1786319"/>
                <a:gd name="connsiteY88" fmla="*/ 2221521 h 2455878"/>
                <a:gd name="connsiteX89" fmla="*/ 1452311 w 1786319"/>
                <a:gd name="connsiteY89" fmla="*/ 2231441 h 2455878"/>
                <a:gd name="connsiteX90" fmla="*/ 1466035 w 1786319"/>
                <a:gd name="connsiteY90" fmla="*/ 2284623 h 2455878"/>
                <a:gd name="connsiteX91" fmla="*/ 1462452 w 1786319"/>
                <a:gd name="connsiteY91" fmla="*/ 2282795 h 2455878"/>
                <a:gd name="connsiteX92" fmla="*/ 1464276 w 1786319"/>
                <a:gd name="connsiteY92" fmla="*/ 2290728 h 2455878"/>
                <a:gd name="connsiteX93" fmla="*/ 1458192 w 1786319"/>
                <a:gd name="connsiteY93" fmla="*/ 2307855 h 2455878"/>
                <a:gd name="connsiteX94" fmla="*/ 1456368 w 1786319"/>
                <a:gd name="connsiteY94" fmla="*/ 2307809 h 2455878"/>
                <a:gd name="connsiteX95" fmla="*/ 1455295 w 1786319"/>
                <a:gd name="connsiteY95" fmla="*/ 2309283 h 2455878"/>
                <a:gd name="connsiteX96" fmla="*/ 1438006 w 1786319"/>
                <a:gd name="connsiteY96" fmla="*/ 2303676 h 2455878"/>
                <a:gd name="connsiteX97" fmla="*/ 1432826 w 1786319"/>
                <a:gd name="connsiteY97" fmla="*/ 2297397 h 2455878"/>
                <a:gd name="connsiteX98" fmla="*/ 1432093 w 1786319"/>
                <a:gd name="connsiteY98" fmla="*/ 2301351 h 2455878"/>
                <a:gd name="connsiteX99" fmla="*/ 1405332 w 1786319"/>
                <a:gd name="connsiteY99" fmla="*/ 2290919 h 2455878"/>
                <a:gd name="connsiteX100" fmla="*/ 1404736 w 1786319"/>
                <a:gd name="connsiteY100" fmla="*/ 2288146 h 2455878"/>
                <a:gd name="connsiteX101" fmla="*/ 1402068 w 1786319"/>
                <a:gd name="connsiteY101" fmla="*/ 2291264 h 2455878"/>
                <a:gd name="connsiteX102" fmla="*/ 1394616 w 1786319"/>
                <a:gd name="connsiteY102" fmla="*/ 2291700 h 2455878"/>
                <a:gd name="connsiteX103" fmla="*/ 1398314 w 1786319"/>
                <a:gd name="connsiteY103" fmla="*/ 2312706 h 2455878"/>
                <a:gd name="connsiteX104" fmla="*/ 1354959 w 1786319"/>
                <a:gd name="connsiteY104" fmla="*/ 2369049 h 2455878"/>
                <a:gd name="connsiteX105" fmla="*/ 1355051 w 1786319"/>
                <a:gd name="connsiteY105" fmla="*/ 2365029 h 2455878"/>
                <a:gd name="connsiteX106" fmla="*/ 1348695 w 1786319"/>
                <a:gd name="connsiteY106" fmla="*/ 2370114 h 2455878"/>
                <a:gd name="connsiteX107" fmla="*/ 1330625 w 1786319"/>
                <a:gd name="connsiteY107" fmla="*/ 2372065 h 2455878"/>
                <a:gd name="connsiteX108" fmla="*/ 1329875 w 1786319"/>
                <a:gd name="connsiteY108" fmla="*/ 2370401 h 2455878"/>
                <a:gd name="connsiteX109" fmla="*/ 1328081 w 1786319"/>
                <a:gd name="connsiteY109" fmla="*/ 2370074 h 2455878"/>
                <a:gd name="connsiteX110" fmla="*/ 1325630 w 1786319"/>
                <a:gd name="connsiteY110" fmla="*/ 2352065 h 2455878"/>
                <a:gd name="connsiteX111" fmla="*/ 1329039 w 1786319"/>
                <a:gd name="connsiteY111" fmla="*/ 2344672 h 2455878"/>
                <a:gd name="connsiteX112" fmla="*/ 1325159 w 1786319"/>
                <a:gd name="connsiteY112" fmla="*/ 2345728 h 2455878"/>
                <a:gd name="connsiteX113" fmla="*/ 1349477 w 1786319"/>
                <a:gd name="connsiteY113" fmla="*/ 2296481 h 2455878"/>
                <a:gd name="connsiteX114" fmla="*/ 1356484 w 1786319"/>
                <a:gd name="connsiteY114" fmla="*/ 2295208 h 2455878"/>
                <a:gd name="connsiteX115" fmla="*/ 1355094 w 1786319"/>
                <a:gd name="connsiteY115" fmla="*/ 2293423 h 2455878"/>
                <a:gd name="connsiteX116" fmla="*/ 1352719 w 1786319"/>
                <a:gd name="connsiteY116" fmla="*/ 2293560 h 2455878"/>
                <a:gd name="connsiteX117" fmla="*/ 1344071 w 1786319"/>
                <a:gd name="connsiteY117" fmla="*/ 2271498 h 2455878"/>
                <a:gd name="connsiteX118" fmla="*/ 1346113 w 1786319"/>
                <a:gd name="connsiteY118" fmla="*/ 2261084 h 2455878"/>
                <a:gd name="connsiteX119" fmla="*/ 1341522 w 1786319"/>
                <a:gd name="connsiteY119" fmla="*/ 2263616 h 2455878"/>
                <a:gd name="connsiteX120" fmla="*/ 1380484 w 1786319"/>
                <a:gd name="connsiteY120" fmla="*/ 2179513 h 2455878"/>
                <a:gd name="connsiteX121" fmla="*/ 1404901 w 1786319"/>
                <a:gd name="connsiteY121" fmla="*/ 2171776 h 2455878"/>
                <a:gd name="connsiteX122" fmla="*/ 1398960 w 1786319"/>
                <a:gd name="connsiteY122" fmla="*/ 2162094 h 2455878"/>
                <a:gd name="connsiteX123" fmla="*/ 1394868 w 1786319"/>
                <a:gd name="connsiteY123" fmla="*/ 2103557 h 2455878"/>
                <a:gd name="connsiteX124" fmla="*/ 1395248 w 1786319"/>
                <a:gd name="connsiteY124" fmla="*/ 2103168 h 2455878"/>
                <a:gd name="connsiteX125" fmla="*/ 1425169 w 1786319"/>
                <a:gd name="connsiteY125" fmla="*/ 2104577 h 2455878"/>
                <a:gd name="connsiteX126" fmla="*/ 1403487 w 1786319"/>
                <a:gd name="connsiteY126" fmla="*/ 2069249 h 2455878"/>
                <a:gd name="connsiteX127" fmla="*/ 1399396 w 1786319"/>
                <a:gd name="connsiteY127" fmla="*/ 2010712 h 2455878"/>
                <a:gd name="connsiteX128" fmla="*/ 1399776 w 1786319"/>
                <a:gd name="connsiteY128" fmla="*/ 2010322 h 2455878"/>
                <a:gd name="connsiteX129" fmla="*/ 1431504 w 1786319"/>
                <a:gd name="connsiteY129" fmla="*/ 2008281 h 2455878"/>
                <a:gd name="connsiteX130" fmla="*/ 1686413 w 1786319"/>
                <a:gd name="connsiteY130" fmla="*/ 1939061 h 2455878"/>
                <a:gd name="connsiteX131" fmla="*/ 1687642 w 1786319"/>
                <a:gd name="connsiteY131" fmla="*/ 1951327 h 2455878"/>
                <a:gd name="connsiteX132" fmla="*/ 1688144 w 1786319"/>
                <a:gd name="connsiteY132" fmla="*/ 1965163 h 2455878"/>
                <a:gd name="connsiteX133" fmla="*/ 1711575 w 1786319"/>
                <a:gd name="connsiteY133" fmla="*/ 1966267 h 2455878"/>
                <a:gd name="connsiteX134" fmla="*/ 1698959 w 1786319"/>
                <a:gd name="connsiteY134" fmla="*/ 1959506 h 2455878"/>
                <a:gd name="connsiteX135" fmla="*/ 1501851 w 1786319"/>
                <a:gd name="connsiteY135" fmla="*/ 1880372 h 2455878"/>
                <a:gd name="connsiteX136" fmla="*/ 1546690 w 1786319"/>
                <a:gd name="connsiteY136" fmla="*/ 1937108 h 2455878"/>
                <a:gd name="connsiteX137" fmla="*/ 1543792 w 1786319"/>
                <a:gd name="connsiteY137" fmla="*/ 1935629 h 2455878"/>
                <a:gd name="connsiteX138" fmla="*/ 1545267 w 1786319"/>
                <a:gd name="connsiteY138" fmla="*/ 1942047 h 2455878"/>
                <a:gd name="connsiteX139" fmla="*/ 1540345 w 1786319"/>
                <a:gd name="connsiteY139" fmla="*/ 1955905 h 2455878"/>
                <a:gd name="connsiteX140" fmla="*/ 1538869 w 1786319"/>
                <a:gd name="connsiteY140" fmla="*/ 1955867 h 2455878"/>
                <a:gd name="connsiteX141" fmla="*/ 1538000 w 1786319"/>
                <a:gd name="connsiteY141" fmla="*/ 1957060 h 2455878"/>
                <a:gd name="connsiteX142" fmla="*/ 1524013 w 1786319"/>
                <a:gd name="connsiteY142" fmla="*/ 1952523 h 2455878"/>
                <a:gd name="connsiteX143" fmla="*/ 1519821 w 1786319"/>
                <a:gd name="connsiteY143" fmla="*/ 1947443 h 2455878"/>
                <a:gd name="connsiteX144" fmla="*/ 1519228 w 1786319"/>
                <a:gd name="connsiteY144" fmla="*/ 1950642 h 2455878"/>
                <a:gd name="connsiteX145" fmla="*/ 1501548 w 1786319"/>
                <a:gd name="connsiteY145" fmla="*/ 1880522 h 2455878"/>
                <a:gd name="connsiteX146" fmla="*/ 1659187 w 1786319"/>
                <a:gd name="connsiteY146" fmla="*/ 1878721 h 2455878"/>
                <a:gd name="connsiteX147" fmla="*/ 1648883 w 1786319"/>
                <a:gd name="connsiteY147" fmla="*/ 1890764 h 2455878"/>
                <a:gd name="connsiteX148" fmla="*/ 1660602 w 1786319"/>
                <a:gd name="connsiteY148" fmla="*/ 1887051 h 2455878"/>
                <a:gd name="connsiteX149" fmla="*/ 1396186 w 1786319"/>
                <a:gd name="connsiteY149" fmla="*/ 1866478 h 2455878"/>
                <a:gd name="connsiteX150" fmla="*/ 1390192 w 1786319"/>
                <a:gd name="connsiteY150" fmla="*/ 1899549 h 2455878"/>
                <a:gd name="connsiteX151" fmla="*/ 1392264 w 1786319"/>
                <a:gd name="connsiteY151" fmla="*/ 1899647 h 2455878"/>
                <a:gd name="connsiteX152" fmla="*/ 1396430 w 1786319"/>
                <a:gd name="connsiteY152" fmla="*/ 1898327 h 2455878"/>
                <a:gd name="connsiteX153" fmla="*/ 1396926 w 1786319"/>
                <a:gd name="connsiteY153" fmla="*/ 1898552 h 2455878"/>
                <a:gd name="connsiteX154" fmla="*/ 1397514 w 1786319"/>
                <a:gd name="connsiteY154" fmla="*/ 1899894 h 2455878"/>
                <a:gd name="connsiteX155" fmla="*/ 1424467 w 1786319"/>
                <a:gd name="connsiteY155" fmla="*/ 1901164 h 2455878"/>
                <a:gd name="connsiteX156" fmla="*/ 1406208 w 1786319"/>
                <a:gd name="connsiteY156" fmla="*/ 1886507 h 2455878"/>
                <a:gd name="connsiteX157" fmla="*/ 1677382 w 1786319"/>
                <a:gd name="connsiteY157" fmla="*/ 1848987 h 2455878"/>
                <a:gd name="connsiteX158" fmla="*/ 1679856 w 1786319"/>
                <a:gd name="connsiteY158" fmla="*/ 1873668 h 2455878"/>
                <a:gd name="connsiteX159" fmla="*/ 1706542 w 1786319"/>
                <a:gd name="connsiteY159" fmla="*/ 1874927 h 2455878"/>
                <a:gd name="connsiteX160" fmla="*/ 1686812 w 1786319"/>
                <a:gd name="connsiteY160" fmla="*/ 1864354 h 2455878"/>
                <a:gd name="connsiteX161" fmla="*/ 1158785 w 1786319"/>
                <a:gd name="connsiteY161" fmla="*/ 1817655 h 2455878"/>
                <a:gd name="connsiteX162" fmla="*/ 1159132 w 1786319"/>
                <a:gd name="connsiteY162" fmla="*/ 1817926 h 2455878"/>
                <a:gd name="connsiteX163" fmla="*/ 1117857 w 1786319"/>
                <a:gd name="connsiteY163" fmla="*/ 1902698 h 2455878"/>
                <a:gd name="connsiteX164" fmla="*/ 1117954 w 1786319"/>
                <a:gd name="connsiteY164" fmla="*/ 1898457 h 2455878"/>
                <a:gd name="connsiteX165" fmla="*/ 1111248 w 1786319"/>
                <a:gd name="connsiteY165" fmla="*/ 1903822 h 2455878"/>
                <a:gd name="connsiteX166" fmla="*/ 1092186 w 1786319"/>
                <a:gd name="connsiteY166" fmla="*/ 1905879 h 2455878"/>
                <a:gd name="connsiteX167" fmla="*/ 1091395 w 1786319"/>
                <a:gd name="connsiteY167" fmla="*/ 1904124 h 2455878"/>
                <a:gd name="connsiteX168" fmla="*/ 1089502 w 1786319"/>
                <a:gd name="connsiteY168" fmla="*/ 1903779 h 2455878"/>
                <a:gd name="connsiteX169" fmla="*/ 1086918 w 1786319"/>
                <a:gd name="connsiteY169" fmla="*/ 1884781 h 2455878"/>
                <a:gd name="connsiteX170" fmla="*/ 1090514 w 1786319"/>
                <a:gd name="connsiteY170" fmla="*/ 1876982 h 2455878"/>
                <a:gd name="connsiteX171" fmla="*/ 1086420 w 1786319"/>
                <a:gd name="connsiteY171" fmla="*/ 1878096 h 2455878"/>
                <a:gd name="connsiteX172" fmla="*/ 1158785 w 1786319"/>
                <a:gd name="connsiteY172" fmla="*/ 1817655 h 2455878"/>
                <a:gd name="connsiteX173" fmla="*/ 1617016 w 1786319"/>
                <a:gd name="connsiteY173" fmla="*/ 1799873 h 2455878"/>
                <a:gd name="connsiteX174" fmla="*/ 1614544 w 1786319"/>
                <a:gd name="connsiteY174" fmla="*/ 1803072 h 2455878"/>
                <a:gd name="connsiteX175" fmla="*/ 1617278 w 1786319"/>
                <a:gd name="connsiteY175" fmla="*/ 1801069 h 2455878"/>
                <a:gd name="connsiteX176" fmla="*/ 1166742 w 1786319"/>
                <a:gd name="connsiteY176" fmla="*/ 1797042 h 2455878"/>
                <a:gd name="connsiteX177" fmla="*/ 1246467 w 1786319"/>
                <a:gd name="connsiteY177" fmla="*/ 1847375 h 2455878"/>
                <a:gd name="connsiteX178" fmla="*/ 1242263 w 1786319"/>
                <a:gd name="connsiteY178" fmla="*/ 1846813 h 2455878"/>
                <a:gd name="connsiteX179" fmla="*/ 1246859 w 1786319"/>
                <a:gd name="connsiteY179" fmla="*/ 1854067 h 2455878"/>
                <a:gd name="connsiteX180" fmla="*/ 1246811 w 1786319"/>
                <a:gd name="connsiteY180" fmla="*/ 1873240 h 2455878"/>
                <a:gd name="connsiteX181" fmla="*/ 1244981 w 1786319"/>
                <a:gd name="connsiteY181" fmla="*/ 1873833 h 2455878"/>
                <a:gd name="connsiteX182" fmla="*/ 1244430 w 1786319"/>
                <a:gd name="connsiteY182" fmla="*/ 1875677 h 2455878"/>
                <a:gd name="connsiteX183" fmla="*/ 1225262 w 1786319"/>
                <a:gd name="connsiteY183" fmla="*/ 1876159 h 2455878"/>
                <a:gd name="connsiteX184" fmla="*/ 1217906 w 1786319"/>
                <a:gd name="connsiteY184" fmla="*/ 1871729 h 2455878"/>
                <a:gd name="connsiteX185" fmla="*/ 1218564 w 1786319"/>
                <a:gd name="connsiteY185" fmla="*/ 1875921 h 2455878"/>
                <a:gd name="connsiteX186" fmla="*/ 1216614 w 1786319"/>
                <a:gd name="connsiteY186" fmla="*/ 1877958 h 2455878"/>
                <a:gd name="connsiteX187" fmla="*/ 1241121 w 1786319"/>
                <a:gd name="connsiteY187" fmla="*/ 1892243 h 2455878"/>
                <a:gd name="connsiteX188" fmla="*/ 1242804 w 1786319"/>
                <a:gd name="connsiteY188" fmla="*/ 1922495 h 2455878"/>
                <a:gd name="connsiteX189" fmla="*/ 1238599 w 1786319"/>
                <a:gd name="connsiteY189" fmla="*/ 1921933 h 2455878"/>
                <a:gd name="connsiteX190" fmla="*/ 1243195 w 1786319"/>
                <a:gd name="connsiteY190" fmla="*/ 1929186 h 2455878"/>
                <a:gd name="connsiteX191" fmla="*/ 1243147 w 1786319"/>
                <a:gd name="connsiteY191" fmla="*/ 1948359 h 2455878"/>
                <a:gd name="connsiteX192" fmla="*/ 1241316 w 1786319"/>
                <a:gd name="connsiteY192" fmla="*/ 1948952 h 2455878"/>
                <a:gd name="connsiteX193" fmla="*/ 1240765 w 1786319"/>
                <a:gd name="connsiteY193" fmla="*/ 1950796 h 2455878"/>
                <a:gd name="connsiteX194" fmla="*/ 1221598 w 1786319"/>
                <a:gd name="connsiteY194" fmla="*/ 1951280 h 2455878"/>
                <a:gd name="connsiteX195" fmla="*/ 1214242 w 1786319"/>
                <a:gd name="connsiteY195" fmla="*/ 1946850 h 2455878"/>
                <a:gd name="connsiteX196" fmla="*/ 1214899 w 1786319"/>
                <a:gd name="connsiteY196" fmla="*/ 1951040 h 2455878"/>
                <a:gd name="connsiteX197" fmla="*/ 1205262 w 1786319"/>
                <a:gd name="connsiteY197" fmla="*/ 1961109 h 2455878"/>
                <a:gd name="connsiteX198" fmla="*/ 1186574 w 1786319"/>
                <a:gd name="connsiteY198" fmla="*/ 1951094 h 2455878"/>
                <a:gd name="connsiteX199" fmla="*/ 1189492 w 1786319"/>
                <a:gd name="connsiteY199" fmla="*/ 1967921 h 2455878"/>
                <a:gd name="connsiteX200" fmla="*/ 1209246 w 1786319"/>
                <a:gd name="connsiteY200" fmla="*/ 1975947 h 2455878"/>
                <a:gd name="connsiteX201" fmla="*/ 1220349 w 1786319"/>
                <a:gd name="connsiteY201" fmla="*/ 2018975 h 2455878"/>
                <a:gd name="connsiteX202" fmla="*/ 1217451 w 1786319"/>
                <a:gd name="connsiteY202" fmla="*/ 2017497 h 2455878"/>
                <a:gd name="connsiteX203" fmla="*/ 1218926 w 1786319"/>
                <a:gd name="connsiteY203" fmla="*/ 2023915 h 2455878"/>
                <a:gd name="connsiteX204" fmla="*/ 1214004 w 1786319"/>
                <a:gd name="connsiteY204" fmla="*/ 2037772 h 2455878"/>
                <a:gd name="connsiteX205" fmla="*/ 1212528 w 1786319"/>
                <a:gd name="connsiteY205" fmla="*/ 2037734 h 2455878"/>
                <a:gd name="connsiteX206" fmla="*/ 1211659 w 1786319"/>
                <a:gd name="connsiteY206" fmla="*/ 2038928 h 2455878"/>
                <a:gd name="connsiteX207" fmla="*/ 1197672 w 1786319"/>
                <a:gd name="connsiteY207" fmla="*/ 2034391 h 2455878"/>
                <a:gd name="connsiteX208" fmla="*/ 1193481 w 1786319"/>
                <a:gd name="connsiteY208" fmla="*/ 2029311 h 2455878"/>
                <a:gd name="connsiteX209" fmla="*/ 1192887 w 1786319"/>
                <a:gd name="connsiteY209" fmla="*/ 2032510 h 2455878"/>
                <a:gd name="connsiteX210" fmla="*/ 1171235 w 1786319"/>
                <a:gd name="connsiteY210" fmla="*/ 2024070 h 2455878"/>
                <a:gd name="connsiteX211" fmla="*/ 1170754 w 1786319"/>
                <a:gd name="connsiteY211" fmla="*/ 2021826 h 2455878"/>
                <a:gd name="connsiteX212" fmla="*/ 1168595 w 1786319"/>
                <a:gd name="connsiteY212" fmla="*/ 2024349 h 2455878"/>
                <a:gd name="connsiteX213" fmla="*/ 1155963 w 1786319"/>
                <a:gd name="connsiteY213" fmla="*/ 2018461 h 2455878"/>
                <a:gd name="connsiteX214" fmla="*/ 1155056 w 1786319"/>
                <a:gd name="connsiteY214" fmla="*/ 2014318 h 2455878"/>
                <a:gd name="connsiteX215" fmla="*/ 1149807 w 1786319"/>
                <a:gd name="connsiteY215" fmla="*/ 2021112 h 2455878"/>
                <a:gd name="connsiteX216" fmla="*/ 1132246 w 1786319"/>
                <a:gd name="connsiteY216" fmla="*/ 2027442 h 2455878"/>
                <a:gd name="connsiteX217" fmla="*/ 1161870 w 1786319"/>
                <a:gd name="connsiteY217" fmla="*/ 2022057 h 2455878"/>
                <a:gd name="connsiteX218" fmla="*/ 1162137 w 1786319"/>
                <a:gd name="connsiteY218" fmla="*/ 2022266 h 2455878"/>
                <a:gd name="connsiteX219" fmla="*/ 1130479 w 1786319"/>
                <a:gd name="connsiteY219" fmla="*/ 2087283 h 2455878"/>
                <a:gd name="connsiteX220" fmla="*/ 1130554 w 1786319"/>
                <a:gd name="connsiteY220" fmla="*/ 2084030 h 2455878"/>
                <a:gd name="connsiteX221" fmla="*/ 1125411 w 1786319"/>
                <a:gd name="connsiteY221" fmla="*/ 2088145 h 2455878"/>
                <a:gd name="connsiteX222" fmla="*/ 1110791 w 1786319"/>
                <a:gd name="connsiteY222" fmla="*/ 2089723 h 2455878"/>
                <a:gd name="connsiteX223" fmla="*/ 1110185 w 1786319"/>
                <a:gd name="connsiteY223" fmla="*/ 2088378 h 2455878"/>
                <a:gd name="connsiteX224" fmla="*/ 1108732 w 1786319"/>
                <a:gd name="connsiteY224" fmla="*/ 2088112 h 2455878"/>
                <a:gd name="connsiteX225" fmla="*/ 1106750 w 1786319"/>
                <a:gd name="connsiteY225" fmla="*/ 2073541 h 2455878"/>
                <a:gd name="connsiteX226" fmla="*/ 1109507 w 1786319"/>
                <a:gd name="connsiteY226" fmla="*/ 2067560 h 2455878"/>
                <a:gd name="connsiteX227" fmla="*/ 1106368 w 1786319"/>
                <a:gd name="connsiteY227" fmla="*/ 2068414 h 2455878"/>
                <a:gd name="connsiteX228" fmla="*/ 1126043 w 1786319"/>
                <a:gd name="connsiteY228" fmla="*/ 2028569 h 2455878"/>
                <a:gd name="connsiteX229" fmla="*/ 1131712 w 1786319"/>
                <a:gd name="connsiteY229" fmla="*/ 2027539 h 2455878"/>
                <a:gd name="connsiteX230" fmla="*/ 1130588 w 1786319"/>
                <a:gd name="connsiteY230" fmla="*/ 2026095 h 2455878"/>
                <a:gd name="connsiteX231" fmla="*/ 1128667 w 1786319"/>
                <a:gd name="connsiteY231" fmla="*/ 2026206 h 2455878"/>
                <a:gd name="connsiteX232" fmla="*/ 1121669 w 1786319"/>
                <a:gd name="connsiteY232" fmla="*/ 2008356 h 2455878"/>
                <a:gd name="connsiteX233" fmla="*/ 1123322 w 1786319"/>
                <a:gd name="connsiteY233" fmla="*/ 1999930 h 2455878"/>
                <a:gd name="connsiteX234" fmla="*/ 1119607 w 1786319"/>
                <a:gd name="connsiteY234" fmla="*/ 2001979 h 2455878"/>
                <a:gd name="connsiteX235" fmla="*/ 1132266 w 1786319"/>
                <a:gd name="connsiteY235" fmla="*/ 1945441 h 2455878"/>
                <a:gd name="connsiteX236" fmla="*/ 1171179 w 1786319"/>
                <a:gd name="connsiteY236" fmla="*/ 1928149 h 2455878"/>
                <a:gd name="connsiteX237" fmla="*/ 1166079 w 1786319"/>
                <a:gd name="connsiteY237" fmla="*/ 1919838 h 2455878"/>
                <a:gd name="connsiteX238" fmla="*/ 1162768 w 1786319"/>
                <a:gd name="connsiteY238" fmla="*/ 1872477 h 2455878"/>
                <a:gd name="connsiteX239" fmla="*/ 1163077 w 1786319"/>
                <a:gd name="connsiteY239" fmla="*/ 1872162 h 2455878"/>
                <a:gd name="connsiteX240" fmla="*/ 1187285 w 1786319"/>
                <a:gd name="connsiteY240" fmla="*/ 1873302 h 2455878"/>
                <a:gd name="connsiteX241" fmla="*/ 1169743 w 1786319"/>
                <a:gd name="connsiteY241" fmla="*/ 1844719 h 2455878"/>
                <a:gd name="connsiteX242" fmla="*/ 1166433 w 1786319"/>
                <a:gd name="connsiteY242" fmla="*/ 1797357 h 2455878"/>
                <a:gd name="connsiteX243" fmla="*/ 1435841 w 1786319"/>
                <a:gd name="connsiteY243" fmla="*/ 1783337 h 2455878"/>
                <a:gd name="connsiteX244" fmla="*/ 1436655 w 1786319"/>
                <a:gd name="connsiteY244" fmla="*/ 1788516 h 2455878"/>
                <a:gd name="connsiteX245" fmla="*/ 1433413 w 1786319"/>
                <a:gd name="connsiteY245" fmla="*/ 1798156 h 2455878"/>
                <a:gd name="connsiteX246" fmla="*/ 1429294 w 1786319"/>
                <a:gd name="connsiteY246" fmla="*/ 1799488 h 2455878"/>
                <a:gd name="connsiteX247" fmla="*/ 1439426 w 1786319"/>
                <a:gd name="connsiteY247" fmla="*/ 1799965 h 2455878"/>
                <a:gd name="connsiteX248" fmla="*/ 1438191 w 1786319"/>
                <a:gd name="connsiteY248" fmla="*/ 1792517 h 2455878"/>
                <a:gd name="connsiteX249" fmla="*/ 1440571 w 1786319"/>
                <a:gd name="connsiteY249" fmla="*/ 1786184 h 2455878"/>
                <a:gd name="connsiteX250" fmla="*/ 1664088 w 1786319"/>
                <a:gd name="connsiteY250" fmla="*/ 1760064 h 2455878"/>
                <a:gd name="connsiteX251" fmla="*/ 1667218 w 1786319"/>
                <a:gd name="connsiteY251" fmla="*/ 1778493 h 2455878"/>
                <a:gd name="connsiteX252" fmla="*/ 1677825 w 1786319"/>
                <a:gd name="connsiteY252" fmla="*/ 1778993 h 2455878"/>
                <a:gd name="connsiteX253" fmla="*/ 1674665 w 1786319"/>
                <a:gd name="connsiteY253" fmla="*/ 1777299 h 2455878"/>
                <a:gd name="connsiteX254" fmla="*/ 1380196 w 1786319"/>
                <a:gd name="connsiteY254" fmla="*/ 1756277 h 2455878"/>
                <a:gd name="connsiteX255" fmla="*/ 1372559 w 1786319"/>
                <a:gd name="connsiteY255" fmla="*/ 1798408 h 2455878"/>
                <a:gd name="connsiteX256" fmla="*/ 1356800 w 1786319"/>
                <a:gd name="connsiteY256" fmla="*/ 1816827 h 2455878"/>
                <a:gd name="connsiteX257" fmla="*/ 1378313 w 1786319"/>
                <a:gd name="connsiteY257" fmla="*/ 1810009 h 2455878"/>
                <a:gd name="connsiteX258" fmla="*/ 1378810 w 1786319"/>
                <a:gd name="connsiteY258" fmla="*/ 1810234 h 2455878"/>
                <a:gd name="connsiteX259" fmla="*/ 1384407 w 1786319"/>
                <a:gd name="connsiteY259" fmla="*/ 1823021 h 2455878"/>
                <a:gd name="connsiteX260" fmla="*/ 1385811 w 1786319"/>
                <a:gd name="connsiteY260" fmla="*/ 1797847 h 2455878"/>
                <a:gd name="connsiteX261" fmla="*/ 1386191 w 1786319"/>
                <a:gd name="connsiteY261" fmla="*/ 1797457 h 2455878"/>
                <a:gd name="connsiteX262" fmla="*/ 1421294 w 1786319"/>
                <a:gd name="connsiteY262" fmla="*/ 1799111 h 2455878"/>
                <a:gd name="connsiteX263" fmla="*/ 1399226 w 1786319"/>
                <a:gd name="connsiteY263" fmla="*/ 1787285 h 2455878"/>
                <a:gd name="connsiteX264" fmla="*/ 1576246 w 1786319"/>
                <a:gd name="connsiteY264" fmla="*/ 1739775 h 2455878"/>
                <a:gd name="connsiteX265" fmla="*/ 1577002 w 1786319"/>
                <a:gd name="connsiteY265" fmla="*/ 1742412 h 2455878"/>
                <a:gd name="connsiteX266" fmla="*/ 1578883 w 1786319"/>
                <a:gd name="connsiteY266" fmla="*/ 1740048 h 2455878"/>
                <a:gd name="connsiteX267" fmla="*/ 1321155 w 1786319"/>
                <a:gd name="connsiteY267" fmla="*/ 1715162 h 2455878"/>
                <a:gd name="connsiteX268" fmla="*/ 1320859 w 1786319"/>
                <a:gd name="connsiteY268" fmla="*/ 1715544 h 2455878"/>
                <a:gd name="connsiteX269" fmla="*/ 1321194 w 1786319"/>
                <a:gd name="connsiteY269" fmla="*/ 1715340 h 2455878"/>
                <a:gd name="connsiteX270" fmla="*/ 1163819 w 1786319"/>
                <a:gd name="connsiteY270" fmla="*/ 1680751 h 2455878"/>
                <a:gd name="connsiteX271" fmla="*/ 1158987 w 1786319"/>
                <a:gd name="connsiteY271" fmla="*/ 1707417 h 2455878"/>
                <a:gd name="connsiteX272" fmla="*/ 1161537 w 1786319"/>
                <a:gd name="connsiteY272" fmla="*/ 1707536 h 2455878"/>
                <a:gd name="connsiteX273" fmla="*/ 1164033 w 1786319"/>
                <a:gd name="connsiteY273" fmla="*/ 1706428 h 2455878"/>
                <a:gd name="connsiteX274" fmla="*/ 1164434 w 1786319"/>
                <a:gd name="connsiteY274" fmla="*/ 1706610 h 2455878"/>
                <a:gd name="connsiteX275" fmla="*/ 1164909 w 1786319"/>
                <a:gd name="connsiteY275" fmla="*/ 1707696 h 2455878"/>
                <a:gd name="connsiteX276" fmla="*/ 1188705 w 1786319"/>
                <a:gd name="connsiteY276" fmla="*/ 1708816 h 2455878"/>
                <a:gd name="connsiteX277" fmla="*/ 1177289 w 1786319"/>
                <a:gd name="connsiteY277" fmla="*/ 1702699 h 2455878"/>
                <a:gd name="connsiteX278" fmla="*/ 1549744 w 1786319"/>
                <a:gd name="connsiteY278" fmla="*/ 1678097 h 2455878"/>
                <a:gd name="connsiteX279" fmla="*/ 1550402 w 1786319"/>
                <a:gd name="connsiteY279" fmla="*/ 1682288 h 2455878"/>
                <a:gd name="connsiteX280" fmla="*/ 1548452 w 1786319"/>
                <a:gd name="connsiteY280" fmla="*/ 1684325 h 2455878"/>
                <a:gd name="connsiteX281" fmla="*/ 1550398 w 1786319"/>
                <a:gd name="connsiteY281" fmla="*/ 1685460 h 2455878"/>
                <a:gd name="connsiteX282" fmla="*/ 1551259 w 1786319"/>
                <a:gd name="connsiteY282" fmla="*/ 1679505 h 2455878"/>
                <a:gd name="connsiteX283" fmla="*/ 1551525 w 1786319"/>
                <a:gd name="connsiteY283" fmla="*/ 1679170 h 2455878"/>
                <a:gd name="connsiteX284" fmla="*/ 1361606 w 1786319"/>
                <a:gd name="connsiteY284" fmla="*/ 1645646 h 2455878"/>
                <a:gd name="connsiteX285" fmla="*/ 1364522 w 1786319"/>
                <a:gd name="connsiteY285" fmla="*/ 1662464 h 2455878"/>
                <a:gd name="connsiteX286" fmla="*/ 1357611 w 1786319"/>
                <a:gd name="connsiteY286" fmla="*/ 1700586 h 2455878"/>
                <a:gd name="connsiteX287" fmla="*/ 1362461 w 1786319"/>
                <a:gd name="connsiteY287" fmla="*/ 1699049 h 2455878"/>
                <a:gd name="connsiteX288" fmla="*/ 1362956 w 1786319"/>
                <a:gd name="connsiteY288" fmla="*/ 1699274 h 2455878"/>
                <a:gd name="connsiteX289" fmla="*/ 1371122 w 1786319"/>
                <a:gd name="connsiteY289" fmla="*/ 1717924 h 2455878"/>
                <a:gd name="connsiteX290" fmla="*/ 1372223 w 1786319"/>
                <a:gd name="connsiteY290" fmla="*/ 1691414 h 2455878"/>
                <a:gd name="connsiteX291" fmla="*/ 1372603 w 1786319"/>
                <a:gd name="connsiteY291" fmla="*/ 1691025 h 2455878"/>
                <a:gd name="connsiteX292" fmla="*/ 1388919 w 1786319"/>
                <a:gd name="connsiteY292" fmla="*/ 1691794 h 2455878"/>
                <a:gd name="connsiteX293" fmla="*/ 1372843 w 1786319"/>
                <a:gd name="connsiteY293" fmla="*/ 1674047 h 2455878"/>
                <a:gd name="connsiteX294" fmla="*/ 1103129 w 1786319"/>
                <a:gd name="connsiteY294" fmla="*/ 1558230 h 2455878"/>
                <a:gd name="connsiteX295" fmla="*/ 1100994 w 1786319"/>
                <a:gd name="connsiteY295" fmla="*/ 1560994 h 2455878"/>
                <a:gd name="connsiteX296" fmla="*/ 1103491 w 1786319"/>
                <a:gd name="connsiteY296" fmla="*/ 1559885 h 2455878"/>
                <a:gd name="connsiteX297" fmla="*/ 1581400 w 1786319"/>
                <a:gd name="connsiteY297" fmla="*/ 1536396 h 2455878"/>
                <a:gd name="connsiteX298" fmla="*/ 1579967 w 1786319"/>
                <a:gd name="connsiteY298" fmla="*/ 1544300 h 2455878"/>
                <a:gd name="connsiteX299" fmla="*/ 1575097 w 1786319"/>
                <a:gd name="connsiteY299" fmla="*/ 1549992 h 2455878"/>
                <a:gd name="connsiteX300" fmla="*/ 1575535 w 1786319"/>
                <a:gd name="connsiteY300" fmla="*/ 1552075 h 2455878"/>
                <a:gd name="connsiteX301" fmla="*/ 1585676 w 1786319"/>
                <a:gd name="connsiteY301" fmla="*/ 1548861 h 2455878"/>
                <a:gd name="connsiteX302" fmla="*/ 1610691 w 1786319"/>
                <a:gd name="connsiteY302" fmla="*/ 1510011 h 2455878"/>
                <a:gd name="connsiteX303" fmla="*/ 1613144 w 1786319"/>
                <a:gd name="connsiteY303" fmla="*/ 1519571 h 2455878"/>
                <a:gd name="connsiteX304" fmla="*/ 1620706 w 1786319"/>
                <a:gd name="connsiteY304" fmla="*/ 1519928 h 2455878"/>
                <a:gd name="connsiteX305" fmla="*/ 1136855 w 1786319"/>
                <a:gd name="connsiteY305" fmla="*/ 1507742 h 2455878"/>
                <a:gd name="connsiteX306" fmla="*/ 1138216 w 1786319"/>
                <a:gd name="connsiteY306" fmla="*/ 1515594 h 2455878"/>
                <a:gd name="connsiteX307" fmla="*/ 1132527 w 1786319"/>
                <a:gd name="connsiteY307" fmla="*/ 1546982 h 2455878"/>
                <a:gd name="connsiteX308" fmla="*/ 1136548 w 1786319"/>
                <a:gd name="connsiteY308" fmla="*/ 1545195 h 2455878"/>
                <a:gd name="connsiteX309" fmla="*/ 1136950 w 1786319"/>
                <a:gd name="connsiteY309" fmla="*/ 1545376 h 2455878"/>
                <a:gd name="connsiteX310" fmla="*/ 1143556 w 1786319"/>
                <a:gd name="connsiteY310" fmla="*/ 1560466 h 2455878"/>
                <a:gd name="connsiteX311" fmla="*/ 1144447 w 1786319"/>
                <a:gd name="connsiteY311" fmla="*/ 1539017 h 2455878"/>
                <a:gd name="connsiteX312" fmla="*/ 1144755 w 1786319"/>
                <a:gd name="connsiteY312" fmla="*/ 1538702 h 2455878"/>
                <a:gd name="connsiteX313" fmla="*/ 1158162 w 1786319"/>
                <a:gd name="connsiteY313" fmla="*/ 1539333 h 2455878"/>
                <a:gd name="connsiteX314" fmla="*/ 1155301 w 1786319"/>
                <a:gd name="connsiteY314" fmla="*/ 1537801 h 2455878"/>
                <a:gd name="connsiteX315" fmla="*/ 1495658 w 1786319"/>
                <a:gd name="connsiteY315" fmla="*/ 1487119 h 2455878"/>
                <a:gd name="connsiteX316" fmla="*/ 1490825 w 1786319"/>
                <a:gd name="connsiteY316" fmla="*/ 1513785 h 2455878"/>
                <a:gd name="connsiteX317" fmla="*/ 1493376 w 1786319"/>
                <a:gd name="connsiteY317" fmla="*/ 1513904 h 2455878"/>
                <a:gd name="connsiteX318" fmla="*/ 1495871 w 1786319"/>
                <a:gd name="connsiteY318" fmla="*/ 1512796 h 2455878"/>
                <a:gd name="connsiteX319" fmla="*/ 1496273 w 1786319"/>
                <a:gd name="connsiteY319" fmla="*/ 1512977 h 2455878"/>
                <a:gd name="connsiteX320" fmla="*/ 1496747 w 1786319"/>
                <a:gd name="connsiteY320" fmla="*/ 1514063 h 2455878"/>
                <a:gd name="connsiteX321" fmla="*/ 1497654 w 1786319"/>
                <a:gd name="connsiteY321" fmla="*/ 1514106 h 2455878"/>
                <a:gd name="connsiteX322" fmla="*/ 1498620 w 1786319"/>
                <a:gd name="connsiteY322" fmla="*/ 1507420 h 2455878"/>
                <a:gd name="connsiteX323" fmla="*/ 1503981 w 1786319"/>
                <a:gd name="connsiteY323" fmla="*/ 1500682 h 2455878"/>
                <a:gd name="connsiteX324" fmla="*/ 1540004 w 1786319"/>
                <a:gd name="connsiteY324" fmla="*/ 1425472 h 2455878"/>
                <a:gd name="connsiteX325" fmla="*/ 1538262 w 1786319"/>
                <a:gd name="connsiteY325" fmla="*/ 1435083 h 2455878"/>
                <a:gd name="connsiteX326" fmla="*/ 1548432 w 1786319"/>
                <a:gd name="connsiteY326" fmla="*/ 1440292 h 2455878"/>
                <a:gd name="connsiteX327" fmla="*/ 1543678 w 1786319"/>
                <a:gd name="connsiteY327" fmla="*/ 1426437 h 2455878"/>
                <a:gd name="connsiteX328" fmla="*/ 1585969 w 1786319"/>
                <a:gd name="connsiteY328" fmla="*/ 1424537 h 2455878"/>
                <a:gd name="connsiteX329" fmla="*/ 1593370 w 1786319"/>
                <a:gd name="connsiteY329" fmla="*/ 1446109 h 2455878"/>
                <a:gd name="connsiteX330" fmla="*/ 1613234 w 1786319"/>
                <a:gd name="connsiteY330" fmla="*/ 1442232 h 2455878"/>
                <a:gd name="connsiteX331" fmla="*/ 1600536 w 1786319"/>
                <a:gd name="connsiteY331" fmla="*/ 1438962 h 2455878"/>
                <a:gd name="connsiteX332" fmla="*/ 1434967 w 1786319"/>
                <a:gd name="connsiteY332" fmla="*/ 1364597 h 2455878"/>
                <a:gd name="connsiteX333" fmla="*/ 1432832 w 1786319"/>
                <a:gd name="connsiteY333" fmla="*/ 1367362 h 2455878"/>
                <a:gd name="connsiteX334" fmla="*/ 1435329 w 1786319"/>
                <a:gd name="connsiteY334" fmla="*/ 1366253 h 2455878"/>
                <a:gd name="connsiteX335" fmla="*/ 1471055 w 1786319"/>
                <a:gd name="connsiteY335" fmla="*/ 1356921 h 2455878"/>
                <a:gd name="connsiteX336" fmla="*/ 1475394 w 1786319"/>
                <a:gd name="connsiteY336" fmla="*/ 1366833 h 2455878"/>
                <a:gd name="connsiteX337" fmla="*/ 1475716 w 1786319"/>
                <a:gd name="connsiteY337" fmla="*/ 1359094 h 2455878"/>
                <a:gd name="connsiteX338" fmla="*/ 1468818 w 1786319"/>
                <a:gd name="connsiteY338" fmla="*/ 1351767 h 2455878"/>
                <a:gd name="connsiteX339" fmla="*/ 1468805 w 1786319"/>
                <a:gd name="connsiteY339" fmla="*/ 1351783 h 2455878"/>
                <a:gd name="connsiteX340" fmla="*/ 1468836 w 1786319"/>
                <a:gd name="connsiteY340" fmla="*/ 1351856 h 2455878"/>
                <a:gd name="connsiteX341" fmla="*/ 1403233 w 1786319"/>
                <a:gd name="connsiteY341" fmla="*/ 1350210 h 2455878"/>
                <a:gd name="connsiteX342" fmla="*/ 1402520 w 1786319"/>
                <a:gd name="connsiteY342" fmla="*/ 1350603 h 2455878"/>
                <a:gd name="connsiteX343" fmla="*/ 1402397 w 1786319"/>
                <a:gd name="connsiteY343" fmla="*/ 1353047 h 2455878"/>
                <a:gd name="connsiteX344" fmla="*/ 1393929 w 1786319"/>
                <a:gd name="connsiteY344" fmla="*/ 1358680 h 2455878"/>
                <a:gd name="connsiteX345" fmla="*/ 1388716 w 1786319"/>
                <a:gd name="connsiteY345" fmla="*/ 1359240 h 2455878"/>
                <a:gd name="connsiteX346" fmla="*/ 1396364 w 1786319"/>
                <a:gd name="connsiteY346" fmla="*/ 1366598 h 2455878"/>
                <a:gd name="connsiteX347" fmla="*/ 1401937 w 1786319"/>
                <a:gd name="connsiteY347" fmla="*/ 1389631 h 2455878"/>
                <a:gd name="connsiteX348" fmla="*/ 1399912 w 1786319"/>
                <a:gd name="connsiteY348" fmla="*/ 1390880 h 2455878"/>
                <a:gd name="connsiteX349" fmla="*/ 1399792 w 1786319"/>
                <a:gd name="connsiteY349" fmla="*/ 1393256 h 2455878"/>
                <a:gd name="connsiteX350" fmla="*/ 1376922 w 1786319"/>
                <a:gd name="connsiteY350" fmla="*/ 1399464 h 2455878"/>
                <a:gd name="connsiteX351" fmla="*/ 1366791 w 1786319"/>
                <a:gd name="connsiteY351" fmla="*/ 1396306 h 2455878"/>
                <a:gd name="connsiteX352" fmla="*/ 1368811 w 1786319"/>
                <a:gd name="connsiteY352" fmla="*/ 1401143 h 2455878"/>
                <a:gd name="connsiteX353" fmla="*/ 1368432 w 1786319"/>
                <a:gd name="connsiteY353" fmla="*/ 1405609 h 2455878"/>
                <a:gd name="connsiteX354" fmla="*/ 1403391 w 1786319"/>
                <a:gd name="connsiteY354" fmla="*/ 1425984 h 2455878"/>
                <a:gd name="connsiteX355" fmla="*/ 1405471 w 1786319"/>
                <a:gd name="connsiteY355" fmla="*/ 1463376 h 2455878"/>
                <a:gd name="connsiteX356" fmla="*/ 1400274 w 1786319"/>
                <a:gd name="connsiteY356" fmla="*/ 1462680 h 2455878"/>
                <a:gd name="connsiteX357" fmla="*/ 1405955 w 1786319"/>
                <a:gd name="connsiteY357" fmla="*/ 1471645 h 2455878"/>
                <a:gd name="connsiteX358" fmla="*/ 1405895 w 1786319"/>
                <a:gd name="connsiteY358" fmla="*/ 1495343 h 2455878"/>
                <a:gd name="connsiteX359" fmla="*/ 1403633 w 1786319"/>
                <a:gd name="connsiteY359" fmla="*/ 1496076 h 2455878"/>
                <a:gd name="connsiteX360" fmla="*/ 1402952 w 1786319"/>
                <a:gd name="connsiteY360" fmla="*/ 1498354 h 2455878"/>
                <a:gd name="connsiteX361" fmla="*/ 1379262 w 1786319"/>
                <a:gd name="connsiteY361" fmla="*/ 1498951 h 2455878"/>
                <a:gd name="connsiteX362" fmla="*/ 1370170 w 1786319"/>
                <a:gd name="connsiteY362" fmla="*/ 1493476 h 2455878"/>
                <a:gd name="connsiteX363" fmla="*/ 1370983 w 1786319"/>
                <a:gd name="connsiteY363" fmla="*/ 1498655 h 2455878"/>
                <a:gd name="connsiteX364" fmla="*/ 1333554 w 1786319"/>
                <a:gd name="connsiteY364" fmla="*/ 1497426 h 2455878"/>
                <a:gd name="connsiteX365" fmla="*/ 1316390 w 1786319"/>
                <a:gd name="connsiteY365" fmla="*/ 1469457 h 2455878"/>
                <a:gd name="connsiteX366" fmla="*/ 1319229 w 1786319"/>
                <a:gd name="connsiteY366" fmla="*/ 1485830 h 2455878"/>
                <a:gd name="connsiteX367" fmla="*/ 1311629 w 1786319"/>
                <a:gd name="connsiteY367" fmla="*/ 1527761 h 2455878"/>
                <a:gd name="connsiteX368" fmla="*/ 1328494 w 1786319"/>
                <a:gd name="connsiteY368" fmla="*/ 1522416 h 2455878"/>
                <a:gd name="connsiteX369" fmla="*/ 1328990 w 1786319"/>
                <a:gd name="connsiteY369" fmla="*/ 1522641 h 2455878"/>
                <a:gd name="connsiteX370" fmla="*/ 1346404 w 1786319"/>
                <a:gd name="connsiteY370" fmla="*/ 1578675 h 2455878"/>
                <a:gd name="connsiteX371" fmla="*/ 1341098 w 1786319"/>
                <a:gd name="connsiteY371" fmla="*/ 1607951 h 2455878"/>
                <a:gd name="connsiteX372" fmla="*/ 1346610 w 1786319"/>
                <a:gd name="connsiteY372" fmla="*/ 1606205 h 2455878"/>
                <a:gd name="connsiteX373" fmla="*/ 1347107 w 1786319"/>
                <a:gd name="connsiteY373" fmla="*/ 1606430 h 2455878"/>
                <a:gd name="connsiteX374" fmla="*/ 1359222 w 1786319"/>
                <a:gd name="connsiteY374" fmla="*/ 1634105 h 2455878"/>
                <a:gd name="connsiteX375" fmla="*/ 1358635 w 1786319"/>
                <a:gd name="connsiteY375" fmla="*/ 1594039 h 2455878"/>
                <a:gd name="connsiteX376" fmla="*/ 1359016 w 1786319"/>
                <a:gd name="connsiteY376" fmla="*/ 1593650 h 2455878"/>
                <a:gd name="connsiteX377" fmla="*/ 1455475 w 1786319"/>
                <a:gd name="connsiteY377" fmla="*/ 1618469 h 2455878"/>
                <a:gd name="connsiteX378" fmla="*/ 1463593 w 1786319"/>
                <a:gd name="connsiteY378" fmla="*/ 1628935 h 2455878"/>
                <a:gd name="connsiteX379" fmla="*/ 1490623 w 1786319"/>
                <a:gd name="connsiteY379" fmla="*/ 1624023 h 2455878"/>
                <a:gd name="connsiteX380" fmla="*/ 1490970 w 1786319"/>
                <a:gd name="connsiteY380" fmla="*/ 1624294 h 2455878"/>
                <a:gd name="connsiteX381" fmla="*/ 1479581 w 1786319"/>
                <a:gd name="connsiteY381" fmla="*/ 1704072 h 2455878"/>
                <a:gd name="connsiteX382" fmla="*/ 1465849 w 1786319"/>
                <a:gd name="connsiteY382" fmla="*/ 1713971 h 2455878"/>
                <a:gd name="connsiteX383" fmla="*/ 1469063 w 1786319"/>
                <a:gd name="connsiteY383" fmla="*/ 1715845 h 2455878"/>
                <a:gd name="connsiteX384" fmla="*/ 1483312 w 1786319"/>
                <a:gd name="connsiteY384" fmla="*/ 1741045 h 2455878"/>
                <a:gd name="connsiteX385" fmla="*/ 1482546 w 1786319"/>
                <a:gd name="connsiteY385" fmla="*/ 1743614 h 2455878"/>
                <a:gd name="connsiteX386" fmla="*/ 1503017 w 1786319"/>
                <a:gd name="connsiteY386" fmla="*/ 1734517 h 2455878"/>
                <a:gd name="connsiteX387" fmla="*/ 1497918 w 1786319"/>
                <a:gd name="connsiteY387" fmla="*/ 1726206 h 2455878"/>
                <a:gd name="connsiteX388" fmla="*/ 1494607 w 1786319"/>
                <a:gd name="connsiteY388" fmla="*/ 1678844 h 2455878"/>
                <a:gd name="connsiteX389" fmla="*/ 1494915 w 1786319"/>
                <a:gd name="connsiteY389" fmla="*/ 1678529 h 2455878"/>
                <a:gd name="connsiteX390" fmla="*/ 1519123 w 1786319"/>
                <a:gd name="connsiteY390" fmla="*/ 1679670 h 2455878"/>
                <a:gd name="connsiteX391" fmla="*/ 1501581 w 1786319"/>
                <a:gd name="connsiteY391" fmla="*/ 1651086 h 2455878"/>
                <a:gd name="connsiteX392" fmla="*/ 1498271 w 1786319"/>
                <a:gd name="connsiteY392" fmla="*/ 1603725 h 2455878"/>
                <a:gd name="connsiteX393" fmla="*/ 1498580 w 1786319"/>
                <a:gd name="connsiteY393" fmla="*/ 1603410 h 2455878"/>
                <a:gd name="connsiteX394" fmla="*/ 1525780 w 1786319"/>
                <a:gd name="connsiteY394" fmla="*/ 1604691 h 2455878"/>
                <a:gd name="connsiteX395" fmla="*/ 1526350 w 1786319"/>
                <a:gd name="connsiteY395" fmla="*/ 1600745 h 2455878"/>
                <a:gd name="connsiteX396" fmla="*/ 1509126 w 1786319"/>
                <a:gd name="connsiteY396" fmla="*/ 1591515 h 2455878"/>
                <a:gd name="connsiteX397" fmla="*/ 1505436 w 1786319"/>
                <a:gd name="connsiteY397" fmla="*/ 1585502 h 2455878"/>
                <a:gd name="connsiteX398" fmla="*/ 1504042 w 1786319"/>
                <a:gd name="connsiteY398" fmla="*/ 1593186 h 2455878"/>
                <a:gd name="connsiteX399" fmla="*/ 1476183 w 1786319"/>
                <a:gd name="connsiteY399" fmla="*/ 1605094 h 2455878"/>
                <a:gd name="connsiteX400" fmla="*/ 1475276 w 1786319"/>
                <a:gd name="connsiteY400" fmla="*/ 1600951 h 2455878"/>
                <a:gd name="connsiteX401" fmla="*/ 1470027 w 1786319"/>
                <a:gd name="connsiteY401" fmla="*/ 1607746 h 2455878"/>
                <a:gd name="connsiteX402" fmla="*/ 1451990 w 1786319"/>
                <a:gd name="connsiteY402" fmla="*/ 1614247 h 2455878"/>
                <a:gd name="connsiteX403" fmla="*/ 1450807 w 1786319"/>
                <a:gd name="connsiteY403" fmla="*/ 1612728 h 2455878"/>
                <a:gd name="connsiteX404" fmla="*/ 1448887 w 1786319"/>
                <a:gd name="connsiteY404" fmla="*/ 1612839 h 2455878"/>
                <a:gd name="connsiteX405" fmla="*/ 1441889 w 1786319"/>
                <a:gd name="connsiteY405" fmla="*/ 1594989 h 2455878"/>
                <a:gd name="connsiteX406" fmla="*/ 1443541 w 1786319"/>
                <a:gd name="connsiteY406" fmla="*/ 1586563 h 2455878"/>
                <a:gd name="connsiteX407" fmla="*/ 1439827 w 1786319"/>
                <a:gd name="connsiteY407" fmla="*/ 1588612 h 2455878"/>
                <a:gd name="connsiteX408" fmla="*/ 1430424 w 1786319"/>
                <a:gd name="connsiteY408" fmla="*/ 1559810 h 2455878"/>
                <a:gd name="connsiteX409" fmla="*/ 1446627 w 1786319"/>
                <a:gd name="connsiteY409" fmla="*/ 1539440 h 2455878"/>
                <a:gd name="connsiteX410" fmla="*/ 1437332 w 1786319"/>
                <a:gd name="connsiteY410" fmla="*/ 1542790 h 2455878"/>
                <a:gd name="connsiteX411" fmla="*/ 1436149 w 1786319"/>
                <a:gd name="connsiteY411" fmla="*/ 1541273 h 2455878"/>
                <a:gd name="connsiteX412" fmla="*/ 1434228 w 1786319"/>
                <a:gd name="connsiteY412" fmla="*/ 1541383 h 2455878"/>
                <a:gd name="connsiteX413" fmla="*/ 1427231 w 1786319"/>
                <a:gd name="connsiteY413" fmla="*/ 1523533 h 2455878"/>
                <a:gd name="connsiteX414" fmla="*/ 1428883 w 1786319"/>
                <a:gd name="connsiteY414" fmla="*/ 1515107 h 2455878"/>
                <a:gd name="connsiteX415" fmla="*/ 1425169 w 1786319"/>
                <a:gd name="connsiteY415" fmla="*/ 1517156 h 2455878"/>
                <a:gd name="connsiteX416" fmla="*/ 1437828 w 1786319"/>
                <a:gd name="connsiteY416" fmla="*/ 1460619 h 2455878"/>
                <a:gd name="connsiteX417" fmla="*/ 1469288 w 1786319"/>
                <a:gd name="connsiteY417" fmla="*/ 1446638 h 2455878"/>
                <a:gd name="connsiteX418" fmla="*/ 1468805 w 1786319"/>
                <a:gd name="connsiteY418" fmla="*/ 1441372 h 2455878"/>
                <a:gd name="connsiteX419" fmla="*/ 1468897 w 1786319"/>
                <a:gd name="connsiteY419" fmla="*/ 1440907 h 2455878"/>
                <a:gd name="connsiteX420" fmla="*/ 1461331 w 1786319"/>
                <a:gd name="connsiteY420" fmla="*/ 1449749 h 2455878"/>
                <a:gd name="connsiteX421" fmla="*/ 1448698 w 1786319"/>
                <a:gd name="connsiteY421" fmla="*/ 1443861 h 2455878"/>
                <a:gd name="connsiteX422" fmla="*/ 1447792 w 1786319"/>
                <a:gd name="connsiteY422" fmla="*/ 1439718 h 2455878"/>
                <a:gd name="connsiteX423" fmla="*/ 1442543 w 1786319"/>
                <a:gd name="connsiteY423" fmla="*/ 1446513 h 2455878"/>
                <a:gd name="connsiteX424" fmla="*/ 1424506 w 1786319"/>
                <a:gd name="connsiteY424" fmla="*/ 1453013 h 2455878"/>
                <a:gd name="connsiteX425" fmla="*/ 1423323 w 1786319"/>
                <a:gd name="connsiteY425" fmla="*/ 1451495 h 2455878"/>
                <a:gd name="connsiteX426" fmla="*/ 1421402 w 1786319"/>
                <a:gd name="connsiteY426" fmla="*/ 1451606 h 2455878"/>
                <a:gd name="connsiteX427" fmla="*/ 1414405 w 1786319"/>
                <a:gd name="connsiteY427" fmla="*/ 1433756 h 2455878"/>
                <a:gd name="connsiteX428" fmla="*/ 1416056 w 1786319"/>
                <a:gd name="connsiteY428" fmla="*/ 1425330 h 2455878"/>
                <a:gd name="connsiteX429" fmla="*/ 1412343 w 1786319"/>
                <a:gd name="connsiteY429" fmla="*/ 1427379 h 2455878"/>
                <a:gd name="connsiteX430" fmla="*/ 1402940 w 1786319"/>
                <a:gd name="connsiteY430" fmla="*/ 1398576 h 2455878"/>
                <a:gd name="connsiteX431" fmla="*/ 1422491 w 1786319"/>
                <a:gd name="connsiteY431" fmla="*/ 1373997 h 2455878"/>
                <a:gd name="connsiteX432" fmla="*/ 1411681 w 1786319"/>
                <a:gd name="connsiteY432" fmla="*/ 1377893 h 2455878"/>
                <a:gd name="connsiteX433" fmla="*/ 1410499 w 1786319"/>
                <a:gd name="connsiteY433" fmla="*/ 1376376 h 2455878"/>
                <a:gd name="connsiteX434" fmla="*/ 1408578 w 1786319"/>
                <a:gd name="connsiteY434" fmla="*/ 1376486 h 2455878"/>
                <a:gd name="connsiteX435" fmla="*/ 1401580 w 1786319"/>
                <a:gd name="connsiteY435" fmla="*/ 1358637 h 2455878"/>
                <a:gd name="connsiteX436" fmla="*/ 1157417 w 1786319"/>
                <a:gd name="connsiteY436" fmla="*/ 1303748 h 2455878"/>
                <a:gd name="connsiteX437" fmla="*/ 1152827 w 1786319"/>
                <a:gd name="connsiteY437" fmla="*/ 1306280 h 2455878"/>
                <a:gd name="connsiteX438" fmla="*/ 1142659 w 1786319"/>
                <a:gd name="connsiteY438" fmla="*/ 1306524 h 2455878"/>
                <a:gd name="connsiteX439" fmla="*/ 1141602 w 1786319"/>
                <a:gd name="connsiteY439" fmla="*/ 1305165 h 2455878"/>
                <a:gd name="connsiteX440" fmla="*/ 1141381 w 1786319"/>
                <a:gd name="connsiteY440" fmla="*/ 1307774 h 2455878"/>
                <a:gd name="connsiteX441" fmla="*/ 1155546 w 1786319"/>
                <a:gd name="connsiteY441" fmla="*/ 1316031 h 2455878"/>
                <a:gd name="connsiteX442" fmla="*/ 1155375 w 1786319"/>
                <a:gd name="connsiteY442" fmla="*/ 1314161 h 2455878"/>
                <a:gd name="connsiteX443" fmla="*/ 1388574 w 1786319"/>
                <a:gd name="connsiteY443" fmla="*/ 1282418 h 2455878"/>
                <a:gd name="connsiteX444" fmla="*/ 1384860 w 1786319"/>
                <a:gd name="connsiteY444" fmla="*/ 1284468 h 2455878"/>
                <a:gd name="connsiteX445" fmla="*/ 1374534 w 1786319"/>
                <a:gd name="connsiteY445" fmla="*/ 1282528 h 2455878"/>
                <a:gd name="connsiteX446" fmla="*/ 1374571 w 1786319"/>
                <a:gd name="connsiteY446" fmla="*/ 1282592 h 2455878"/>
                <a:gd name="connsiteX447" fmla="*/ 1372498 w 1786319"/>
                <a:gd name="connsiteY447" fmla="*/ 1292255 h 2455878"/>
                <a:gd name="connsiteX448" fmla="*/ 1370474 w 1786319"/>
                <a:gd name="connsiteY448" fmla="*/ 1293504 h 2455878"/>
                <a:gd name="connsiteX449" fmla="*/ 1370353 w 1786319"/>
                <a:gd name="connsiteY449" fmla="*/ 1295880 h 2455878"/>
                <a:gd name="connsiteX450" fmla="*/ 1347484 w 1786319"/>
                <a:gd name="connsiteY450" fmla="*/ 1302088 h 2455878"/>
                <a:gd name="connsiteX451" fmla="*/ 1337352 w 1786319"/>
                <a:gd name="connsiteY451" fmla="*/ 1298929 h 2455878"/>
                <a:gd name="connsiteX452" fmla="*/ 1339372 w 1786319"/>
                <a:gd name="connsiteY452" fmla="*/ 1303767 h 2455878"/>
                <a:gd name="connsiteX453" fmla="*/ 1338797 w 1786319"/>
                <a:gd name="connsiteY453" fmla="*/ 1310559 h 2455878"/>
                <a:gd name="connsiteX454" fmla="*/ 1341024 w 1786319"/>
                <a:gd name="connsiteY454" fmla="*/ 1310418 h 2455878"/>
                <a:gd name="connsiteX455" fmla="*/ 1383025 w 1786319"/>
                <a:gd name="connsiteY455" fmla="*/ 1322853 h 2455878"/>
                <a:gd name="connsiteX456" fmla="*/ 1389463 w 1786319"/>
                <a:gd name="connsiteY456" fmla="*/ 1327967 h 2455878"/>
                <a:gd name="connsiteX457" fmla="*/ 1390115 w 1786319"/>
                <a:gd name="connsiteY457" fmla="*/ 1323457 h 2455878"/>
                <a:gd name="connsiteX458" fmla="*/ 1402232 w 1786319"/>
                <a:gd name="connsiteY458" fmla="*/ 1308225 h 2455878"/>
                <a:gd name="connsiteX459" fmla="*/ 1397023 w 1786319"/>
                <a:gd name="connsiteY459" fmla="*/ 1310101 h 2455878"/>
                <a:gd name="connsiteX460" fmla="*/ 1395841 w 1786319"/>
                <a:gd name="connsiteY460" fmla="*/ 1308584 h 2455878"/>
                <a:gd name="connsiteX461" fmla="*/ 1393920 w 1786319"/>
                <a:gd name="connsiteY461" fmla="*/ 1308695 h 2455878"/>
                <a:gd name="connsiteX462" fmla="*/ 1386922 w 1786319"/>
                <a:gd name="connsiteY462" fmla="*/ 1290845 h 2455878"/>
                <a:gd name="connsiteX463" fmla="*/ 1373379 w 1786319"/>
                <a:gd name="connsiteY463" fmla="*/ 1247289 h 2455878"/>
                <a:gd name="connsiteX464" fmla="*/ 1372958 w 1786319"/>
                <a:gd name="connsiteY464" fmla="*/ 1255671 h 2455878"/>
                <a:gd name="connsiteX465" fmla="*/ 1364490 w 1786319"/>
                <a:gd name="connsiteY465" fmla="*/ 1261303 h 2455878"/>
                <a:gd name="connsiteX466" fmla="*/ 1359277 w 1786319"/>
                <a:gd name="connsiteY466" fmla="*/ 1261863 h 2455878"/>
                <a:gd name="connsiteX467" fmla="*/ 1366925 w 1786319"/>
                <a:gd name="connsiteY467" fmla="*/ 1269222 h 2455878"/>
                <a:gd name="connsiteX468" fmla="*/ 1373652 w 1786319"/>
                <a:gd name="connsiteY468" fmla="*/ 1280984 h 2455878"/>
                <a:gd name="connsiteX469" fmla="*/ 1371606 w 1786319"/>
                <a:gd name="connsiteY469" fmla="*/ 1268638 h 2455878"/>
                <a:gd name="connsiteX470" fmla="*/ 1378740 w 1786319"/>
                <a:gd name="connsiteY470" fmla="*/ 1249652 h 2455878"/>
                <a:gd name="connsiteX471" fmla="*/ 1457150 w 1786319"/>
                <a:gd name="connsiteY471" fmla="*/ 1229543 h 2455878"/>
                <a:gd name="connsiteX472" fmla="*/ 1454071 w 1786319"/>
                <a:gd name="connsiteY472" fmla="*/ 1246527 h 2455878"/>
                <a:gd name="connsiteX473" fmla="*/ 1455396 w 1786319"/>
                <a:gd name="connsiteY473" fmla="*/ 1254169 h 2455878"/>
                <a:gd name="connsiteX474" fmla="*/ 1452479 w 1786319"/>
                <a:gd name="connsiteY474" fmla="*/ 1270266 h 2455878"/>
                <a:gd name="connsiteX475" fmla="*/ 1464480 w 1786319"/>
                <a:gd name="connsiteY475" fmla="*/ 1262944 h 2455878"/>
                <a:gd name="connsiteX476" fmla="*/ 1473282 w 1786319"/>
                <a:gd name="connsiteY476" fmla="*/ 1260155 h 2455878"/>
                <a:gd name="connsiteX477" fmla="*/ 1022980 w 1786319"/>
                <a:gd name="connsiteY477" fmla="*/ 1151592 h 2455878"/>
                <a:gd name="connsiteX478" fmla="*/ 1023382 w 1786319"/>
                <a:gd name="connsiteY478" fmla="*/ 1151775 h 2455878"/>
                <a:gd name="connsiteX479" fmla="*/ 1003292 w 1786319"/>
                <a:gd name="connsiteY479" fmla="*/ 1243891 h 2455878"/>
                <a:gd name="connsiteX480" fmla="*/ 1002385 w 1786319"/>
                <a:gd name="connsiteY480" fmla="*/ 1239747 h 2455878"/>
                <a:gd name="connsiteX481" fmla="*/ 997136 w 1786319"/>
                <a:gd name="connsiteY481" fmla="*/ 1246543 h 2455878"/>
                <a:gd name="connsiteX482" fmla="*/ 979099 w 1786319"/>
                <a:gd name="connsiteY482" fmla="*/ 1253043 h 2455878"/>
                <a:gd name="connsiteX483" fmla="*/ 977917 w 1786319"/>
                <a:gd name="connsiteY483" fmla="*/ 1251526 h 2455878"/>
                <a:gd name="connsiteX484" fmla="*/ 975996 w 1786319"/>
                <a:gd name="connsiteY484" fmla="*/ 1251637 h 2455878"/>
                <a:gd name="connsiteX485" fmla="*/ 968998 w 1786319"/>
                <a:gd name="connsiteY485" fmla="*/ 1233787 h 2455878"/>
                <a:gd name="connsiteX486" fmla="*/ 970651 w 1786319"/>
                <a:gd name="connsiteY486" fmla="*/ 1225360 h 2455878"/>
                <a:gd name="connsiteX487" fmla="*/ 966936 w 1786319"/>
                <a:gd name="connsiteY487" fmla="*/ 1227409 h 2455878"/>
                <a:gd name="connsiteX488" fmla="*/ 1022980 w 1786319"/>
                <a:gd name="connsiteY488" fmla="*/ 1151592 h 2455878"/>
                <a:gd name="connsiteX489" fmla="*/ 1245159 w 1786319"/>
                <a:gd name="connsiteY489" fmla="*/ 1077170 h 2455878"/>
                <a:gd name="connsiteX490" fmla="*/ 1298065 w 1786319"/>
                <a:gd name="connsiteY490" fmla="*/ 1125432 h 2455878"/>
                <a:gd name="connsiteX491" fmla="*/ 1292851 w 1786319"/>
                <a:gd name="connsiteY491" fmla="*/ 1125991 h 2455878"/>
                <a:gd name="connsiteX492" fmla="*/ 1300499 w 1786319"/>
                <a:gd name="connsiteY492" fmla="*/ 1133350 h 2455878"/>
                <a:gd name="connsiteX493" fmla="*/ 1306072 w 1786319"/>
                <a:gd name="connsiteY493" fmla="*/ 1156383 h 2455878"/>
                <a:gd name="connsiteX494" fmla="*/ 1304048 w 1786319"/>
                <a:gd name="connsiteY494" fmla="*/ 1157632 h 2455878"/>
                <a:gd name="connsiteX495" fmla="*/ 1303927 w 1786319"/>
                <a:gd name="connsiteY495" fmla="*/ 1160008 h 2455878"/>
                <a:gd name="connsiteX496" fmla="*/ 1281058 w 1786319"/>
                <a:gd name="connsiteY496" fmla="*/ 1166216 h 2455878"/>
                <a:gd name="connsiteX497" fmla="*/ 1270926 w 1786319"/>
                <a:gd name="connsiteY497" fmla="*/ 1163057 h 2455878"/>
                <a:gd name="connsiteX498" fmla="*/ 1272946 w 1786319"/>
                <a:gd name="connsiteY498" fmla="*/ 1167895 h 2455878"/>
                <a:gd name="connsiteX499" fmla="*/ 1187289 w 1786319"/>
                <a:gd name="connsiteY499" fmla="*/ 1088883 h 2455878"/>
                <a:gd name="connsiteX500" fmla="*/ 1187567 w 1786319"/>
                <a:gd name="connsiteY500" fmla="*/ 1088414 h 2455878"/>
                <a:gd name="connsiteX501" fmla="*/ 1245159 w 1786319"/>
                <a:gd name="connsiteY501" fmla="*/ 1077170 h 2455878"/>
                <a:gd name="connsiteX502" fmla="*/ 989605 w 1786319"/>
                <a:gd name="connsiteY502" fmla="*/ 1064539 h 2455878"/>
                <a:gd name="connsiteX503" fmla="*/ 990006 w 1786319"/>
                <a:gd name="connsiteY503" fmla="*/ 1064720 h 2455878"/>
                <a:gd name="connsiteX504" fmla="*/ 969916 w 1786319"/>
                <a:gd name="connsiteY504" fmla="*/ 1156837 h 2455878"/>
                <a:gd name="connsiteX505" fmla="*/ 969010 w 1786319"/>
                <a:gd name="connsiteY505" fmla="*/ 1152694 h 2455878"/>
                <a:gd name="connsiteX506" fmla="*/ 963761 w 1786319"/>
                <a:gd name="connsiteY506" fmla="*/ 1159489 h 2455878"/>
                <a:gd name="connsiteX507" fmla="*/ 945724 w 1786319"/>
                <a:gd name="connsiteY507" fmla="*/ 1165990 h 2455878"/>
                <a:gd name="connsiteX508" fmla="*/ 944542 w 1786319"/>
                <a:gd name="connsiteY508" fmla="*/ 1164471 h 2455878"/>
                <a:gd name="connsiteX509" fmla="*/ 942621 w 1786319"/>
                <a:gd name="connsiteY509" fmla="*/ 1164582 h 2455878"/>
                <a:gd name="connsiteX510" fmla="*/ 935623 w 1786319"/>
                <a:gd name="connsiteY510" fmla="*/ 1146732 h 2455878"/>
                <a:gd name="connsiteX511" fmla="*/ 937275 w 1786319"/>
                <a:gd name="connsiteY511" fmla="*/ 1138307 h 2455878"/>
                <a:gd name="connsiteX512" fmla="*/ 933561 w 1786319"/>
                <a:gd name="connsiteY512" fmla="*/ 1140355 h 2455878"/>
                <a:gd name="connsiteX513" fmla="*/ 989605 w 1786319"/>
                <a:gd name="connsiteY513" fmla="*/ 1064539 h 2455878"/>
                <a:gd name="connsiteX514" fmla="*/ 1126898 w 1786319"/>
                <a:gd name="connsiteY514" fmla="*/ 1007328 h 2455878"/>
                <a:gd name="connsiteX515" fmla="*/ 1127394 w 1786319"/>
                <a:gd name="connsiteY515" fmla="*/ 1007553 h 2455878"/>
                <a:gd name="connsiteX516" fmla="*/ 1102563 w 1786319"/>
                <a:gd name="connsiteY516" fmla="*/ 1121405 h 2455878"/>
                <a:gd name="connsiteX517" fmla="*/ 1101443 w 1786319"/>
                <a:gd name="connsiteY517" fmla="*/ 1116284 h 2455878"/>
                <a:gd name="connsiteX518" fmla="*/ 1094955 w 1786319"/>
                <a:gd name="connsiteY518" fmla="*/ 1124683 h 2455878"/>
                <a:gd name="connsiteX519" fmla="*/ 1072662 w 1786319"/>
                <a:gd name="connsiteY519" fmla="*/ 1132717 h 2455878"/>
                <a:gd name="connsiteX520" fmla="*/ 1071201 w 1786319"/>
                <a:gd name="connsiteY520" fmla="*/ 1130841 h 2455878"/>
                <a:gd name="connsiteX521" fmla="*/ 1068827 w 1786319"/>
                <a:gd name="connsiteY521" fmla="*/ 1130978 h 2455878"/>
                <a:gd name="connsiteX522" fmla="*/ 1061927 w 1786319"/>
                <a:gd name="connsiteY522" fmla="*/ 1124570 h 2455878"/>
                <a:gd name="connsiteX523" fmla="*/ 1057154 w 1786319"/>
                <a:gd name="connsiteY523" fmla="*/ 1127514 h 2455878"/>
                <a:gd name="connsiteX524" fmla="*/ 994820 w 1786319"/>
                <a:gd name="connsiteY524" fmla="*/ 1051515 h 2455878"/>
                <a:gd name="connsiteX525" fmla="*/ 995044 w 1786319"/>
                <a:gd name="connsiteY525" fmla="*/ 1051136 h 2455878"/>
                <a:gd name="connsiteX526" fmla="*/ 1041642 w 1786319"/>
                <a:gd name="connsiteY526" fmla="*/ 1042039 h 2455878"/>
                <a:gd name="connsiteX527" fmla="*/ 1058485 w 1786319"/>
                <a:gd name="connsiteY527" fmla="*/ 1046046 h 2455878"/>
                <a:gd name="connsiteX528" fmla="*/ 1073276 w 1786319"/>
                <a:gd name="connsiteY528" fmla="*/ 1031157 h 2455878"/>
                <a:gd name="connsiteX529" fmla="*/ 1126898 w 1786319"/>
                <a:gd name="connsiteY529" fmla="*/ 1007328 h 2455878"/>
                <a:gd name="connsiteX530" fmla="*/ 945958 w 1786319"/>
                <a:gd name="connsiteY530" fmla="*/ 985530 h 2455878"/>
                <a:gd name="connsiteX531" fmla="*/ 946360 w 1786319"/>
                <a:gd name="connsiteY531" fmla="*/ 985712 h 2455878"/>
                <a:gd name="connsiteX532" fmla="*/ 926270 w 1786319"/>
                <a:gd name="connsiteY532" fmla="*/ 1077829 h 2455878"/>
                <a:gd name="connsiteX533" fmla="*/ 925363 w 1786319"/>
                <a:gd name="connsiteY533" fmla="*/ 1073685 h 2455878"/>
                <a:gd name="connsiteX534" fmla="*/ 920114 w 1786319"/>
                <a:gd name="connsiteY534" fmla="*/ 1080480 h 2455878"/>
                <a:gd name="connsiteX535" fmla="*/ 902076 w 1786319"/>
                <a:gd name="connsiteY535" fmla="*/ 1086981 h 2455878"/>
                <a:gd name="connsiteX536" fmla="*/ 900894 w 1786319"/>
                <a:gd name="connsiteY536" fmla="*/ 1085463 h 2455878"/>
                <a:gd name="connsiteX537" fmla="*/ 898973 w 1786319"/>
                <a:gd name="connsiteY537" fmla="*/ 1085574 h 2455878"/>
                <a:gd name="connsiteX538" fmla="*/ 891976 w 1786319"/>
                <a:gd name="connsiteY538" fmla="*/ 1067724 h 2455878"/>
                <a:gd name="connsiteX539" fmla="*/ 893627 w 1786319"/>
                <a:gd name="connsiteY539" fmla="*/ 1059298 h 2455878"/>
                <a:gd name="connsiteX540" fmla="*/ 889913 w 1786319"/>
                <a:gd name="connsiteY540" fmla="*/ 1061347 h 2455878"/>
                <a:gd name="connsiteX541" fmla="*/ 945958 w 1786319"/>
                <a:gd name="connsiteY541" fmla="*/ 985530 h 2455878"/>
                <a:gd name="connsiteX542" fmla="*/ 1385799 w 1786319"/>
                <a:gd name="connsiteY542" fmla="*/ 984679 h 2455878"/>
                <a:gd name="connsiteX543" fmla="*/ 1385713 w 1786319"/>
                <a:gd name="connsiteY543" fmla="*/ 984727 h 2455878"/>
                <a:gd name="connsiteX544" fmla="*/ 1385917 w 1786319"/>
                <a:gd name="connsiteY544" fmla="*/ 985049 h 2455878"/>
                <a:gd name="connsiteX545" fmla="*/ 1211198 w 1786319"/>
                <a:gd name="connsiteY545" fmla="*/ 956159 h 2455878"/>
                <a:gd name="connsiteX546" fmla="*/ 1208419 w 1786319"/>
                <a:gd name="connsiteY546" fmla="*/ 957069 h 2455878"/>
                <a:gd name="connsiteX547" fmla="*/ 1208417 w 1786319"/>
                <a:gd name="connsiteY547" fmla="*/ 957079 h 2455878"/>
                <a:gd name="connsiteX548" fmla="*/ 1206241 w 1786319"/>
                <a:gd name="connsiteY548" fmla="*/ 958385 h 2455878"/>
                <a:gd name="connsiteX549" fmla="*/ 1213503 w 1786319"/>
                <a:gd name="connsiteY549" fmla="*/ 963262 h 2455878"/>
                <a:gd name="connsiteX550" fmla="*/ 1211437 w 1786319"/>
                <a:gd name="connsiteY550" fmla="*/ 960132 h 2455878"/>
                <a:gd name="connsiteX551" fmla="*/ 959260 w 1786319"/>
                <a:gd name="connsiteY551" fmla="*/ 907434 h 2455878"/>
                <a:gd name="connsiteX552" fmla="*/ 958101 w 1786319"/>
                <a:gd name="connsiteY552" fmla="*/ 908968 h 2455878"/>
                <a:gd name="connsiteX553" fmla="*/ 959564 w 1786319"/>
                <a:gd name="connsiteY553" fmla="*/ 908753 h 2455878"/>
                <a:gd name="connsiteX554" fmla="*/ 1141397 w 1786319"/>
                <a:gd name="connsiteY554" fmla="*/ 898993 h 2455878"/>
                <a:gd name="connsiteX555" fmla="*/ 1143190 w 1786319"/>
                <a:gd name="connsiteY555" fmla="*/ 903919 h 2455878"/>
                <a:gd name="connsiteX556" fmla="*/ 1140401 w 1786319"/>
                <a:gd name="connsiteY556" fmla="*/ 911785 h 2455878"/>
                <a:gd name="connsiteX557" fmla="*/ 1149096 w 1786319"/>
                <a:gd name="connsiteY557" fmla="*/ 911641 h 2455878"/>
                <a:gd name="connsiteX558" fmla="*/ 1159931 w 1786319"/>
                <a:gd name="connsiteY558" fmla="*/ 915406 h 2455878"/>
                <a:gd name="connsiteX559" fmla="*/ 1161147 w 1786319"/>
                <a:gd name="connsiteY559" fmla="*/ 903242 h 2455878"/>
                <a:gd name="connsiteX560" fmla="*/ 1151371 w 1786319"/>
                <a:gd name="connsiteY560" fmla="*/ 902619 h 2455878"/>
                <a:gd name="connsiteX561" fmla="*/ 1072034 w 1786319"/>
                <a:gd name="connsiteY561" fmla="*/ 866726 h 2455878"/>
                <a:gd name="connsiteX562" fmla="*/ 1067950 w 1786319"/>
                <a:gd name="connsiteY562" fmla="*/ 880501 h 2455878"/>
                <a:gd name="connsiteX563" fmla="*/ 1050726 w 1786319"/>
                <a:gd name="connsiteY563" fmla="*/ 880215 h 2455878"/>
                <a:gd name="connsiteX564" fmla="*/ 1047617 w 1786319"/>
                <a:gd name="connsiteY564" fmla="*/ 875993 h 2455878"/>
                <a:gd name="connsiteX565" fmla="*/ 1045113 w 1786319"/>
                <a:gd name="connsiteY565" fmla="*/ 886307 h 2455878"/>
                <a:gd name="connsiteX566" fmla="*/ 1028026 w 1786319"/>
                <a:gd name="connsiteY566" fmla="*/ 902726 h 2455878"/>
                <a:gd name="connsiteX567" fmla="*/ 1025927 w 1786319"/>
                <a:gd name="connsiteY567" fmla="*/ 901607 h 2455878"/>
                <a:gd name="connsiteX568" fmla="*/ 1025778 w 1786319"/>
                <a:gd name="connsiteY568" fmla="*/ 901685 h 2455878"/>
                <a:gd name="connsiteX569" fmla="*/ 1022659 w 1786319"/>
                <a:gd name="connsiteY569" fmla="*/ 912205 h 2455878"/>
                <a:gd name="connsiteX570" fmla="*/ 1005435 w 1786319"/>
                <a:gd name="connsiteY570" fmla="*/ 911918 h 2455878"/>
                <a:gd name="connsiteX571" fmla="*/ 1002326 w 1786319"/>
                <a:gd name="connsiteY571" fmla="*/ 907698 h 2455878"/>
                <a:gd name="connsiteX572" fmla="*/ 999823 w 1786319"/>
                <a:gd name="connsiteY572" fmla="*/ 918011 h 2455878"/>
                <a:gd name="connsiteX573" fmla="*/ 998061 w 1786319"/>
                <a:gd name="connsiteY573" fmla="*/ 921064 h 2455878"/>
                <a:gd name="connsiteX574" fmla="*/ 1011883 w 1786319"/>
                <a:gd name="connsiteY574" fmla="*/ 935400 h 2455878"/>
                <a:gd name="connsiteX575" fmla="*/ 1011897 w 1786319"/>
                <a:gd name="connsiteY575" fmla="*/ 939462 h 2455878"/>
                <a:gd name="connsiteX576" fmla="*/ 1023839 w 1786319"/>
                <a:gd name="connsiteY576" fmla="*/ 922715 h 2455878"/>
                <a:gd name="connsiteX577" fmla="*/ 1072896 w 1786319"/>
                <a:gd name="connsiteY577" fmla="*/ 890519 h 2455878"/>
                <a:gd name="connsiteX578" fmla="*/ 1073423 w 1786319"/>
                <a:gd name="connsiteY578" fmla="*/ 890661 h 2455878"/>
                <a:gd name="connsiteX579" fmla="*/ 1090719 w 1786319"/>
                <a:gd name="connsiteY579" fmla="*/ 917336 h 2455878"/>
                <a:gd name="connsiteX580" fmla="*/ 1091655 w 1786319"/>
                <a:gd name="connsiteY580" fmla="*/ 920030 h 2455878"/>
                <a:gd name="connsiteX581" fmla="*/ 1115455 w 1786319"/>
                <a:gd name="connsiteY581" fmla="*/ 913761 h 2455878"/>
                <a:gd name="connsiteX582" fmla="*/ 1098355 w 1786319"/>
                <a:gd name="connsiteY582" fmla="*/ 904095 h 2455878"/>
                <a:gd name="connsiteX583" fmla="*/ 1076566 w 1786319"/>
                <a:gd name="connsiteY583" fmla="*/ 877666 h 2455878"/>
                <a:gd name="connsiteX584" fmla="*/ 1074714 w 1786319"/>
                <a:gd name="connsiteY584" fmla="*/ 808572 h 2455878"/>
                <a:gd name="connsiteX585" fmla="*/ 1071037 w 1786319"/>
                <a:gd name="connsiteY585" fmla="*/ 811480 h 2455878"/>
                <a:gd name="connsiteX586" fmla="*/ 1066458 w 1786319"/>
                <a:gd name="connsiteY586" fmla="*/ 812121 h 2455878"/>
                <a:gd name="connsiteX587" fmla="*/ 1068843 w 1786319"/>
                <a:gd name="connsiteY587" fmla="*/ 818644 h 2455878"/>
                <a:gd name="connsiteX588" fmla="*/ 1074468 w 1786319"/>
                <a:gd name="connsiteY588" fmla="*/ 817163 h 2455878"/>
                <a:gd name="connsiteX589" fmla="*/ 1142164 w 1786319"/>
                <a:gd name="connsiteY589" fmla="*/ 783532 h 2455878"/>
                <a:gd name="connsiteX590" fmla="*/ 1142038 w 1786319"/>
                <a:gd name="connsiteY590" fmla="*/ 792338 h 2455878"/>
                <a:gd name="connsiteX591" fmla="*/ 1146539 w 1786319"/>
                <a:gd name="connsiteY591" fmla="*/ 788339 h 2455878"/>
                <a:gd name="connsiteX592" fmla="*/ 958856 w 1786319"/>
                <a:gd name="connsiteY592" fmla="*/ 782312 h 2455878"/>
                <a:gd name="connsiteX593" fmla="*/ 953147 w 1786319"/>
                <a:gd name="connsiteY593" fmla="*/ 790731 h 2455878"/>
                <a:gd name="connsiteX594" fmla="*/ 939762 w 1786319"/>
                <a:gd name="connsiteY594" fmla="*/ 787369 h 2455878"/>
                <a:gd name="connsiteX595" fmla="*/ 936653 w 1786319"/>
                <a:gd name="connsiteY595" fmla="*/ 783148 h 2455878"/>
                <a:gd name="connsiteX596" fmla="*/ 934149 w 1786319"/>
                <a:gd name="connsiteY596" fmla="*/ 793462 h 2455878"/>
                <a:gd name="connsiteX597" fmla="*/ 926454 w 1786319"/>
                <a:gd name="connsiteY597" fmla="*/ 806802 h 2455878"/>
                <a:gd name="connsiteX598" fmla="*/ 918462 w 1786319"/>
                <a:gd name="connsiteY598" fmla="*/ 809422 h 2455878"/>
                <a:gd name="connsiteX599" fmla="*/ 917734 w 1786319"/>
                <a:gd name="connsiteY599" fmla="*/ 809995 h 2455878"/>
                <a:gd name="connsiteX600" fmla="*/ 913144 w 1786319"/>
                <a:gd name="connsiteY600" fmla="*/ 809702 h 2455878"/>
                <a:gd name="connsiteX601" fmla="*/ 912851 w 1786319"/>
                <a:gd name="connsiteY601" fmla="*/ 809854 h 2455878"/>
                <a:gd name="connsiteX602" fmla="*/ 912238 w 1786319"/>
                <a:gd name="connsiteY602" fmla="*/ 809645 h 2455878"/>
                <a:gd name="connsiteX603" fmla="*/ 905297 w 1786319"/>
                <a:gd name="connsiteY603" fmla="*/ 809203 h 2455878"/>
                <a:gd name="connsiteX604" fmla="*/ 897227 w 1786319"/>
                <a:gd name="connsiteY604" fmla="*/ 806269 h 2455878"/>
                <a:gd name="connsiteX605" fmla="*/ 898678 w 1786319"/>
                <a:gd name="connsiteY605" fmla="*/ 810255 h 2455878"/>
                <a:gd name="connsiteX606" fmla="*/ 897602 w 1786319"/>
                <a:gd name="connsiteY606" fmla="*/ 818414 h 2455878"/>
                <a:gd name="connsiteX607" fmla="*/ 893061 w 1786319"/>
                <a:gd name="connsiteY607" fmla="*/ 820930 h 2455878"/>
                <a:gd name="connsiteX608" fmla="*/ 896489 w 1786319"/>
                <a:gd name="connsiteY608" fmla="*/ 826037 h 2455878"/>
                <a:gd name="connsiteX609" fmla="*/ 898352 w 1786319"/>
                <a:gd name="connsiteY609" fmla="*/ 833643 h 2455878"/>
                <a:gd name="connsiteX610" fmla="*/ 940100 w 1786319"/>
                <a:gd name="connsiteY610" fmla="*/ 827494 h 2455878"/>
                <a:gd name="connsiteX611" fmla="*/ 949634 w 1786319"/>
                <a:gd name="connsiteY611" fmla="*/ 830237 h 2455878"/>
                <a:gd name="connsiteX612" fmla="*/ 957423 w 1786319"/>
                <a:gd name="connsiteY612" fmla="*/ 818934 h 2455878"/>
                <a:gd name="connsiteX613" fmla="*/ 974997 w 1786319"/>
                <a:gd name="connsiteY613" fmla="*/ 803321 h 2455878"/>
                <a:gd name="connsiteX614" fmla="*/ 762098 w 1786319"/>
                <a:gd name="connsiteY614" fmla="*/ 726470 h 2455878"/>
                <a:gd name="connsiteX615" fmla="*/ 762134 w 1786319"/>
                <a:gd name="connsiteY615" fmla="*/ 726618 h 2455878"/>
                <a:gd name="connsiteX616" fmla="*/ 762192 w 1786319"/>
                <a:gd name="connsiteY616" fmla="*/ 726567 h 2455878"/>
                <a:gd name="connsiteX617" fmla="*/ 810797 w 1786319"/>
                <a:gd name="connsiteY617" fmla="*/ 704595 h 2455878"/>
                <a:gd name="connsiteX618" fmla="*/ 808684 w 1786319"/>
                <a:gd name="connsiteY618" fmla="*/ 705687 h 2455878"/>
                <a:gd name="connsiteX619" fmla="*/ 808337 w 1786319"/>
                <a:gd name="connsiteY619" fmla="*/ 705568 h 2455878"/>
                <a:gd name="connsiteX620" fmla="*/ 809204 w 1786319"/>
                <a:gd name="connsiteY620" fmla="*/ 708878 h 2455878"/>
                <a:gd name="connsiteX621" fmla="*/ 803340 w 1786319"/>
                <a:gd name="connsiteY621" fmla="*/ 727132 h 2455878"/>
                <a:gd name="connsiteX622" fmla="*/ 801416 w 1786319"/>
                <a:gd name="connsiteY622" fmla="*/ 727142 h 2455878"/>
                <a:gd name="connsiteX623" fmla="*/ 800331 w 1786319"/>
                <a:gd name="connsiteY623" fmla="*/ 728731 h 2455878"/>
                <a:gd name="connsiteX624" fmla="*/ 785412 w 1786319"/>
                <a:gd name="connsiteY624" fmla="*/ 724390 h 2455878"/>
                <a:gd name="connsiteX625" fmla="*/ 794393 w 1786319"/>
                <a:gd name="connsiteY625" fmla="*/ 732568 h 2455878"/>
                <a:gd name="connsiteX626" fmla="*/ 801205 w 1786319"/>
                <a:gd name="connsiteY626" fmla="*/ 744844 h 2455878"/>
                <a:gd name="connsiteX627" fmla="*/ 814651 w 1786319"/>
                <a:gd name="connsiteY627" fmla="*/ 744068 h 2455878"/>
                <a:gd name="connsiteX628" fmla="*/ 808700 w 1786319"/>
                <a:gd name="connsiteY628" fmla="*/ 723058 h 2455878"/>
                <a:gd name="connsiteX629" fmla="*/ 810990 w 1786319"/>
                <a:gd name="connsiteY629" fmla="*/ 704698 h 2455878"/>
                <a:gd name="connsiteX630" fmla="*/ 1234079 w 1786319"/>
                <a:gd name="connsiteY630" fmla="*/ 675871 h 2455878"/>
                <a:gd name="connsiteX631" fmla="*/ 1231375 w 1786319"/>
                <a:gd name="connsiteY631" fmla="*/ 684990 h 2455878"/>
                <a:gd name="connsiteX632" fmla="*/ 1238272 w 1786319"/>
                <a:gd name="connsiteY632" fmla="*/ 689973 h 2455878"/>
                <a:gd name="connsiteX633" fmla="*/ 1244681 w 1786319"/>
                <a:gd name="connsiteY633" fmla="*/ 707392 h 2455878"/>
                <a:gd name="connsiteX634" fmla="*/ 1242146 w 1786319"/>
                <a:gd name="connsiteY634" fmla="*/ 709250 h 2455878"/>
                <a:gd name="connsiteX635" fmla="*/ 1248526 w 1786319"/>
                <a:gd name="connsiteY635" fmla="*/ 719087 h 2455878"/>
                <a:gd name="connsiteX636" fmla="*/ 1249301 w 1786319"/>
                <a:gd name="connsiteY636" fmla="*/ 721321 h 2455878"/>
                <a:gd name="connsiteX637" fmla="*/ 1271755 w 1786319"/>
                <a:gd name="connsiteY637" fmla="*/ 718014 h 2455878"/>
                <a:gd name="connsiteX638" fmla="*/ 1254703 w 1786319"/>
                <a:gd name="connsiteY638" fmla="*/ 708374 h 2455878"/>
                <a:gd name="connsiteX639" fmla="*/ 1237074 w 1786319"/>
                <a:gd name="connsiteY639" fmla="*/ 686991 h 2455878"/>
                <a:gd name="connsiteX640" fmla="*/ 861285 w 1786319"/>
                <a:gd name="connsiteY640" fmla="*/ 637757 h 2455878"/>
                <a:gd name="connsiteX641" fmla="*/ 860429 w 1786319"/>
                <a:gd name="connsiteY641" fmla="*/ 637932 h 2455878"/>
                <a:gd name="connsiteX642" fmla="*/ 861652 w 1786319"/>
                <a:gd name="connsiteY642" fmla="*/ 639046 h 2455878"/>
                <a:gd name="connsiteX643" fmla="*/ 1093937 w 1786319"/>
                <a:gd name="connsiteY643" fmla="*/ 532838 h 2455878"/>
                <a:gd name="connsiteX644" fmla="*/ 1093973 w 1786319"/>
                <a:gd name="connsiteY644" fmla="*/ 532986 h 2455878"/>
                <a:gd name="connsiteX645" fmla="*/ 1094031 w 1786319"/>
                <a:gd name="connsiteY645" fmla="*/ 532935 h 2455878"/>
                <a:gd name="connsiteX646" fmla="*/ 600481 w 1786319"/>
                <a:gd name="connsiteY646" fmla="*/ 527691 h 2455878"/>
                <a:gd name="connsiteX647" fmla="*/ 602780 w 1786319"/>
                <a:gd name="connsiteY647" fmla="*/ 536723 h 2455878"/>
                <a:gd name="connsiteX648" fmla="*/ 598426 w 1786319"/>
                <a:gd name="connsiteY648" fmla="*/ 538978 h 2455878"/>
                <a:gd name="connsiteX649" fmla="*/ 626795 w 1786319"/>
                <a:gd name="connsiteY649" fmla="*/ 558045 h 2455878"/>
                <a:gd name="connsiteX650" fmla="*/ 626538 w 1786319"/>
                <a:gd name="connsiteY650" fmla="*/ 588343 h 2455878"/>
                <a:gd name="connsiteX651" fmla="*/ 622378 w 1786319"/>
                <a:gd name="connsiteY651" fmla="*/ 587513 h 2455878"/>
                <a:gd name="connsiteX652" fmla="*/ 625936 w 1786319"/>
                <a:gd name="connsiteY652" fmla="*/ 594016 h 2455878"/>
                <a:gd name="connsiteX653" fmla="*/ 628930 w 1786319"/>
                <a:gd name="connsiteY653" fmla="*/ 591427 h 2455878"/>
                <a:gd name="connsiteX654" fmla="*/ 651841 w 1786319"/>
                <a:gd name="connsiteY654" fmla="*/ 579733 h 2455878"/>
                <a:gd name="connsiteX655" fmla="*/ 652266 w 1786319"/>
                <a:gd name="connsiteY655" fmla="*/ 579847 h 2455878"/>
                <a:gd name="connsiteX656" fmla="*/ 673617 w 1786319"/>
                <a:gd name="connsiteY656" fmla="*/ 622253 h 2455878"/>
                <a:gd name="connsiteX657" fmla="*/ 673273 w 1786319"/>
                <a:gd name="connsiteY657" fmla="*/ 646409 h 2455878"/>
                <a:gd name="connsiteX658" fmla="*/ 690653 w 1786319"/>
                <a:gd name="connsiteY658" fmla="*/ 630966 h 2455878"/>
                <a:gd name="connsiteX659" fmla="*/ 691093 w 1786319"/>
                <a:gd name="connsiteY659" fmla="*/ 630969 h 2455878"/>
                <a:gd name="connsiteX660" fmla="*/ 722431 w 1786319"/>
                <a:gd name="connsiteY660" fmla="*/ 666636 h 2455878"/>
                <a:gd name="connsiteX661" fmla="*/ 727510 w 1786319"/>
                <a:gd name="connsiteY661" fmla="*/ 687372 h 2455878"/>
                <a:gd name="connsiteX662" fmla="*/ 729129 w 1786319"/>
                <a:gd name="connsiteY662" fmla="*/ 685933 h 2455878"/>
                <a:gd name="connsiteX663" fmla="*/ 729569 w 1786319"/>
                <a:gd name="connsiteY663" fmla="*/ 685936 h 2455878"/>
                <a:gd name="connsiteX664" fmla="*/ 744155 w 1786319"/>
                <a:gd name="connsiteY664" fmla="*/ 699216 h 2455878"/>
                <a:gd name="connsiteX665" fmla="*/ 738562 w 1786319"/>
                <a:gd name="connsiteY665" fmla="*/ 676567 h 2455878"/>
                <a:gd name="connsiteX666" fmla="*/ 749782 w 1786319"/>
                <a:gd name="connsiteY666" fmla="*/ 630435 h 2455878"/>
                <a:gd name="connsiteX667" fmla="*/ 750171 w 1786319"/>
                <a:gd name="connsiteY667" fmla="*/ 630228 h 2455878"/>
                <a:gd name="connsiteX668" fmla="*/ 763628 w 1786319"/>
                <a:gd name="connsiteY668" fmla="*/ 635224 h 2455878"/>
                <a:gd name="connsiteX669" fmla="*/ 763668 w 1786319"/>
                <a:gd name="connsiteY669" fmla="*/ 634899 h 2455878"/>
                <a:gd name="connsiteX670" fmla="*/ 765938 w 1786319"/>
                <a:gd name="connsiteY670" fmla="*/ 628916 h 2455878"/>
                <a:gd name="connsiteX671" fmla="*/ 765835 w 1786319"/>
                <a:gd name="connsiteY671" fmla="*/ 628939 h 2455878"/>
                <a:gd name="connsiteX672" fmla="*/ 758124 w 1786319"/>
                <a:gd name="connsiteY672" fmla="*/ 622308 h 2455878"/>
                <a:gd name="connsiteX673" fmla="*/ 756177 w 1786319"/>
                <a:gd name="connsiteY673" fmla="*/ 617440 h 2455878"/>
                <a:gd name="connsiteX674" fmla="*/ 751158 w 1786319"/>
                <a:gd name="connsiteY674" fmla="*/ 626791 h 2455878"/>
                <a:gd name="connsiteX675" fmla="*/ 730488 w 1786319"/>
                <a:gd name="connsiteY675" fmla="*/ 638380 h 2455878"/>
                <a:gd name="connsiteX676" fmla="*/ 728738 w 1786319"/>
                <a:gd name="connsiteY676" fmla="*/ 636770 h 2455878"/>
                <a:gd name="connsiteX677" fmla="*/ 726419 w 1786319"/>
                <a:gd name="connsiteY677" fmla="*/ 637295 h 2455878"/>
                <a:gd name="connsiteX678" fmla="*/ 718170 w 1786319"/>
                <a:gd name="connsiteY678" fmla="*/ 631852 h 2455878"/>
                <a:gd name="connsiteX679" fmla="*/ 714403 w 1786319"/>
                <a:gd name="connsiteY679" fmla="*/ 617492 h 2455878"/>
                <a:gd name="connsiteX680" fmla="*/ 704681 w 1786319"/>
                <a:gd name="connsiteY680" fmla="*/ 613122 h 2455878"/>
                <a:gd name="connsiteX681" fmla="*/ 702663 w 1786319"/>
                <a:gd name="connsiteY681" fmla="*/ 611088 h 2455878"/>
                <a:gd name="connsiteX682" fmla="*/ 700463 w 1786319"/>
                <a:gd name="connsiteY682" fmla="*/ 611510 h 2455878"/>
                <a:gd name="connsiteX683" fmla="*/ 693763 w 1786319"/>
                <a:gd name="connsiteY683" fmla="*/ 605335 h 2455878"/>
                <a:gd name="connsiteX684" fmla="*/ 693691 w 1786319"/>
                <a:gd name="connsiteY684" fmla="*/ 602049 h 2455878"/>
                <a:gd name="connsiteX685" fmla="*/ 685160 w 1786319"/>
                <a:gd name="connsiteY685" fmla="*/ 593451 h 2455878"/>
                <a:gd name="connsiteX686" fmla="*/ 670275 w 1786319"/>
                <a:gd name="connsiteY686" fmla="*/ 553327 h 2455878"/>
                <a:gd name="connsiteX687" fmla="*/ 668103 w 1786319"/>
                <a:gd name="connsiteY687" fmla="*/ 551977 h 2455878"/>
                <a:gd name="connsiteX688" fmla="*/ 660343 w 1786319"/>
                <a:gd name="connsiteY688" fmla="*/ 553146 h 2455878"/>
                <a:gd name="connsiteX689" fmla="*/ 627418 w 1786319"/>
                <a:gd name="connsiteY689" fmla="*/ 540033 h 2455878"/>
                <a:gd name="connsiteX690" fmla="*/ 618663 w 1786319"/>
                <a:gd name="connsiteY690" fmla="*/ 529872 h 2455878"/>
                <a:gd name="connsiteX691" fmla="*/ 602845 w 1786319"/>
                <a:gd name="connsiteY691" fmla="*/ 529207 h 2455878"/>
                <a:gd name="connsiteX692" fmla="*/ 781190 w 1786319"/>
                <a:gd name="connsiteY692" fmla="*/ 521427 h 2455878"/>
                <a:gd name="connsiteX693" fmla="*/ 787856 w 1786319"/>
                <a:gd name="connsiteY693" fmla="*/ 530097 h 2455878"/>
                <a:gd name="connsiteX694" fmla="*/ 795850 w 1786319"/>
                <a:gd name="connsiteY694" fmla="*/ 555536 h 2455878"/>
                <a:gd name="connsiteX695" fmla="*/ 797999 w 1786319"/>
                <a:gd name="connsiteY695" fmla="*/ 548922 h 2455878"/>
                <a:gd name="connsiteX696" fmla="*/ 786328 w 1786319"/>
                <a:gd name="connsiteY696" fmla="*/ 523767 h 2455878"/>
                <a:gd name="connsiteX697" fmla="*/ 977851 w 1786319"/>
                <a:gd name="connsiteY697" fmla="*/ 476445 h 2455878"/>
                <a:gd name="connsiteX698" fmla="*/ 973790 w 1786319"/>
                <a:gd name="connsiteY698" fmla="*/ 484011 h 2455878"/>
                <a:gd name="connsiteX699" fmla="*/ 967808 w 1786319"/>
                <a:gd name="connsiteY699" fmla="*/ 487365 h 2455878"/>
                <a:gd name="connsiteX700" fmla="*/ 970476 w 1786319"/>
                <a:gd name="connsiteY700" fmla="*/ 489549 h 2455878"/>
                <a:gd name="connsiteX701" fmla="*/ 971828 w 1786319"/>
                <a:gd name="connsiteY701" fmla="*/ 498279 h 2455878"/>
                <a:gd name="connsiteX702" fmla="*/ 970537 w 1786319"/>
                <a:gd name="connsiteY702" fmla="*/ 499970 h 2455878"/>
                <a:gd name="connsiteX703" fmla="*/ 971194 w 1786319"/>
                <a:gd name="connsiteY703" fmla="*/ 501991 h 2455878"/>
                <a:gd name="connsiteX704" fmla="*/ 954078 w 1786319"/>
                <a:gd name="connsiteY704" fmla="*/ 514476 h 2455878"/>
                <a:gd name="connsiteX705" fmla="*/ 952305 w 1786319"/>
                <a:gd name="connsiteY705" fmla="*/ 514588 h 2455878"/>
                <a:gd name="connsiteX706" fmla="*/ 968614 w 1786319"/>
                <a:gd name="connsiteY706" fmla="*/ 526756 h 2455878"/>
                <a:gd name="connsiteX707" fmla="*/ 985452 w 1786319"/>
                <a:gd name="connsiteY707" fmla="*/ 519580 h 2455878"/>
                <a:gd name="connsiteX708" fmla="*/ 981870 w 1786319"/>
                <a:gd name="connsiteY708" fmla="*/ 506932 h 2455878"/>
                <a:gd name="connsiteX709" fmla="*/ 988096 w 1786319"/>
                <a:gd name="connsiteY709" fmla="*/ 482793 h 2455878"/>
                <a:gd name="connsiteX710" fmla="*/ 979426 w 1786319"/>
                <a:gd name="connsiteY710" fmla="*/ 480383 h 2455878"/>
                <a:gd name="connsiteX711" fmla="*/ 893433 w 1786319"/>
                <a:gd name="connsiteY711" fmla="*/ 452973 h 2455878"/>
                <a:gd name="connsiteX712" fmla="*/ 891317 w 1786319"/>
                <a:gd name="connsiteY712" fmla="*/ 453741 h 2455878"/>
                <a:gd name="connsiteX713" fmla="*/ 881847 w 1786319"/>
                <a:gd name="connsiteY713" fmla="*/ 454338 h 2455878"/>
                <a:gd name="connsiteX714" fmla="*/ 885079 w 1786319"/>
                <a:gd name="connsiteY714" fmla="*/ 457733 h 2455878"/>
                <a:gd name="connsiteX715" fmla="*/ 885190 w 1786319"/>
                <a:gd name="connsiteY715" fmla="*/ 458118 h 2455878"/>
                <a:gd name="connsiteX716" fmla="*/ 441168 w 1786319"/>
                <a:gd name="connsiteY716" fmla="*/ 414695 h 2455878"/>
                <a:gd name="connsiteX717" fmla="*/ 447440 w 1786319"/>
                <a:gd name="connsiteY717" fmla="*/ 423046 h 2455878"/>
                <a:gd name="connsiteX718" fmla="*/ 446749 w 1786319"/>
                <a:gd name="connsiteY718" fmla="*/ 431013 h 2455878"/>
                <a:gd name="connsiteX719" fmla="*/ 445251 w 1786319"/>
                <a:gd name="connsiteY719" fmla="*/ 432220 h 2455878"/>
                <a:gd name="connsiteX720" fmla="*/ 445393 w 1786319"/>
                <a:gd name="connsiteY720" fmla="*/ 434138 h 2455878"/>
                <a:gd name="connsiteX721" fmla="*/ 440048 w 1786319"/>
                <a:gd name="connsiteY721" fmla="*/ 440085 h 2455878"/>
                <a:gd name="connsiteX722" fmla="*/ 434117 w 1786319"/>
                <a:gd name="connsiteY722" fmla="*/ 440726 h 2455878"/>
                <a:gd name="connsiteX723" fmla="*/ 455951 w 1786319"/>
                <a:gd name="connsiteY723" fmla="*/ 447954 h 2455878"/>
                <a:gd name="connsiteX724" fmla="*/ 447199 w 1786319"/>
                <a:gd name="connsiteY724" fmla="*/ 429091 h 2455878"/>
                <a:gd name="connsiteX725" fmla="*/ 447375 w 1786319"/>
                <a:gd name="connsiteY725" fmla="*/ 428686 h 2455878"/>
                <a:gd name="connsiteX726" fmla="*/ 471764 w 1786319"/>
                <a:gd name="connsiteY726" fmla="*/ 420670 h 2455878"/>
                <a:gd name="connsiteX727" fmla="*/ 893759 w 1786319"/>
                <a:gd name="connsiteY727" fmla="*/ 412486 h 2455878"/>
                <a:gd name="connsiteX728" fmla="*/ 892500 w 1786319"/>
                <a:gd name="connsiteY728" fmla="*/ 414253 h 2455878"/>
                <a:gd name="connsiteX729" fmla="*/ 888326 w 1786319"/>
                <a:gd name="connsiteY729" fmla="*/ 416385 h 2455878"/>
                <a:gd name="connsiteX730" fmla="*/ 897061 w 1786319"/>
                <a:gd name="connsiteY730" fmla="*/ 420089 h 2455878"/>
                <a:gd name="connsiteX731" fmla="*/ 909068 w 1786319"/>
                <a:gd name="connsiteY731" fmla="*/ 437544 h 2455878"/>
                <a:gd name="connsiteX732" fmla="*/ 907776 w 1786319"/>
                <a:gd name="connsiteY732" fmla="*/ 439234 h 2455878"/>
                <a:gd name="connsiteX733" fmla="*/ 908434 w 1786319"/>
                <a:gd name="connsiteY733" fmla="*/ 441256 h 2455878"/>
                <a:gd name="connsiteX734" fmla="*/ 904260 w 1786319"/>
                <a:gd name="connsiteY734" fmla="*/ 449044 h 2455878"/>
                <a:gd name="connsiteX735" fmla="*/ 897724 w 1786319"/>
                <a:gd name="connsiteY735" fmla="*/ 451416 h 2455878"/>
                <a:gd name="connsiteX736" fmla="*/ 926975 w 1786319"/>
                <a:gd name="connsiteY736" fmla="*/ 449151 h 2455878"/>
                <a:gd name="connsiteX737" fmla="*/ 926847 w 1786319"/>
                <a:gd name="connsiteY737" fmla="*/ 443233 h 2455878"/>
                <a:gd name="connsiteX738" fmla="*/ 938525 w 1786319"/>
                <a:gd name="connsiteY738" fmla="*/ 422201 h 2455878"/>
                <a:gd name="connsiteX739" fmla="*/ 935372 w 1786319"/>
                <a:gd name="connsiteY739" fmla="*/ 422078 h 2455878"/>
                <a:gd name="connsiteX740" fmla="*/ 928314 w 1786319"/>
                <a:gd name="connsiteY740" fmla="*/ 417187 h 2455878"/>
                <a:gd name="connsiteX741" fmla="*/ 928703 w 1786319"/>
                <a:gd name="connsiteY741" fmla="*/ 421411 h 2455878"/>
                <a:gd name="connsiteX742" fmla="*/ 908887 w 1786319"/>
                <a:gd name="connsiteY742" fmla="*/ 427209 h 2455878"/>
                <a:gd name="connsiteX743" fmla="*/ 351588 w 1786319"/>
                <a:gd name="connsiteY743" fmla="*/ 407585 h 2455878"/>
                <a:gd name="connsiteX744" fmla="*/ 352738 w 1786319"/>
                <a:gd name="connsiteY744" fmla="*/ 409080 h 2455878"/>
                <a:gd name="connsiteX745" fmla="*/ 359973 w 1786319"/>
                <a:gd name="connsiteY745" fmla="*/ 432102 h 2455878"/>
                <a:gd name="connsiteX746" fmla="*/ 361918 w 1786319"/>
                <a:gd name="connsiteY746" fmla="*/ 426117 h 2455878"/>
                <a:gd name="connsiteX747" fmla="*/ 353374 w 1786319"/>
                <a:gd name="connsiteY747" fmla="*/ 407703 h 2455878"/>
                <a:gd name="connsiteX748" fmla="*/ 177356 w 1786319"/>
                <a:gd name="connsiteY748" fmla="*/ 317152 h 2455878"/>
                <a:gd name="connsiteX749" fmla="*/ 179321 w 1786319"/>
                <a:gd name="connsiteY749" fmla="*/ 320582 h 2455878"/>
                <a:gd name="connsiteX750" fmla="*/ 180983 w 1786319"/>
                <a:gd name="connsiteY750" fmla="*/ 317803 h 2455878"/>
                <a:gd name="connsiteX751" fmla="*/ 505097 w 1786319"/>
                <a:gd name="connsiteY751" fmla="*/ 286218 h 2455878"/>
                <a:gd name="connsiteX752" fmla="*/ 498100 w 1786319"/>
                <a:gd name="connsiteY752" fmla="*/ 292252 h 2455878"/>
                <a:gd name="connsiteX753" fmla="*/ 492998 w 1786319"/>
                <a:gd name="connsiteY753" fmla="*/ 293455 h 2455878"/>
                <a:gd name="connsiteX754" fmla="*/ 501501 w 1786319"/>
                <a:gd name="connsiteY754" fmla="*/ 299806 h 2455878"/>
                <a:gd name="connsiteX755" fmla="*/ 510181 w 1786319"/>
                <a:gd name="connsiteY755" fmla="*/ 311359 h 2455878"/>
                <a:gd name="connsiteX756" fmla="*/ 516353 w 1786319"/>
                <a:gd name="connsiteY756" fmla="*/ 312034 h 2455878"/>
                <a:gd name="connsiteX757" fmla="*/ 520939 w 1786319"/>
                <a:gd name="connsiteY757" fmla="*/ 314396 h 2455878"/>
                <a:gd name="connsiteX758" fmla="*/ 539582 w 1786319"/>
                <a:gd name="connsiteY758" fmla="*/ 305871 h 2455878"/>
                <a:gd name="connsiteX759" fmla="*/ 556669 w 1786319"/>
                <a:gd name="connsiteY759" fmla="*/ 302623 h 2455878"/>
                <a:gd name="connsiteX760" fmla="*/ 541165 w 1786319"/>
                <a:gd name="connsiteY760" fmla="*/ 302127 h 2455878"/>
                <a:gd name="connsiteX761" fmla="*/ 195647 w 1786319"/>
                <a:gd name="connsiteY761" fmla="*/ 283829 h 2455878"/>
                <a:gd name="connsiteX762" fmla="*/ 195355 w 1786319"/>
                <a:gd name="connsiteY762" fmla="*/ 284214 h 2455878"/>
                <a:gd name="connsiteX763" fmla="*/ 191226 w 1786319"/>
                <a:gd name="connsiteY763" fmla="*/ 285188 h 2455878"/>
                <a:gd name="connsiteX764" fmla="*/ 198106 w 1786319"/>
                <a:gd name="connsiteY764" fmla="*/ 290326 h 2455878"/>
                <a:gd name="connsiteX765" fmla="*/ 205590 w 1786319"/>
                <a:gd name="connsiteY765" fmla="*/ 300289 h 2455878"/>
                <a:gd name="connsiteX766" fmla="*/ 205375 w 1786319"/>
                <a:gd name="connsiteY766" fmla="*/ 302776 h 2455878"/>
                <a:gd name="connsiteX767" fmla="*/ 220175 w 1786319"/>
                <a:gd name="connsiteY767" fmla="*/ 314608 h 2455878"/>
                <a:gd name="connsiteX768" fmla="*/ 233645 w 1786319"/>
                <a:gd name="connsiteY768" fmla="*/ 332127 h 2455878"/>
                <a:gd name="connsiteX769" fmla="*/ 233958 w 1786319"/>
                <a:gd name="connsiteY769" fmla="*/ 333124 h 2455878"/>
                <a:gd name="connsiteX770" fmla="*/ 246462 w 1786319"/>
                <a:gd name="connsiteY770" fmla="*/ 329014 h 2455878"/>
                <a:gd name="connsiteX771" fmla="*/ 225330 w 1786319"/>
                <a:gd name="connsiteY771" fmla="*/ 312757 h 2455878"/>
                <a:gd name="connsiteX772" fmla="*/ 216538 w 1786319"/>
                <a:gd name="connsiteY772" fmla="*/ 293809 h 2455878"/>
                <a:gd name="connsiteX773" fmla="*/ 214795 w 1786319"/>
                <a:gd name="connsiteY773" fmla="*/ 294506 h 2455878"/>
                <a:gd name="connsiteX774" fmla="*/ 212629 w 1786319"/>
                <a:gd name="connsiteY774" fmla="*/ 293525 h 2455878"/>
                <a:gd name="connsiteX775" fmla="*/ 210591 w 1786319"/>
                <a:gd name="connsiteY775" fmla="*/ 294751 h 2455878"/>
                <a:gd name="connsiteX776" fmla="*/ 201053 w 1786319"/>
                <a:gd name="connsiteY776" fmla="*/ 292166 h 2455878"/>
                <a:gd name="connsiteX777" fmla="*/ 878864 w 1786319"/>
                <a:gd name="connsiteY777" fmla="*/ 281894 h 2455878"/>
                <a:gd name="connsiteX778" fmla="*/ 878294 w 1786319"/>
                <a:gd name="connsiteY778" fmla="*/ 282530 h 2455878"/>
                <a:gd name="connsiteX779" fmla="*/ 886994 w 1786319"/>
                <a:gd name="connsiteY779" fmla="*/ 285224 h 2455878"/>
                <a:gd name="connsiteX780" fmla="*/ 885542 w 1786319"/>
                <a:gd name="connsiteY780" fmla="*/ 282686 h 2455878"/>
                <a:gd name="connsiteX781" fmla="*/ 879716 w 1786319"/>
                <a:gd name="connsiteY781" fmla="*/ 282441 h 2455878"/>
                <a:gd name="connsiteX782" fmla="*/ 382870 w 1786319"/>
                <a:gd name="connsiteY782" fmla="*/ 280769 h 2455878"/>
                <a:gd name="connsiteX783" fmla="*/ 387507 w 1786319"/>
                <a:gd name="connsiteY783" fmla="*/ 286800 h 2455878"/>
                <a:gd name="connsiteX784" fmla="*/ 389023 w 1786319"/>
                <a:gd name="connsiteY784" fmla="*/ 285854 h 2455878"/>
                <a:gd name="connsiteX785" fmla="*/ 387813 w 1786319"/>
                <a:gd name="connsiteY785" fmla="*/ 282239 h 2455878"/>
                <a:gd name="connsiteX786" fmla="*/ 384177 w 1786319"/>
                <a:gd name="connsiteY786" fmla="*/ 281774 h 2455878"/>
                <a:gd name="connsiteX787" fmla="*/ 691008 w 1786319"/>
                <a:gd name="connsiteY787" fmla="*/ 267670 h 2455878"/>
                <a:gd name="connsiteX788" fmla="*/ 689999 w 1786319"/>
                <a:gd name="connsiteY788" fmla="*/ 272097 h 2455878"/>
                <a:gd name="connsiteX789" fmla="*/ 676078 w 1786319"/>
                <a:gd name="connsiteY789" fmla="*/ 272761 h 2455878"/>
                <a:gd name="connsiteX790" fmla="*/ 673348 w 1786319"/>
                <a:gd name="connsiteY790" fmla="*/ 269514 h 2455878"/>
                <a:gd name="connsiteX791" fmla="*/ 671862 w 1786319"/>
                <a:gd name="connsiteY791" fmla="*/ 277971 h 2455878"/>
                <a:gd name="connsiteX792" fmla="*/ 667114 w 1786319"/>
                <a:gd name="connsiteY792" fmla="*/ 283160 h 2455878"/>
                <a:gd name="connsiteX793" fmla="*/ 681682 w 1786319"/>
                <a:gd name="connsiteY793" fmla="*/ 290399 h 2455878"/>
                <a:gd name="connsiteX794" fmla="*/ 684838 w 1786319"/>
                <a:gd name="connsiteY794" fmla="*/ 315721 h 2455878"/>
                <a:gd name="connsiteX795" fmla="*/ 679856 w 1786319"/>
                <a:gd name="connsiteY795" fmla="*/ 317355 h 2455878"/>
                <a:gd name="connsiteX796" fmla="*/ 688870 w 1786319"/>
                <a:gd name="connsiteY796" fmla="*/ 322958 h 2455878"/>
                <a:gd name="connsiteX797" fmla="*/ 699123 w 1786319"/>
                <a:gd name="connsiteY797" fmla="*/ 344322 h 2455878"/>
                <a:gd name="connsiteX798" fmla="*/ 698009 w 1786319"/>
                <a:gd name="connsiteY798" fmla="*/ 345389 h 2455878"/>
                <a:gd name="connsiteX799" fmla="*/ 725213 w 1786319"/>
                <a:gd name="connsiteY799" fmla="*/ 346028 h 2455878"/>
                <a:gd name="connsiteX800" fmla="*/ 746302 w 1786319"/>
                <a:gd name="connsiteY800" fmla="*/ 354705 h 2455878"/>
                <a:gd name="connsiteX801" fmla="*/ 783172 w 1786319"/>
                <a:gd name="connsiteY801" fmla="*/ 351850 h 2455878"/>
                <a:gd name="connsiteX802" fmla="*/ 803713 w 1786319"/>
                <a:gd name="connsiteY802" fmla="*/ 378288 h 2455878"/>
                <a:gd name="connsiteX803" fmla="*/ 803384 w 1786319"/>
                <a:gd name="connsiteY803" fmla="*/ 378457 h 2455878"/>
                <a:gd name="connsiteX804" fmla="*/ 813601 w 1786319"/>
                <a:gd name="connsiteY804" fmla="*/ 385557 h 2455878"/>
                <a:gd name="connsiteX805" fmla="*/ 815134 w 1786319"/>
                <a:gd name="connsiteY805" fmla="*/ 389741 h 2455878"/>
                <a:gd name="connsiteX806" fmla="*/ 818927 w 1786319"/>
                <a:gd name="connsiteY806" fmla="*/ 392848 h 2455878"/>
                <a:gd name="connsiteX807" fmla="*/ 819877 w 1786319"/>
                <a:gd name="connsiteY807" fmla="*/ 398975 h 2455878"/>
                <a:gd name="connsiteX808" fmla="*/ 832914 w 1786319"/>
                <a:gd name="connsiteY808" fmla="*/ 390839 h 2455878"/>
                <a:gd name="connsiteX809" fmla="*/ 871958 w 1786319"/>
                <a:gd name="connsiteY809" fmla="*/ 387816 h 2455878"/>
                <a:gd name="connsiteX810" fmla="*/ 884049 w 1786319"/>
                <a:gd name="connsiteY810" fmla="*/ 391638 h 2455878"/>
                <a:gd name="connsiteX811" fmla="*/ 881978 w 1786319"/>
                <a:gd name="connsiteY811" fmla="*/ 387148 h 2455878"/>
                <a:gd name="connsiteX812" fmla="*/ 879926 w 1786319"/>
                <a:gd name="connsiteY812" fmla="*/ 372081 h 2455878"/>
                <a:gd name="connsiteX813" fmla="*/ 874753 w 1786319"/>
                <a:gd name="connsiteY813" fmla="*/ 374899 h 2455878"/>
                <a:gd name="connsiteX814" fmla="*/ 867826 w 1786319"/>
                <a:gd name="connsiteY814" fmla="*/ 368957 h 2455878"/>
                <a:gd name="connsiteX815" fmla="*/ 860579 w 1786319"/>
                <a:gd name="connsiteY815" fmla="*/ 380258 h 2455878"/>
                <a:gd name="connsiteX816" fmla="*/ 858717 w 1786319"/>
                <a:gd name="connsiteY816" fmla="*/ 379774 h 2455878"/>
                <a:gd name="connsiteX817" fmla="*/ 857260 w 1786319"/>
                <a:gd name="connsiteY817" fmla="*/ 381032 h 2455878"/>
                <a:gd name="connsiteX818" fmla="*/ 840840 w 1786319"/>
                <a:gd name="connsiteY818" fmla="*/ 371133 h 2455878"/>
                <a:gd name="connsiteX819" fmla="*/ 837020 w 1786319"/>
                <a:gd name="connsiteY819" fmla="*/ 363443 h 2455878"/>
                <a:gd name="connsiteX820" fmla="*/ 835321 w 1786319"/>
                <a:gd name="connsiteY820" fmla="*/ 367330 h 2455878"/>
                <a:gd name="connsiteX821" fmla="*/ 810323 w 1786319"/>
                <a:gd name="connsiteY821" fmla="*/ 350208 h 2455878"/>
                <a:gd name="connsiteX822" fmla="*/ 810530 w 1786319"/>
                <a:gd name="connsiteY822" fmla="*/ 338248 h 2455878"/>
                <a:gd name="connsiteX823" fmla="*/ 809127 w 1786319"/>
                <a:gd name="connsiteY823" fmla="*/ 338305 h 2455878"/>
                <a:gd name="connsiteX824" fmla="*/ 808100 w 1786319"/>
                <a:gd name="connsiteY824" fmla="*/ 339933 h 2455878"/>
                <a:gd name="connsiteX825" fmla="*/ 789510 w 1786319"/>
                <a:gd name="connsiteY825" fmla="*/ 335238 h 2455878"/>
                <a:gd name="connsiteX826" fmla="*/ 783619 w 1786319"/>
                <a:gd name="connsiteY826" fmla="*/ 328991 h 2455878"/>
                <a:gd name="connsiteX827" fmla="*/ 783124 w 1786319"/>
                <a:gd name="connsiteY827" fmla="*/ 333204 h 2455878"/>
                <a:gd name="connsiteX828" fmla="*/ 754227 w 1786319"/>
                <a:gd name="connsiteY828" fmla="*/ 324092 h 2455878"/>
                <a:gd name="connsiteX829" fmla="*/ 750733 w 1786319"/>
                <a:gd name="connsiteY829" fmla="*/ 311844 h 2455878"/>
                <a:gd name="connsiteX830" fmla="*/ 734545 w 1786319"/>
                <a:gd name="connsiteY830" fmla="*/ 307755 h 2455878"/>
                <a:gd name="connsiteX831" fmla="*/ 728653 w 1786319"/>
                <a:gd name="connsiteY831" fmla="*/ 301509 h 2455878"/>
                <a:gd name="connsiteX832" fmla="*/ 728159 w 1786319"/>
                <a:gd name="connsiteY832" fmla="*/ 305722 h 2455878"/>
                <a:gd name="connsiteX833" fmla="*/ 699261 w 1786319"/>
                <a:gd name="connsiteY833" fmla="*/ 296610 h 2455878"/>
                <a:gd name="connsiteX834" fmla="*/ 587261 w 1786319"/>
                <a:gd name="connsiteY834" fmla="*/ 227566 h 2455878"/>
                <a:gd name="connsiteX835" fmla="*/ 584926 w 1786319"/>
                <a:gd name="connsiteY835" fmla="*/ 231107 h 2455878"/>
                <a:gd name="connsiteX836" fmla="*/ 582326 w 1786319"/>
                <a:gd name="connsiteY836" fmla="*/ 231286 h 2455878"/>
                <a:gd name="connsiteX837" fmla="*/ 580951 w 1786319"/>
                <a:gd name="connsiteY837" fmla="*/ 233218 h 2455878"/>
                <a:gd name="connsiteX838" fmla="*/ 576282 w 1786319"/>
                <a:gd name="connsiteY838" fmla="*/ 235602 h 2455878"/>
                <a:gd name="connsiteX839" fmla="*/ 586052 w 1786319"/>
                <a:gd name="connsiteY839" fmla="*/ 239744 h 2455878"/>
                <a:gd name="connsiteX840" fmla="*/ 599481 w 1786319"/>
                <a:gd name="connsiteY840" fmla="*/ 259269 h 2455878"/>
                <a:gd name="connsiteX841" fmla="*/ 598038 w 1786319"/>
                <a:gd name="connsiteY841" fmla="*/ 261159 h 2455878"/>
                <a:gd name="connsiteX842" fmla="*/ 598773 w 1786319"/>
                <a:gd name="connsiteY842" fmla="*/ 263420 h 2455878"/>
                <a:gd name="connsiteX843" fmla="*/ 579628 w 1786319"/>
                <a:gd name="connsiteY843" fmla="*/ 277385 h 2455878"/>
                <a:gd name="connsiteX844" fmla="*/ 569035 w 1786319"/>
                <a:gd name="connsiteY844" fmla="*/ 278053 h 2455878"/>
                <a:gd name="connsiteX845" fmla="*/ 572650 w 1786319"/>
                <a:gd name="connsiteY845" fmla="*/ 281850 h 2455878"/>
                <a:gd name="connsiteX846" fmla="*/ 569931 w 1786319"/>
                <a:gd name="connsiteY846" fmla="*/ 298860 h 2455878"/>
                <a:gd name="connsiteX847" fmla="*/ 560034 w 1786319"/>
                <a:gd name="connsiteY847" fmla="*/ 301983 h 2455878"/>
                <a:gd name="connsiteX848" fmla="*/ 566414 w 1786319"/>
                <a:gd name="connsiteY848" fmla="*/ 300770 h 2455878"/>
                <a:gd name="connsiteX849" fmla="*/ 570908 w 1786319"/>
                <a:gd name="connsiteY849" fmla="*/ 301509 h 2455878"/>
                <a:gd name="connsiteX850" fmla="*/ 596732 w 1786319"/>
                <a:gd name="connsiteY850" fmla="*/ 286922 h 2455878"/>
                <a:gd name="connsiteX851" fmla="*/ 623032 w 1786319"/>
                <a:gd name="connsiteY851" fmla="*/ 279552 h 2455878"/>
                <a:gd name="connsiteX852" fmla="*/ 642527 w 1786319"/>
                <a:gd name="connsiteY852" fmla="*/ 281072 h 2455878"/>
                <a:gd name="connsiteX853" fmla="*/ 641019 w 1786319"/>
                <a:gd name="connsiteY853" fmla="*/ 279766 h 2455878"/>
                <a:gd name="connsiteX854" fmla="*/ 638562 w 1786319"/>
                <a:gd name="connsiteY854" fmla="*/ 271539 h 2455878"/>
                <a:gd name="connsiteX855" fmla="*/ 636227 w 1786319"/>
                <a:gd name="connsiteY855" fmla="*/ 275080 h 2455878"/>
                <a:gd name="connsiteX856" fmla="*/ 614505 w 1786319"/>
                <a:gd name="connsiteY856" fmla="*/ 253956 h 2455878"/>
                <a:gd name="connsiteX857" fmla="*/ 617714 w 1786319"/>
                <a:gd name="connsiteY857" fmla="*/ 237109 h 2455878"/>
                <a:gd name="connsiteX858" fmla="*/ 607616 w 1786319"/>
                <a:gd name="connsiteY858" fmla="*/ 248143 h 2455878"/>
                <a:gd name="connsiteX859" fmla="*/ 605864 w 1786319"/>
                <a:gd name="connsiteY859" fmla="*/ 247349 h 2455878"/>
                <a:gd name="connsiteX860" fmla="*/ 604215 w 1786319"/>
                <a:gd name="connsiteY860" fmla="*/ 248341 h 2455878"/>
                <a:gd name="connsiteX861" fmla="*/ 589718 w 1786319"/>
                <a:gd name="connsiteY861" fmla="*/ 235793 h 2455878"/>
                <a:gd name="connsiteX862" fmla="*/ 150023 w 1786319"/>
                <a:gd name="connsiteY862" fmla="*/ 225190 h 2455878"/>
                <a:gd name="connsiteX863" fmla="*/ 144512 w 1786319"/>
                <a:gd name="connsiteY863" fmla="*/ 249384 h 2455878"/>
                <a:gd name="connsiteX864" fmla="*/ 136707 w 1786319"/>
                <a:gd name="connsiteY864" fmla="*/ 254085 h 2455878"/>
                <a:gd name="connsiteX865" fmla="*/ 132699 w 1786319"/>
                <a:gd name="connsiteY865" fmla="*/ 252431 h 2455878"/>
                <a:gd name="connsiteX866" fmla="*/ 134749 w 1786319"/>
                <a:gd name="connsiteY866" fmla="*/ 255160 h 2455878"/>
                <a:gd name="connsiteX867" fmla="*/ 148024 w 1786319"/>
                <a:gd name="connsiteY867" fmla="*/ 250796 h 2455878"/>
                <a:gd name="connsiteX868" fmla="*/ 161654 w 1786319"/>
                <a:gd name="connsiteY868" fmla="*/ 252285 h 2455878"/>
                <a:gd name="connsiteX869" fmla="*/ 159903 w 1786319"/>
                <a:gd name="connsiteY869" fmla="*/ 247342 h 2455878"/>
                <a:gd name="connsiteX870" fmla="*/ 160450 w 1786319"/>
                <a:gd name="connsiteY870" fmla="*/ 238223 h 2455878"/>
                <a:gd name="connsiteX871" fmla="*/ 442595 w 1786319"/>
                <a:gd name="connsiteY871" fmla="*/ 221680 h 2455878"/>
                <a:gd name="connsiteX872" fmla="*/ 439223 w 1786319"/>
                <a:gd name="connsiteY872" fmla="*/ 224316 h 2455878"/>
                <a:gd name="connsiteX873" fmla="*/ 434120 w 1786319"/>
                <a:gd name="connsiteY873" fmla="*/ 225520 h 2455878"/>
                <a:gd name="connsiteX874" fmla="*/ 442624 w 1786319"/>
                <a:gd name="connsiteY874" fmla="*/ 231870 h 2455878"/>
                <a:gd name="connsiteX875" fmla="*/ 451874 w 1786319"/>
                <a:gd name="connsiteY875" fmla="*/ 244185 h 2455878"/>
                <a:gd name="connsiteX876" fmla="*/ 451122 w 1786319"/>
                <a:gd name="connsiteY876" fmla="*/ 252845 h 2455878"/>
                <a:gd name="connsiteX877" fmla="*/ 475994 w 1786319"/>
                <a:gd name="connsiteY877" fmla="*/ 256937 h 2455878"/>
                <a:gd name="connsiteX878" fmla="*/ 464428 w 1786319"/>
                <a:gd name="connsiteY878" fmla="*/ 238630 h 2455878"/>
                <a:gd name="connsiteX879" fmla="*/ 464520 w 1786319"/>
                <a:gd name="connsiteY879" fmla="*/ 238093 h 2455878"/>
                <a:gd name="connsiteX880" fmla="*/ 469993 w 1786319"/>
                <a:gd name="connsiteY880" fmla="*/ 233764 h 2455878"/>
                <a:gd name="connsiteX881" fmla="*/ 508924 w 1786319"/>
                <a:gd name="connsiteY881" fmla="*/ 209482 h 2455878"/>
                <a:gd name="connsiteX882" fmla="*/ 498836 w 1786319"/>
                <a:gd name="connsiteY882" fmla="*/ 210118 h 2455878"/>
                <a:gd name="connsiteX883" fmla="*/ 501469 w 1786319"/>
                <a:gd name="connsiteY883" fmla="*/ 212885 h 2455878"/>
                <a:gd name="connsiteX884" fmla="*/ 523637 w 1786319"/>
                <a:gd name="connsiteY884" fmla="*/ 204294 h 2455878"/>
                <a:gd name="connsiteX885" fmla="*/ 516595 w 1786319"/>
                <a:gd name="connsiteY885" fmla="*/ 206850 h 2455878"/>
                <a:gd name="connsiteX886" fmla="*/ 525768 w 1786319"/>
                <a:gd name="connsiteY886" fmla="*/ 206139 h 2455878"/>
                <a:gd name="connsiteX887" fmla="*/ 675814 w 1786319"/>
                <a:gd name="connsiteY887" fmla="*/ 204049 h 2455878"/>
                <a:gd name="connsiteX888" fmla="*/ 684576 w 1786319"/>
                <a:gd name="connsiteY888" fmla="*/ 215448 h 2455878"/>
                <a:gd name="connsiteX889" fmla="*/ 691811 w 1786319"/>
                <a:gd name="connsiteY889" fmla="*/ 238470 h 2455878"/>
                <a:gd name="connsiteX890" fmla="*/ 693756 w 1786319"/>
                <a:gd name="connsiteY890" fmla="*/ 232485 h 2455878"/>
                <a:gd name="connsiteX891" fmla="*/ 681196 w 1786319"/>
                <a:gd name="connsiteY891" fmla="*/ 205415 h 2455878"/>
                <a:gd name="connsiteX892" fmla="*/ 676869 w 1786319"/>
                <a:gd name="connsiteY892" fmla="*/ 204861 h 2455878"/>
                <a:gd name="connsiteX893" fmla="*/ 145877 w 1786319"/>
                <a:gd name="connsiteY893" fmla="*/ 198211 h 2455878"/>
                <a:gd name="connsiteX894" fmla="*/ 147371 w 1786319"/>
                <a:gd name="connsiteY894" fmla="*/ 201092 h 2455878"/>
                <a:gd name="connsiteX895" fmla="*/ 150894 w 1786319"/>
                <a:gd name="connsiteY895" fmla="*/ 220883 h 2455878"/>
                <a:gd name="connsiteX896" fmla="*/ 165878 w 1786319"/>
                <a:gd name="connsiteY896" fmla="*/ 211532 h 2455878"/>
                <a:gd name="connsiteX897" fmla="*/ 168098 w 1786319"/>
                <a:gd name="connsiteY897" fmla="*/ 204312 h 2455878"/>
                <a:gd name="connsiteX898" fmla="*/ 169909 w 1786319"/>
                <a:gd name="connsiteY898" fmla="*/ 201286 h 2455878"/>
                <a:gd name="connsiteX899" fmla="*/ 554254 w 1786319"/>
                <a:gd name="connsiteY899" fmla="*/ 192561 h 2455878"/>
                <a:gd name="connsiteX900" fmla="*/ 552769 w 1786319"/>
                <a:gd name="connsiteY900" fmla="*/ 201018 h 2455878"/>
                <a:gd name="connsiteX901" fmla="*/ 549784 w 1786319"/>
                <a:gd name="connsiteY901" fmla="*/ 204279 h 2455878"/>
                <a:gd name="connsiteX902" fmla="*/ 557974 w 1786319"/>
                <a:gd name="connsiteY902" fmla="*/ 203646 h 2455878"/>
                <a:gd name="connsiteX903" fmla="*/ 564045 w 1786319"/>
                <a:gd name="connsiteY903" fmla="*/ 205564 h 2455878"/>
                <a:gd name="connsiteX904" fmla="*/ 565985 w 1786319"/>
                <a:gd name="connsiteY904" fmla="*/ 195379 h 2455878"/>
                <a:gd name="connsiteX905" fmla="*/ 556984 w 1786319"/>
                <a:gd name="connsiteY905" fmla="*/ 195807 h 2455878"/>
                <a:gd name="connsiteX906" fmla="*/ 303750 w 1786319"/>
                <a:gd name="connsiteY906" fmla="*/ 185769 h 2455878"/>
                <a:gd name="connsiteX907" fmla="*/ 304231 w 1786319"/>
                <a:gd name="connsiteY907" fmla="*/ 186608 h 2455878"/>
                <a:gd name="connsiteX908" fmla="*/ 306893 w 1786319"/>
                <a:gd name="connsiteY908" fmla="*/ 186332 h 2455878"/>
                <a:gd name="connsiteX909" fmla="*/ 176937 w 1786319"/>
                <a:gd name="connsiteY909" fmla="*/ 181240 h 2455878"/>
                <a:gd name="connsiteX910" fmla="*/ 179365 w 1786319"/>
                <a:gd name="connsiteY910" fmla="*/ 185479 h 2455878"/>
                <a:gd name="connsiteX911" fmla="*/ 181421 w 1786319"/>
                <a:gd name="connsiteY911" fmla="*/ 182044 h 2455878"/>
                <a:gd name="connsiteX912" fmla="*/ 336089 w 1786319"/>
                <a:gd name="connsiteY912" fmla="*/ 178277 h 2455878"/>
                <a:gd name="connsiteX913" fmla="*/ 336116 w 1786319"/>
                <a:gd name="connsiteY913" fmla="*/ 178636 h 2455878"/>
                <a:gd name="connsiteX914" fmla="*/ 329509 w 1786319"/>
                <a:gd name="connsiteY914" fmla="*/ 185986 h 2455878"/>
                <a:gd name="connsiteX915" fmla="*/ 317565 w 1786319"/>
                <a:gd name="connsiteY915" fmla="*/ 187277 h 2455878"/>
                <a:gd name="connsiteX916" fmla="*/ 339818 w 1786319"/>
                <a:gd name="connsiteY916" fmla="*/ 194550 h 2455878"/>
                <a:gd name="connsiteX917" fmla="*/ 353891 w 1786319"/>
                <a:gd name="connsiteY917" fmla="*/ 188115 h 2455878"/>
                <a:gd name="connsiteX918" fmla="*/ 357539 w 1786319"/>
                <a:gd name="connsiteY918" fmla="*/ 187737 h 2455878"/>
                <a:gd name="connsiteX919" fmla="*/ 723799 w 1786319"/>
                <a:gd name="connsiteY919" fmla="*/ 156092 h 2455878"/>
                <a:gd name="connsiteX920" fmla="*/ 721406 w 1786319"/>
                <a:gd name="connsiteY920" fmla="*/ 158373 h 2455878"/>
                <a:gd name="connsiteX921" fmla="*/ 717277 w 1786319"/>
                <a:gd name="connsiteY921" fmla="*/ 159347 h 2455878"/>
                <a:gd name="connsiteX922" fmla="*/ 724158 w 1786319"/>
                <a:gd name="connsiteY922" fmla="*/ 164484 h 2455878"/>
                <a:gd name="connsiteX923" fmla="*/ 731642 w 1786319"/>
                <a:gd name="connsiteY923" fmla="*/ 174448 h 2455878"/>
                <a:gd name="connsiteX924" fmla="*/ 731034 w 1786319"/>
                <a:gd name="connsiteY924" fmla="*/ 181455 h 2455878"/>
                <a:gd name="connsiteX925" fmla="*/ 754028 w 1786319"/>
                <a:gd name="connsiteY925" fmla="*/ 185238 h 2455878"/>
                <a:gd name="connsiteX926" fmla="*/ 741800 w 1786319"/>
                <a:gd name="connsiteY926" fmla="*/ 169954 h 2455878"/>
                <a:gd name="connsiteX927" fmla="*/ 741874 w 1786319"/>
                <a:gd name="connsiteY927" fmla="*/ 169519 h 2455878"/>
                <a:gd name="connsiteX928" fmla="*/ 746996 w 1786319"/>
                <a:gd name="connsiteY928" fmla="*/ 166323 h 2455878"/>
                <a:gd name="connsiteX929" fmla="*/ 780123 w 1786319"/>
                <a:gd name="connsiteY929" fmla="*/ 145651 h 2455878"/>
                <a:gd name="connsiteX930" fmla="*/ 778208 w 1786319"/>
                <a:gd name="connsiteY930" fmla="*/ 146346 h 2455878"/>
                <a:gd name="connsiteX931" fmla="*/ 769638 w 1786319"/>
                <a:gd name="connsiteY931" fmla="*/ 146885 h 2455878"/>
                <a:gd name="connsiteX932" fmla="*/ 772562 w 1786319"/>
                <a:gd name="connsiteY932" fmla="*/ 149958 h 2455878"/>
                <a:gd name="connsiteX933" fmla="*/ 772662 w 1786319"/>
                <a:gd name="connsiteY933" fmla="*/ 150306 h 2455878"/>
                <a:gd name="connsiteX934" fmla="*/ 498486 w 1786319"/>
                <a:gd name="connsiteY934" fmla="*/ 139097 h 2455878"/>
                <a:gd name="connsiteX935" fmla="*/ 503032 w 1786319"/>
                <a:gd name="connsiteY935" fmla="*/ 140533 h 2455878"/>
                <a:gd name="connsiteX936" fmla="*/ 503508 w 1786319"/>
                <a:gd name="connsiteY936" fmla="*/ 139739 h 2455878"/>
                <a:gd name="connsiteX937" fmla="*/ 611797 w 1786319"/>
                <a:gd name="connsiteY937" fmla="*/ 127185 h 2455878"/>
                <a:gd name="connsiteX938" fmla="*/ 612044 w 1786319"/>
                <a:gd name="connsiteY938" fmla="*/ 127616 h 2455878"/>
                <a:gd name="connsiteX939" fmla="*/ 617566 w 1786319"/>
                <a:gd name="connsiteY939" fmla="*/ 128219 h 2455878"/>
                <a:gd name="connsiteX940" fmla="*/ 693890 w 1786319"/>
                <a:gd name="connsiteY940" fmla="*/ 126099 h 2455878"/>
                <a:gd name="connsiteX941" fmla="*/ 693170 w 1786319"/>
                <a:gd name="connsiteY941" fmla="*/ 127041 h 2455878"/>
                <a:gd name="connsiteX942" fmla="*/ 694784 w 1786319"/>
                <a:gd name="connsiteY942" fmla="*/ 127217 h 2455878"/>
                <a:gd name="connsiteX943" fmla="*/ 509194 w 1786319"/>
                <a:gd name="connsiteY943" fmla="*/ 123521 h 2455878"/>
                <a:gd name="connsiteX944" fmla="*/ 511160 w 1786319"/>
                <a:gd name="connsiteY944" fmla="*/ 126950 h 2455878"/>
                <a:gd name="connsiteX945" fmla="*/ 512821 w 1786319"/>
                <a:gd name="connsiteY945" fmla="*/ 124171 h 2455878"/>
                <a:gd name="connsiteX946" fmla="*/ 637962 w 1786319"/>
                <a:gd name="connsiteY946" fmla="*/ 121123 h 2455878"/>
                <a:gd name="connsiteX947" fmla="*/ 637984 w 1786319"/>
                <a:gd name="connsiteY947" fmla="*/ 121413 h 2455878"/>
                <a:gd name="connsiteX948" fmla="*/ 632639 w 1786319"/>
                <a:gd name="connsiteY948" fmla="*/ 127360 h 2455878"/>
                <a:gd name="connsiteX949" fmla="*/ 621114 w 1786319"/>
                <a:gd name="connsiteY949" fmla="*/ 128606 h 2455878"/>
                <a:gd name="connsiteX950" fmla="*/ 632002 w 1786319"/>
                <a:gd name="connsiteY950" fmla="*/ 129796 h 2455878"/>
                <a:gd name="connsiteX951" fmla="*/ 642654 w 1786319"/>
                <a:gd name="connsiteY951" fmla="*/ 135282 h 2455878"/>
                <a:gd name="connsiteX952" fmla="*/ 658361 w 1786319"/>
                <a:gd name="connsiteY952" fmla="*/ 130120 h 2455878"/>
                <a:gd name="connsiteX953" fmla="*/ 529791 w 1786319"/>
                <a:gd name="connsiteY953" fmla="*/ 75231 h 2455878"/>
                <a:gd name="connsiteX954" fmla="*/ 533944 w 1786319"/>
                <a:gd name="connsiteY954" fmla="*/ 81690 h 2455878"/>
                <a:gd name="connsiteX955" fmla="*/ 527193 w 1786319"/>
                <a:gd name="connsiteY955" fmla="*/ 90582 h 2455878"/>
                <a:gd name="connsiteX956" fmla="*/ 523064 w 1786319"/>
                <a:gd name="connsiteY956" fmla="*/ 91556 h 2455878"/>
                <a:gd name="connsiteX957" fmla="*/ 529944 w 1786319"/>
                <a:gd name="connsiteY957" fmla="*/ 96693 h 2455878"/>
                <a:gd name="connsiteX958" fmla="*/ 537429 w 1786319"/>
                <a:gd name="connsiteY958" fmla="*/ 106656 h 2455878"/>
                <a:gd name="connsiteX959" fmla="*/ 537213 w 1786319"/>
                <a:gd name="connsiteY959" fmla="*/ 109144 h 2455878"/>
                <a:gd name="connsiteX960" fmla="*/ 552014 w 1786319"/>
                <a:gd name="connsiteY960" fmla="*/ 120975 h 2455878"/>
                <a:gd name="connsiteX961" fmla="*/ 565483 w 1786319"/>
                <a:gd name="connsiteY961" fmla="*/ 138494 h 2455878"/>
                <a:gd name="connsiteX962" fmla="*/ 565796 w 1786319"/>
                <a:gd name="connsiteY962" fmla="*/ 139491 h 2455878"/>
                <a:gd name="connsiteX963" fmla="*/ 578300 w 1786319"/>
                <a:gd name="connsiteY963" fmla="*/ 135382 h 2455878"/>
                <a:gd name="connsiteX964" fmla="*/ 557168 w 1786319"/>
                <a:gd name="connsiteY964" fmla="*/ 119125 h 2455878"/>
                <a:gd name="connsiteX965" fmla="*/ 538607 w 1786319"/>
                <a:gd name="connsiteY965" fmla="*/ 79119 h 2455878"/>
                <a:gd name="connsiteX966" fmla="*/ 555748 w 1786319"/>
                <a:gd name="connsiteY966" fmla="*/ 1000 h 2455878"/>
                <a:gd name="connsiteX967" fmla="*/ 574338 w 1786319"/>
                <a:gd name="connsiteY967" fmla="*/ 24927 h 2455878"/>
                <a:gd name="connsiteX968" fmla="*/ 570559 w 1786319"/>
                <a:gd name="connsiteY968" fmla="*/ 26856 h 2455878"/>
                <a:gd name="connsiteX969" fmla="*/ 578465 w 1786319"/>
                <a:gd name="connsiteY969" fmla="*/ 30208 h 2455878"/>
                <a:gd name="connsiteX970" fmla="*/ 589330 w 1786319"/>
                <a:gd name="connsiteY970" fmla="*/ 46005 h 2455878"/>
                <a:gd name="connsiteX971" fmla="*/ 588162 w 1786319"/>
                <a:gd name="connsiteY971" fmla="*/ 47534 h 2455878"/>
                <a:gd name="connsiteX972" fmla="*/ 588757 w 1786319"/>
                <a:gd name="connsiteY972" fmla="*/ 49363 h 2455878"/>
                <a:gd name="connsiteX973" fmla="*/ 573267 w 1786319"/>
                <a:gd name="connsiteY973" fmla="*/ 60662 h 2455878"/>
                <a:gd name="connsiteX974" fmla="*/ 564697 w 1786319"/>
                <a:gd name="connsiteY974" fmla="*/ 61203 h 2455878"/>
                <a:gd name="connsiteX975" fmla="*/ 567622 w 1786319"/>
                <a:gd name="connsiteY975" fmla="*/ 64275 h 2455878"/>
                <a:gd name="connsiteX976" fmla="*/ 567998 w 1786319"/>
                <a:gd name="connsiteY976" fmla="*/ 65583 h 2455878"/>
                <a:gd name="connsiteX977" fmla="*/ 582465 w 1786319"/>
                <a:gd name="connsiteY977" fmla="*/ 60829 h 2455878"/>
                <a:gd name="connsiteX978" fmla="*/ 610015 w 1786319"/>
                <a:gd name="connsiteY978" fmla="*/ 63838 h 2455878"/>
                <a:gd name="connsiteX979" fmla="*/ 623065 w 1786319"/>
                <a:gd name="connsiteY979" fmla="*/ 70559 h 2455878"/>
                <a:gd name="connsiteX980" fmla="*/ 645002 w 1786319"/>
                <a:gd name="connsiteY980" fmla="*/ 56869 h 2455878"/>
                <a:gd name="connsiteX981" fmla="*/ 698927 w 1786319"/>
                <a:gd name="connsiteY981" fmla="*/ 78059 h 2455878"/>
                <a:gd name="connsiteX982" fmla="*/ 695149 w 1786319"/>
                <a:gd name="connsiteY982" fmla="*/ 79988 h 2455878"/>
                <a:gd name="connsiteX983" fmla="*/ 703054 w 1786319"/>
                <a:gd name="connsiteY983" fmla="*/ 83340 h 2455878"/>
                <a:gd name="connsiteX984" fmla="*/ 712696 w 1786319"/>
                <a:gd name="connsiteY984" fmla="*/ 91236 h 2455878"/>
                <a:gd name="connsiteX985" fmla="*/ 713554 w 1786319"/>
                <a:gd name="connsiteY985" fmla="*/ 96782 h 2455878"/>
                <a:gd name="connsiteX986" fmla="*/ 725353 w 1786319"/>
                <a:gd name="connsiteY986" fmla="*/ 89419 h 2455878"/>
                <a:gd name="connsiteX987" fmla="*/ 779279 w 1786319"/>
                <a:gd name="connsiteY987" fmla="*/ 110609 h 2455878"/>
                <a:gd name="connsiteX988" fmla="*/ 775501 w 1786319"/>
                <a:gd name="connsiteY988" fmla="*/ 112538 h 2455878"/>
                <a:gd name="connsiteX989" fmla="*/ 783406 w 1786319"/>
                <a:gd name="connsiteY989" fmla="*/ 115890 h 2455878"/>
                <a:gd name="connsiteX990" fmla="*/ 794272 w 1786319"/>
                <a:gd name="connsiteY990" fmla="*/ 131688 h 2455878"/>
                <a:gd name="connsiteX991" fmla="*/ 793104 w 1786319"/>
                <a:gd name="connsiteY991" fmla="*/ 133216 h 2455878"/>
                <a:gd name="connsiteX992" fmla="*/ 793698 w 1786319"/>
                <a:gd name="connsiteY992" fmla="*/ 135047 h 2455878"/>
                <a:gd name="connsiteX993" fmla="*/ 789922 w 1786319"/>
                <a:gd name="connsiteY993" fmla="*/ 142095 h 2455878"/>
                <a:gd name="connsiteX994" fmla="*/ 784009 w 1786319"/>
                <a:gd name="connsiteY994" fmla="*/ 144240 h 2455878"/>
                <a:gd name="connsiteX995" fmla="*/ 817487 w 1786319"/>
                <a:gd name="connsiteY995" fmla="*/ 141648 h 2455878"/>
                <a:gd name="connsiteX996" fmla="*/ 836078 w 1786319"/>
                <a:gd name="connsiteY996" fmla="*/ 165574 h 2455878"/>
                <a:gd name="connsiteX997" fmla="*/ 832299 w 1786319"/>
                <a:gd name="connsiteY997" fmla="*/ 167503 h 2455878"/>
                <a:gd name="connsiteX998" fmla="*/ 840205 w 1786319"/>
                <a:gd name="connsiteY998" fmla="*/ 170855 h 2455878"/>
                <a:gd name="connsiteX999" fmla="*/ 851070 w 1786319"/>
                <a:gd name="connsiteY999" fmla="*/ 186653 h 2455878"/>
                <a:gd name="connsiteX1000" fmla="*/ 849902 w 1786319"/>
                <a:gd name="connsiteY1000" fmla="*/ 188182 h 2455878"/>
                <a:gd name="connsiteX1001" fmla="*/ 850497 w 1786319"/>
                <a:gd name="connsiteY1001" fmla="*/ 190011 h 2455878"/>
                <a:gd name="connsiteX1002" fmla="*/ 835007 w 1786319"/>
                <a:gd name="connsiteY1002" fmla="*/ 201310 h 2455878"/>
                <a:gd name="connsiteX1003" fmla="*/ 826437 w 1786319"/>
                <a:gd name="connsiteY1003" fmla="*/ 201851 h 2455878"/>
                <a:gd name="connsiteX1004" fmla="*/ 829361 w 1786319"/>
                <a:gd name="connsiteY1004" fmla="*/ 204923 h 2455878"/>
                <a:gd name="connsiteX1005" fmla="*/ 803887 w 1786319"/>
                <a:gd name="connsiteY1005" fmla="*/ 221329 h 2455878"/>
                <a:gd name="connsiteX1006" fmla="*/ 774704 w 1786319"/>
                <a:gd name="connsiteY1006" fmla="*/ 208457 h 2455878"/>
                <a:gd name="connsiteX1007" fmla="*/ 769044 w 1786319"/>
                <a:gd name="connsiteY1007" fmla="*/ 213339 h 2455878"/>
                <a:gd name="connsiteX1008" fmla="*/ 764915 w 1786319"/>
                <a:gd name="connsiteY1008" fmla="*/ 214312 h 2455878"/>
                <a:gd name="connsiteX1009" fmla="*/ 771795 w 1786319"/>
                <a:gd name="connsiteY1009" fmla="*/ 219450 h 2455878"/>
                <a:gd name="connsiteX1010" fmla="*/ 778587 w 1786319"/>
                <a:gd name="connsiteY1010" fmla="*/ 237380 h 2455878"/>
                <a:gd name="connsiteX1011" fmla="*/ 777089 w 1786319"/>
                <a:gd name="connsiteY1011" fmla="*/ 238587 h 2455878"/>
                <a:gd name="connsiteX1012" fmla="*/ 777231 w 1786319"/>
                <a:gd name="connsiteY1012" fmla="*/ 240506 h 2455878"/>
                <a:gd name="connsiteX1013" fmla="*/ 771886 w 1786319"/>
                <a:gd name="connsiteY1013" fmla="*/ 246453 h 2455878"/>
                <a:gd name="connsiteX1014" fmla="*/ 765955 w 1786319"/>
                <a:gd name="connsiteY1014" fmla="*/ 247094 h 2455878"/>
                <a:gd name="connsiteX1015" fmla="*/ 787789 w 1786319"/>
                <a:gd name="connsiteY1015" fmla="*/ 254322 h 2455878"/>
                <a:gd name="connsiteX1016" fmla="*/ 779037 w 1786319"/>
                <a:gd name="connsiteY1016" fmla="*/ 235458 h 2455878"/>
                <a:gd name="connsiteX1017" fmla="*/ 779213 w 1786319"/>
                <a:gd name="connsiteY1017" fmla="*/ 235054 h 2455878"/>
                <a:gd name="connsiteX1018" fmla="*/ 824316 w 1786319"/>
                <a:gd name="connsiteY1018" fmla="*/ 220230 h 2455878"/>
                <a:gd name="connsiteX1019" fmla="*/ 828305 w 1786319"/>
                <a:gd name="connsiteY1019" fmla="*/ 220886 h 2455878"/>
                <a:gd name="connsiteX1020" fmla="*/ 870125 w 1786319"/>
                <a:gd name="connsiteY1020" fmla="*/ 203064 h 2455878"/>
                <a:gd name="connsiteX1021" fmla="*/ 920131 w 1786319"/>
                <a:gd name="connsiteY1021" fmla="*/ 232327 h 2455878"/>
                <a:gd name="connsiteX1022" fmla="*/ 916100 w 1786319"/>
                <a:gd name="connsiteY1022" fmla="*/ 233649 h 2455878"/>
                <a:gd name="connsiteX1023" fmla="*/ 923394 w 1786319"/>
                <a:gd name="connsiteY1023" fmla="*/ 238182 h 2455878"/>
                <a:gd name="connsiteX1024" fmla="*/ 931689 w 1786319"/>
                <a:gd name="connsiteY1024" fmla="*/ 255467 h 2455878"/>
                <a:gd name="connsiteX1025" fmla="*/ 930488 w 1786319"/>
                <a:gd name="connsiteY1025" fmla="*/ 256617 h 2455878"/>
                <a:gd name="connsiteX1026" fmla="*/ 960426 w 1786319"/>
                <a:gd name="connsiteY1026" fmla="*/ 258950 h 2455878"/>
                <a:gd name="connsiteX1027" fmla="*/ 980849 w 1786319"/>
                <a:gd name="connsiteY1027" fmla="*/ 279575 h 2455878"/>
                <a:gd name="connsiteX1028" fmla="*/ 978286 w 1786319"/>
                <a:gd name="connsiteY1028" fmla="*/ 282198 h 2455878"/>
                <a:gd name="connsiteX1029" fmla="*/ 1002874 w 1786319"/>
                <a:gd name="connsiteY1029" fmla="*/ 279391 h 2455878"/>
                <a:gd name="connsiteX1030" fmla="*/ 1022323 w 1786319"/>
                <a:gd name="connsiteY1030" fmla="*/ 302625 h 2455878"/>
                <a:gd name="connsiteX1031" fmla="*/ 1018617 w 1786319"/>
                <a:gd name="connsiteY1031" fmla="*/ 304690 h 2455878"/>
                <a:gd name="connsiteX1032" fmla="*/ 1026639 w 1786319"/>
                <a:gd name="connsiteY1032" fmla="*/ 307752 h 2455878"/>
                <a:gd name="connsiteX1033" fmla="*/ 1038073 w 1786319"/>
                <a:gd name="connsiteY1033" fmla="*/ 323144 h 2455878"/>
                <a:gd name="connsiteX1034" fmla="*/ 1036961 w 1786319"/>
                <a:gd name="connsiteY1034" fmla="*/ 324714 h 2455878"/>
                <a:gd name="connsiteX1035" fmla="*/ 1037622 w 1786319"/>
                <a:gd name="connsiteY1035" fmla="*/ 326521 h 2455878"/>
                <a:gd name="connsiteX1036" fmla="*/ 1022553 w 1786319"/>
                <a:gd name="connsiteY1036" fmla="*/ 338376 h 2455878"/>
                <a:gd name="connsiteX1037" fmla="*/ 1014008 w 1786319"/>
                <a:gd name="connsiteY1037" fmla="*/ 339228 h 2455878"/>
                <a:gd name="connsiteX1038" fmla="*/ 1017043 w 1786319"/>
                <a:gd name="connsiteY1038" fmla="*/ 342192 h 2455878"/>
                <a:gd name="connsiteX1039" fmla="*/ 1019608 w 1786319"/>
                <a:gd name="connsiteY1039" fmla="*/ 350011 h 2455878"/>
                <a:gd name="connsiteX1040" fmla="*/ 1019343 w 1786319"/>
                <a:gd name="connsiteY1040" fmla="*/ 350385 h 2455878"/>
                <a:gd name="connsiteX1041" fmla="*/ 1046829 w 1786319"/>
                <a:gd name="connsiteY1041" fmla="*/ 343706 h 2455878"/>
                <a:gd name="connsiteX1042" fmla="*/ 1091367 w 1786319"/>
                <a:gd name="connsiteY1042" fmla="*/ 380764 h 2455878"/>
                <a:gd name="connsiteX1043" fmla="*/ 1087174 w 1786319"/>
                <a:gd name="connsiteY1043" fmla="*/ 381408 h 2455878"/>
                <a:gd name="connsiteX1044" fmla="*/ 1093626 w 1786319"/>
                <a:gd name="connsiteY1044" fmla="*/ 387075 h 2455878"/>
                <a:gd name="connsiteX1045" fmla="*/ 1098979 w 1786319"/>
                <a:gd name="connsiteY1045" fmla="*/ 405485 h 2455878"/>
                <a:gd name="connsiteX1046" fmla="*/ 1097390 w 1786319"/>
                <a:gd name="connsiteY1046" fmla="*/ 406570 h 2455878"/>
                <a:gd name="connsiteX1047" fmla="*/ 1097379 w 1786319"/>
                <a:gd name="connsiteY1047" fmla="*/ 408494 h 2455878"/>
                <a:gd name="connsiteX1048" fmla="*/ 1079124 w 1786319"/>
                <a:gd name="connsiteY1048" fmla="*/ 414354 h 2455878"/>
                <a:gd name="connsiteX1049" fmla="*/ 1070819 w 1786319"/>
                <a:gd name="connsiteY1049" fmla="*/ 412176 h 2455878"/>
                <a:gd name="connsiteX1050" fmla="*/ 1072630 w 1786319"/>
                <a:gd name="connsiteY1050" fmla="*/ 416011 h 2455878"/>
                <a:gd name="connsiteX1051" fmla="*/ 1016999 w 1786319"/>
                <a:gd name="connsiteY1051" fmla="*/ 399819 h 2455878"/>
                <a:gd name="connsiteX1052" fmla="*/ 1001525 w 1786319"/>
                <a:gd name="connsiteY1052" fmla="*/ 358106 h 2455878"/>
                <a:gd name="connsiteX1053" fmla="*/ 992182 w 1786319"/>
                <a:gd name="connsiteY1053" fmla="*/ 359513 h 2455878"/>
                <a:gd name="connsiteX1054" fmla="*/ 959257 w 1786319"/>
                <a:gd name="connsiteY1054" fmla="*/ 346401 h 2455878"/>
                <a:gd name="connsiteX1055" fmla="*/ 950502 w 1786319"/>
                <a:gd name="connsiteY1055" fmla="*/ 336239 h 2455878"/>
                <a:gd name="connsiteX1056" fmla="*/ 934684 w 1786319"/>
                <a:gd name="connsiteY1056" fmla="*/ 335575 h 2455878"/>
                <a:gd name="connsiteX1057" fmla="*/ 932320 w 1786319"/>
                <a:gd name="connsiteY1057" fmla="*/ 334058 h 2455878"/>
                <a:gd name="connsiteX1058" fmla="*/ 934618 w 1786319"/>
                <a:gd name="connsiteY1058" fmla="*/ 343091 h 2455878"/>
                <a:gd name="connsiteX1059" fmla="*/ 930265 w 1786319"/>
                <a:gd name="connsiteY1059" fmla="*/ 345346 h 2455878"/>
                <a:gd name="connsiteX1060" fmla="*/ 958634 w 1786319"/>
                <a:gd name="connsiteY1060" fmla="*/ 364412 h 2455878"/>
                <a:gd name="connsiteX1061" fmla="*/ 958376 w 1786319"/>
                <a:gd name="connsiteY1061" fmla="*/ 394711 h 2455878"/>
                <a:gd name="connsiteX1062" fmla="*/ 954216 w 1786319"/>
                <a:gd name="connsiteY1062" fmla="*/ 393881 h 2455878"/>
                <a:gd name="connsiteX1063" fmla="*/ 957775 w 1786319"/>
                <a:gd name="connsiteY1063" fmla="*/ 400383 h 2455878"/>
                <a:gd name="connsiteX1064" fmla="*/ 960768 w 1786319"/>
                <a:gd name="connsiteY1064" fmla="*/ 397795 h 2455878"/>
                <a:gd name="connsiteX1065" fmla="*/ 983680 w 1786319"/>
                <a:gd name="connsiteY1065" fmla="*/ 386100 h 2455878"/>
                <a:gd name="connsiteX1066" fmla="*/ 984105 w 1786319"/>
                <a:gd name="connsiteY1066" fmla="*/ 386214 h 2455878"/>
                <a:gd name="connsiteX1067" fmla="*/ 1005455 w 1786319"/>
                <a:gd name="connsiteY1067" fmla="*/ 428620 h 2455878"/>
                <a:gd name="connsiteX1068" fmla="*/ 1005112 w 1786319"/>
                <a:gd name="connsiteY1068" fmla="*/ 452776 h 2455878"/>
                <a:gd name="connsiteX1069" fmla="*/ 1022492 w 1786319"/>
                <a:gd name="connsiteY1069" fmla="*/ 437334 h 2455878"/>
                <a:gd name="connsiteX1070" fmla="*/ 1022932 w 1786319"/>
                <a:gd name="connsiteY1070" fmla="*/ 437337 h 2455878"/>
                <a:gd name="connsiteX1071" fmla="*/ 1054269 w 1786319"/>
                <a:gd name="connsiteY1071" fmla="*/ 473003 h 2455878"/>
                <a:gd name="connsiteX1072" fmla="*/ 1059349 w 1786319"/>
                <a:gd name="connsiteY1072" fmla="*/ 493739 h 2455878"/>
                <a:gd name="connsiteX1073" fmla="*/ 1060967 w 1786319"/>
                <a:gd name="connsiteY1073" fmla="*/ 492301 h 2455878"/>
                <a:gd name="connsiteX1074" fmla="*/ 1061408 w 1786319"/>
                <a:gd name="connsiteY1074" fmla="*/ 492304 h 2455878"/>
                <a:gd name="connsiteX1075" fmla="*/ 1075993 w 1786319"/>
                <a:gd name="connsiteY1075" fmla="*/ 505584 h 2455878"/>
                <a:gd name="connsiteX1076" fmla="*/ 1070401 w 1786319"/>
                <a:gd name="connsiteY1076" fmla="*/ 482935 h 2455878"/>
                <a:gd name="connsiteX1077" fmla="*/ 1081620 w 1786319"/>
                <a:gd name="connsiteY1077" fmla="*/ 436803 h 2455878"/>
                <a:gd name="connsiteX1078" fmla="*/ 1082010 w 1786319"/>
                <a:gd name="connsiteY1078" fmla="*/ 436595 h 2455878"/>
                <a:gd name="connsiteX1079" fmla="*/ 1142700 w 1786319"/>
                <a:gd name="connsiteY1079" fmla="*/ 508751 h 2455878"/>
                <a:gd name="connsiteX1080" fmla="*/ 1138865 w 1786319"/>
                <a:gd name="connsiteY1080" fmla="*/ 506940 h 2455878"/>
                <a:gd name="connsiteX1081" fmla="*/ 1141043 w 1786319"/>
                <a:gd name="connsiteY1081" fmla="*/ 515246 h 2455878"/>
                <a:gd name="connsiteX1082" fmla="*/ 1135179 w 1786319"/>
                <a:gd name="connsiteY1082" fmla="*/ 533500 h 2455878"/>
                <a:gd name="connsiteX1083" fmla="*/ 1133254 w 1786319"/>
                <a:gd name="connsiteY1083" fmla="*/ 533510 h 2455878"/>
                <a:gd name="connsiteX1084" fmla="*/ 1132170 w 1786319"/>
                <a:gd name="connsiteY1084" fmla="*/ 535099 h 2455878"/>
                <a:gd name="connsiteX1085" fmla="*/ 1117250 w 1786319"/>
                <a:gd name="connsiteY1085" fmla="*/ 530758 h 2455878"/>
                <a:gd name="connsiteX1086" fmla="*/ 1126232 w 1786319"/>
                <a:gd name="connsiteY1086" fmla="*/ 538935 h 2455878"/>
                <a:gd name="connsiteX1087" fmla="*/ 1133044 w 1786319"/>
                <a:gd name="connsiteY1087" fmla="*/ 551212 h 2455878"/>
                <a:gd name="connsiteX1088" fmla="*/ 1164352 w 1786319"/>
                <a:gd name="connsiteY1088" fmla="*/ 549405 h 2455878"/>
                <a:gd name="connsiteX1089" fmla="*/ 1164506 w 1786319"/>
                <a:gd name="connsiteY1089" fmla="*/ 549169 h 2455878"/>
                <a:gd name="connsiteX1090" fmla="*/ 1211476 w 1786319"/>
                <a:gd name="connsiteY1090" fmla="*/ 542252 h 2455878"/>
                <a:gd name="connsiteX1091" fmla="*/ 1252416 w 1786319"/>
                <a:gd name="connsiteY1091" fmla="*/ 583249 h 2455878"/>
                <a:gd name="connsiteX1092" fmla="*/ 1248182 w 1786319"/>
                <a:gd name="connsiteY1092" fmla="*/ 583505 h 2455878"/>
                <a:gd name="connsiteX1093" fmla="*/ 1254086 w 1786319"/>
                <a:gd name="connsiteY1093" fmla="*/ 589741 h 2455878"/>
                <a:gd name="connsiteX1094" fmla="*/ 1257722 w 1786319"/>
                <a:gd name="connsiteY1094" fmla="*/ 608565 h 2455878"/>
                <a:gd name="connsiteX1095" fmla="*/ 1256039 w 1786319"/>
                <a:gd name="connsiteY1095" fmla="*/ 609499 h 2455878"/>
                <a:gd name="connsiteX1096" fmla="*/ 1255852 w 1786319"/>
                <a:gd name="connsiteY1096" fmla="*/ 611415 h 2455878"/>
                <a:gd name="connsiteX1097" fmla="*/ 1237136 w 1786319"/>
                <a:gd name="connsiteY1097" fmla="*/ 615570 h 2455878"/>
                <a:gd name="connsiteX1098" fmla="*/ 1229066 w 1786319"/>
                <a:gd name="connsiteY1098" fmla="*/ 612637 h 2455878"/>
                <a:gd name="connsiteX1099" fmla="*/ 1230516 w 1786319"/>
                <a:gd name="connsiteY1099" fmla="*/ 616623 h 2455878"/>
                <a:gd name="connsiteX1100" fmla="*/ 1229441 w 1786319"/>
                <a:gd name="connsiteY1100" fmla="*/ 624781 h 2455878"/>
                <a:gd name="connsiteX1101" fmla="*/ 1224900 w 1786319"/>
                <a:gd name="connsiteY1101" fmla="*/ 627298 h 2455878"/>
                <a:gd name="connsiteX1102" fmla="*/ 1228328 w 1786319"/>
                <a:gd name="connsiteY1102" fmla="*/ 632404 h 2455878"/>
                <a:gd name="connsiteX1103" fmla="*/ 1230191 w 1786319"/>
                <a:gd name="connsiteY1103" fmla="*/ 640011 h 2455878"/>
                <a:gd name="connsiteX1104" fmla="*/ 1271938 w 1786319"/>
                <a:gd name="connsiteY1104" fmla="*/ 633862 h 2455878"/>
                <a:gd name="connsiteX1105" fmla="*/ 1312879 w 1786319"/>
                <a:gd name="connsiteY1105" fmla="*/ 674859 h 2455878"/>
                <a:gd name="connsiteX1106" fmla="*/ 1308645 w 1786319"/>
                <a:gd name="connsiteY1106" fmla="*/ 675115 h 2455878"/>
                <a:gd name="connsiteX1107" fmla="*/ 1314548 w 1786319"/>
                <a:gd name="connsiteY1107" fmla="*/ 681351 h 2455878"/>
                <a:gd name="connsiteX1108" fmla="*/ 1318185 w 1786319"/>
                <a:gd name="connsiteY1108" fmla="*/ 700176 h 2455878"/>
                <a:gd name="connsiteX1109" fmla="*/ 1316501 w 1786319"/>
                <a:gd name="connsiteY1109" fmla="*/ 701110 h 2455878"/>
                <a:gd name="connsiteX1110" fmla="*/ 1316315 w 1786319"/>
                <a:gd name="connsiteY1110" fmla="*/ 703025 h 2455878"/>
                <a:gd name="connsiteX1111" fmla="*/ 1297598 w 1786319"/>
                <a:gd name="connsiteY1111" fmla="*/ 707181 h 2455878"/>
                <a:gd name="connsiteX1112" fmla="*/ 1289528 w 1786319"/>
                <a:gd name="connsiteY1112" fmla="*/ 704246 h 2455878"/>
                <a:gd name="connsiteX1113" fmla="*/ 1290979 w 1786319"/>
                <a:gd name="connsiteY1113" fmla="*/ 708232 h 2455878"/>
                <a:gd name="connsiteX1114" fmla="*/ 1288378 w 1786319"/>
                <a:gd name="connsiteY1114" fmla="*/ 715566 h 2455878"/>
                <a:gd name="connsiteX1115" fmla="*/ 1295757 w 1786319"/>
                <a:gd name="connsiteY1115" fmla="*/ 714479 h 2455878"/>
                <a:gd name="connsiteX1116" fmla="*/ 1343753 w 1786319"/>
                <a:gd name="connsiteY1116" fmla="*/ 751243 h 2455878"/>
                <a:gd name="connsiteX1117" fmla="*/ 1341992 w 1786319"/>
                <a:gd name="connsiteY1117" fmla="*/ 752300 h 2455878"/>
                <a:gd name="connsiteX1118" fmla="*/ 1367789 w 1786319"/>
                <a:gd name="connsiteY1118" fmla="*/ 769621 h 2455878"/>
                <a:gd name="connsiteX1119" fmla="*/ 1367545 w 1786319"/>
                <a:gd name="connsiteY1119" fmla="*/ 799920 h 2455878"/>
                <a:gd name="connsiteX1120" fmla="*/ 1363385 w 1786319"/>
                <a:gd name="connsiteY1120" fmla="*/ 799091 h 2455878"/>
                <a:gd name="connsiteX1121" fmla="*/ 1367510 w 1786319"/>
                <a:gd name="connsiteY1121" fmla="*/ 806623 h 2455878"/>
                <a:gd name="connsiteX1122" fmla="*/ 1366243 w 1786319"/>
                <a:gd name="connsiteY1122" fmla="*/ 825754 h 2455878"/>
                <a:gd name="connsiteX1123" fmla="*/ 1364378 w 1786319"/>
                <a:gd name="connsiteY1123" fmla="*/ 826230 h 2455878"/>
                <a:gd name="connsiteX1124" fmla="*/ 1363711 w 1786319"/>
                <a:gd name="connsiteY1124" fmla="*/ 828034 h 2455878"/>
                <a:gd name="connsiteX1125" fmla="*/ 1344553 w 1786319"/>
                <a:gd name="connsiteY1125" fmla="*/ 827298 h 2455878"/>
                <a:gd name="connsiteX1126" fmla="*/ 1337492 w 1786319"/>
                <a:gd name="connsiteY1126" fmla="*/ 822409 h 2455878"/>
                <a:gd name="connsiteX1127" fmla="*/ 1337882 w 1786319"/>
                <a:gd name="connsiteY1127" fmla="*/ 826633 h 2455878"/>
                <a:gd name="connsiteX1128" fmla="*/ 1307724 w 1786319"/>
                <a:gd name="connsiteY1128" fmla="*/ 823716 h 2455878"/>
                <a:gd name="connsiteX1129" fmla="*/ 1293185 w 1786319"/>
                <a:gd name="connsiteY1129" fmla="*/ 796245 h 2455878"/>
                <a:gd name="connsiteX1130" fmla="*/ 1284886 w 1786319"/>
                <a:gd name="connsiteY1130" fmla="*/ 793691 h 2455878"/>
                <a:gd name="connsiteX1131" fmla="*/ 1260892 w 1786319"/>
                <a:gd name="connsiteY1131" fmla="*/ 767608 h 2455878"/>
                <a:gd name="connsiteX1132" fmla="*/ 1255639 w 1786319"/>
                <a:gd name="connsiteY1132" fmla="*/ 748106 h 2455878"/>
                <a:gd name="connsiteX1133" fmla="*/ 1255183 w 1786319"/>
                <a:gd name="connsiteY1133" fmla="*/ 775399 h 2455878"/>
                <a:gd name="connsiteX1134" fmla="*/ 1250471 w 1786319"/>
                <a:gd name="connsiteY1134" fmla="*/ 783168 h 2455878"/>
                <a:gd name="connsiteX1135" fmla="*/ 1276063 w 1786319"/>
                <a:gd name="connsiteY1135" fmla="*/ 792667 h 2455878"/>
                <a:gd name="connsiteX1136" fmla="*/ 1277796 w 1786319"/>
                <a:gd name="connsiteY1136" fmla="*/ 791897 h 2455878"/>
                <a:gd name="connsiteX1137" fmla="*/ 1278198 w 1786319"/>
                <a:gd name="connsiteY1137" fmla="*/ 792080 h 2455878"/>
                <a:gd name="connsiteX1138" fmla="*/ 1280624 w 1786319"/>
                <a:gd name="connsiteY1138" fmla="*/ 797623 h 2455878"/>
                <a:gd name="connsiteX1139" fmla="*/ 1302443 w 1786319"/>
                <a:gd name="connsiteY1139" fmla="*/ 821773 h 2455878"/>
                <a:gd name="connsiteX1140" fmla="*/ 1307745 w 1786319"/>
                <a:gd name="connsiteY1140" fmla="*/ 847106 h 2455878"/>
                <a:gd name="connsiteX1141" fmla="*/ 1296334 w 1786319"/>
                <a:gd name="connsiteY1141" fmla="*/ 853016 h 2455878"/>
                <a:gd name="connsiteX1142" fmla="*/ 1312846 w 1786319"/>
                <a:gd name="connsiteY1142" fmla="*/ 874726 h 2455878"/>
                <a:gd name="connsiteX1143" fmla="*/ 1321444 w 1786319"/>
                <a:gd name="connsiteY1143" fmla="*/ 870906 h 2455878"/>
                <a:gd name="connsiteX1144" fmla="*/ 1321845 w 1786319"/>
                <a:gd name="connsiteY1144" fmla="*/ 871088 h 2455878"/>
                <a:gd name="connsiteX1145" fmla="*/ 1332160 w 1786319"/>
                <a:gd name="connsiteY1145" fmla="*/ 894651 h 2455878"/>
                <a:gd name="connsiteX1146" fmla="*/ 1332522 w 1786319"/>
                <a:gd name="connsiteY1146" fmla="*/ 896735 h 2455878"/>
                <a:gd name="connsiteX1147" fmla="*/ 1338793 w 1786319"/>
                <a:gd name="connsiteY1147" fmla="*/ 895812 h 2455878"/>
                <a:gd name="connsiteX1148" fmla="*/ 1326658 w 1786319"/>
                <a:gd name="connsiteY1148" fmla="*/ 857884 h 2455878"/>
                <a:gd name="connsiteX1149" fmla="*/ 1326882 w 1786319"/>
                <a:gd name="connsiteY1149" fmla="*/ 857504 h 2455878"/>
                <a:gd name="connsiteX1150" fmla="*/ 1373480 w 1786319"/>
                <a:gd name="connsiteY1150" fmla="*/ 848407 h 2455878"/>
                <a:gd name="connsiteX1151" fmla="*/ 1416285 w 1786319"/>
                <a:gd name="connsiteY1151" fmla="*/ 887455 h 2455878"/>
                <a:gd name="connsiteX1152" fmla="*/ 1412067 w 1786319"/>
                <a:gd name="connsiteY1152" fmla="*/ 887907 h 2455878"/>
                <a:gd name="connsiteX1153" fmla="*/ 1418255 w 1786319"/>
                <a:gd name="connsiteY1153" fmla="*/ 893861 h 2455878"/>
                <a:gd name="connsiteX1154" fmla="*/ 1422764 w 1786319"/>
                <a:gd name="connsiteY1154" fmla="*/ 912497 h 2455878"/>
                <a:gd name="connsiteX1155" fmla="*/ 1421126 w 1786319"/>
                <a:gd name="connsiteY1155" fmla="*/ 913507 h 2455878"/>
                <a:gd name="connsiteX1156" fmla="*/ 1421029 w 1786319"/>
                <a:gd name="connsiteY1156" fmla="*/ 915430 h 2455878"/>
                <a:gd name="connsiteX1157" fmla="*/ 1418593 w 1786319"/>
                <a:gd name="connsiteY1157" fmla="*/ 917539 h 2455878"/>
                <a:gd name="connsiteX1158" fmla="*/ 1423885 w 1786319"/>
                <a:gd name="connsiteY1158" fmla="*/ 923721 h 2455878"/>
                <a:gd name="connsiteX1159" fmla="*/ 1415302 w 1786319"/>
                <a:gd name="connsiteY1159" fmla="*/ 936507 h 2455878"/>
                <a:gd name="connsiteX1160" fmla="*/ 1410623 w 1786319"/>
                <a:gd name="connsiteY1160" fmla="*/ 936789 h 2455878"/>
                <a:gd name="connsiteX1161" fmla="*/ 1417146 w 1786319"/>
                <a:gd name="connsiteY1161" fmla="*/ 943680 h 2455878"/>
                <a:gd name="connsiteX1162" fmla="*/ 1423419 w 1786319"/>
                <a:gd name="connsiteY1162" fmla="*/ 955938 h 2455878"/>
                <a:gd name="connsiteX1163" fmla="*/ 1422543 w 1786319"/>
                <a:gd name="connsiteY1163" fmla="*/ 959253 h 2455878"/>
                <a:gd name="connsiteX1164" fmla="*/ 1427224 w 1786319"/>
                <a:gd name="connsiteY1164" fmla="*/ 958339 h 2455878"/>
                <a:gd name="connsiteX1165" fmla="*/ 1470030 w 1786319"/>
                <a:gd name="connsiteY1165" fmla="*/ 997387 h 2455878"/>
                <a:gd name="connsiteX1166" fmla="*/ 1465812 w 1786319"/>
                <a:gd name="connsiteY1166" fmla="*/ 997839 h 2455878"/>
                <a:gd name="connsiteX1167" fmla="*/ 1471999 w 1786319"/>
                <a:gd name="connsiteY1167" fmla="*/ 1003793 h 2455878"/>
                <a:gd name="connsiteX1168" fmla="*/ 1472601 w 1786319"/>
                <a:gd name="connsiteY1168" fmla="*/ 1004846 h 2455878"/>
                <a:gd name="connsiteX1169" fmla="*/ 1473865 w 1786319"/>
                <a:gd name="connsiteY1169" fmla="*/ 1005285 h 2455878"/>
                <a:gd name="connsiteX1170" fmla="*/ 1482111 w 1786319"/>
                <a:gd name="connsiteY1170" fmla="*/ 1037733 h 2455878"/>
                <a:gd name="connsiteX1171" fmla="*/ 1477432 w 1786319"/>
                <a:gd name="connsiteY1171" fmla="*/ 1038015 h 2455878"/>
                <a:gd name="connsiteX1172" fmla="*/ 1483956 w 1786319"/>
                <a:gd name="connsiteY1172" fmla="*/ 1044905 h 2455878"/>
                <a:gd name="connsiteX1173" fmla="*/ 1486089 w 1786319"/>
                <a:gd name="connsiteY1173" fmla="*/ 1049075 h 2455878"/>
                <a:gd name="connsiteX1174" fmla="*/ 1495623 w 1786319"/>
                <a:gd name="connsiteY1174" fmla="*/ 1055603 h 2455878"/>
                <a:gd name="connsiteX1175" fmla="*/ 1493848 w 1786319"/>
                <a:gd name="connsiteY1175" fmla="*/ 1076173 h 2455878"/>
                <a:gd name="connsiteX1176" fmla="*/ 1489630 w 1786319"/>
                <a:gd name="connsiteY1176" fmla="*/ 1076625 h 2455878"/>
                <a:gd name="connsiteX1177" fmla="*/ 1495817 w 1786319"/>
                <a:gd name="connsiteY1177" fmla="*/ 1082579 h 2455878"/>
                <a:gd name="connsiteX1178" fmla="*/ 1502004 w 1786319"/>
                <a:gd name="connsiteY1178" fmla="*/ 1093396 h 2455878"/>
                <a:gd name="connsiteX1179" fmla="*/ 1501473 w 1786319"/>
                <a:gd name="connsiteY1179" fmla="*/ 1095872 h 2455878"/>
                <a:gd name="connsiteX1180" fmla="*/ 1517013 w 1786319"/>
                <a:gd name="connsiteY1180" fmla="*/ 1114027 h 2455878"/>
                <a:gd name="connsiteX1181" fmla="*/ 1516227 w 1786319"/>
                <a:gd name="connsiteY1181" fmla="*/ 1122135 h 2455878"/>
                <a:gd name="connsiteX1182" fmla="*/ 1514536 w 1786319"/>
                <a:gd name="connsiteY1182" fmla="*/ 1123150 h 2455878"/>
                <a:gd name="connsiteX1183" fmla="*/ 1536585 w 1786319"/>
                <a:gd name="connsiteY1183" fmla="*/ 1136279 h 2455878"/>
                <a:gd name="connsiteX1184" fmla="*/ 1542515 w 1786319"/>
                <a:gd name="connsiteY1184" fmla="*/ 1175921 h 2455878"/>
                <a:gd name="connsiteX1185" fmla="*/ 1537919 w 1786319"/>
                <a:gd name="connsiteY1185" fmla="*/ 1175006 h 2455878"/>
                <a:gd name="connsiteX1186" fmla="*/ 1542478 w 1786319"/>
                <a:gd name="connsiteY1186" fmla="*/ 1183328 h 2455878"/>
                <a:gd name="connsiteX1187" fmla="*/ 1541077 w 1786319"/>
                <a:gd name="connsiteY1187" fmla="*/ 1204467 h 2455878"/>
                <a:gd name="connsiteX1188" fmla="*/ 1539017 w 1786319"/>
                <a:gd name="connsiteY1188" fmla="*/ 1204993 h 2455878"/>
                <a:gd name="connsiteX1189" fmla="*/ 1538280 w 1786319"/>
                <a:gd name="connsiteY1189" fmla="*/ 1206986 h 2455878"/>
                <a:gd name="connsiteX1190" fmla="*/ 1517109 w 1786319"/>
                <a:gd name="connsiteY1190" fmla="*/ 1206173 h 2455878"/>
                <a:gd name="connsiteX1191" fmla="*/ 1509309 w 1786319"/>
                <a:gd name="connsiteY1191" fmla="*/ 1200771 h 2455878"/>
                <a:gd name="connsiteX1192" fmla="*/ 1509740 w 1786319"/>
                <a:gd name="connsiteY1192" fmla="*/ 1205439 h 2455878"/>
                <a:gd name="connsiteX1193" fmla="*/ 1504257 w 1786319"/>
                <a:gd name="connsiteY1193" fmla="*/ 1210481 h 2455878"/>
                <a:gd name="connsiteX1194" fmla="*/ 1515289 w 1786319"/>
                <a:gd name="connsiteY1194" fmla="*/ 1236093 h 2455878"/>
                <a:gd name="connsiteX1195" fmla="*/ 1549074 w 1786319"/>
                <a:gd name="connsiteY1195" fmla="*/ 1229498 h 2455878"/>
                <a:gd name="connsiteX1196" fmla="*/ 1596372 w 1786319"/>
                <a:gd name="connsiteY1196" fmla="*/ 1272645 h 2455878"/>
                <a:gd name="connsiteX1197" fmla="*/ 1591712 w 1786319"/>
                <a:gd name="connsiteY1197" fmla="*/ 1273145 h 2455878"/>
                <a:gd name="connsiteX1198" fmla="*/ 1598549 w 1786319"/>
                <a:gd name="connsiteY1198" fmla="*/ 1279723 h 2455878"/>
                <a:gd name="connsiteX1199" fmla="*/ 1603531 w 1786319"/>
                <a:gd name="connsiteY1199" fmla="*/ 1300315 h 2455878"/>
                <a:gd name="connsiteX1200" fmla="*/ 1601722 w 1786319"/>
                <a:gd name="connsiteY1200" fmla="*/ 1301432 h 2455878"/>
                <a:gd name="connsiteX1201" fmla="*/ 1601614 w 1786319"/>
                <a:gd name="connsiteY1201" fmla="*/ 1303556 h 2455878"/>
                <a:gd name="connsiteX1202" fmla="*/ 1581168 w 1786319"/>
                <a:gd name="connsiteY1202" fmla="*/ 1309106 h 2455878"/>
                <a:gd name="connsiteX1203" fmla="*/ 1572110 w 1786319"/>
                <a:gd name="connsiteY1203" fmla="*/ 1306283 h 2455878"/>
                <a:gd name="connsiteX1204" fmla="*/ 1573916 w 1786319"/>
                <a:gd name="connsiteY1204" fmla="*/ 1310608 h 2455878"/>
                <a:gd name="connsiteX1205" fmla="*/ 1566215 w 1786319"/>
                <a:gd name="connsiteY1205" fmla="*/ 1323944 h 2455878"/>
                <a:gd name="connsiteX1206" fmla="*/ 1550032 w 1786319"/>
                <a:gd name="connsiteY1206" fmla="*/ 1319777 h 2455878"/>
                <a:gd name="connsiteX1207" fmla="*/ 1563729 w 1786319"/>
                <a:gd name="connsiteY1207" fmla="*/ 1359703 h 2455878"/>
                <a:gd name="connsiteX1208" fmla="*/ 1608460 w 1786319"/>
                <a:gd name="connsiteY1208" fmla="*/ 1350970 h 2455878"/>
                <a:gd name="connsiteX1209" fmla="*/ 1655758 w 1786319"/>
                <a:gd name="connsiteY1209" fmla="*/ 1394116 h 2455878"/>
                <a:gd name="connsiteX1210" fmla="*/ 1651098 w 1786319"/>
                <a:gd name="connsiteY1210" fmla="*/ 1394616 h 2455878"/>
                <a:gd name="connsiteX1211" fmla="*/ 1657935 w 1786319"/>
                <a:gd name="connsiteY1211" fmla="*/ 1401196 h 2455878"/>
                <a:gd name="connsiteX1212" fmla="*/ 1662917 w 1786319"/>
                <a:gd name="connsiteY1212" fmla="*/ 1421788 h 2455878"/>
                <a:gd name="connsiteX1213" fmla="*/ 1661108 w 1786319"/>
                <a:gd name="connsiteY1213" fmla="*/ 1422905 h 2455878"/>
                <a:gd name="connsiteX1214" fmla="*/ 1661000 w 1786319"/>
                <a:gd name="connsiteY1214" fmla="*/ 1425028 h 2455878"/>
                <a:gd name="connsiteX1215" fmla="*/ 1640554 w 1786319"/>
                <a:gd name="connsiteY1215" fmla="*/ 1430578 h 2455878"/>
                <a:gd name="connsiteX1216" fmla="*/ 1631496 w 1786319"/>
                <a:gd name="connsiteY1216" fmla="*/ 1427755 h 2455878"/>
                <a:gd name="connsiteX1217" fmla="*/ 1633302 w 1786319"/>
                <a:gd name="connsiteY1217" fmla="*/ 1432080 h 2455878"/>
                <a:gd name="connsiteX1218" fmla="*/ 1632765 w 1786319"/>
                <a:gd name="connsiteY1218" fmla="*/ 1438418 h 2455878"/>
                <a:gd name="connsiteX1219" fmla="*/ 1634779 w 1786319"/>
                <a:gd name="connsiteY1219" fmla="*/ 1438025 h 2455878"/>
                <a:gd name="connsiteX1220" fmla="*/ 1682076 w 1786319"/>
                <a:gd name="connsiteY1220" fmla="*/ 1481172 h 2455878"/>
                <a:gd name="connsiteX1221" fmla="*/ 1677417 w 1786319"/>
                <a:gd name="connsiteY1221" fmla="*/ 1481672 h 2455878"/>
                <a:gd name="connsiteX1222" fmla="*/ 1684254 w 1786319"/>
                <a:gd name="connsiteY1222" fmla="*/ 1488251 h 2455878"/>
                <a:gd name="connsiteX1223" fmla="*/ 1689236 w 1786319"/>
                <a:gd name="connsiteY1223" fmla="*/ 1508843 h 2455878"/>
                <a:gd name="connsiteX1224" fmla="*/ 1687427 w 1786319"/>
                <a:gd name="connsiteY1224" fmla="*/ 1509960 h 2455878"/>
                <a:gd name="connsiteX1225" fmla="*/ 1687319 w 1786319"/>
                <a:gd name="connsiteY1225" fmla="*/ 1512083 h 2455878"/>
                <a:gd name="connsiteX1226" fmla="*/ 1666873 w 1786319"/>
                <a:gd name="connsiteY1226" fmla="*/ 1517634 h 2455878"/>
                <a:gd name="connsiteX1227" fmla="*/ 1657815 w 1786319"/>
                <a:gd name="connsiteY1227" fmla="*/ 1514810 h 2455878"/>
                <a:gd name="connsiteX1228" fmla="*/ 1659621 w 1786319"/>
                <a:gd name="connsiteY1228" fmla="*/ 1519135 h 2455878"/>
                <a:gd name="connsiteX1229" fmla="*/ 1659297 w 1786319"/>
                <a:gd name="connsiteY1229" fmla="*/ 1522952 h 2455878"/>
                <a:gd name="connsiteX1230" fmla="*/ 1683957 w 1786319"/>
                <a:gd name="connsiteY1230" fmla="*/ 1535586 h 2455878"/>
                <a:gd name="connsiteX1231" fmla="*/ 1692396 w 1786319"/>
                <a:gd name="connsiteY1231" fmla="*/ 1574772 h 2455878"/>
                <a:gd name="connsiteX1232" fmla="*/ 1687750 w 1786319"/>
                <a:gd name="connsiteY1232" fmla="*/ 1574151 h 2455878"/>
                <a:gd name="connsiteX1233" fmla="*/ 1692829 w 1786319"/>
                <a:gd name="connsiteY1233" fmla="*/ 1582166 h 2455878"/>
                <a:gd name="connsiteX1234" fmla="*/ 1692776 w 1786319"/>
                <a:gd name="connsiteY1234" fmla="*/ 1603352 h 2455878"/>
                <a:gd name="connsiteX1235" fmla="*/ 1690753 w 1786319"/>
                <a:gd name="connsiteY1235" fmla="*/ 1604007 h 2455878"/>
                <a:gd name="connsiteX1236" fmla="*/ 1690144 w 1786319"/>
                <a:gd name="connsiteY1236" fmla="*/ 1606044 h 2455878"/>
                <a:gd name="connsiteX1237" fmla="*/ 1668965 w 1786319"/>
                <a:gd name="connsiteY1237" fmla="*/ 1606578 h 2455878"/>
                <a:gd name="connsiteX1238" fmla="*/ 1660836 w 1786319"/>
                <a:gd name="connsiteY1238" fmla="*/ 1601683 h 2455878"/>
                <a:gd name="connsiteX1239" fmla="*/ 1661563 w 1786319"/>
                <a:gd name="connsiteY1239" fmla="*/ 1606314 h 2455878"/>
                <a:gd name="connsiteX1240" fmla="*/ 1650914 w 1786319"/>
                <a:gd name="connsiteY1240" fmla="*/ 1617439 h 2455878"/>
                <a:gd name="connsiteX1241" fmla="*/ 1636227 w 1786319"/>
                <a:gd name="connsiteY1241" fmla="*/ 1609568 h 2455878"/>
                <a:gd name="connsiteX1242" fmla="*/ 1643018 w 1786319"/>
                <a:gd name="connsiteY1242" fmla="*/ 1636040 h 2455878"/>
                <a:gd name="connsiteX1243" fmla="*/ 1652408 w 1786319"/>
                <a:gd name="connsiteY1243" fmla="*/ 1691313 h 2455878"/>
                <a:gd name="connsiteX1244" fmla="*/ 1703266 w 1786319"/>
                <a:gd name="connsiteY1244" fmla="*/ 1693709 h 2455878"/>
                <a:gd name="connsiteX1245" fmla="*/ 1738960 w 1786319"/>
                <a:gd name="connsiteY1245" fmla="*/ 1746858 h 2455878"/>
                <a:gd name="connsiteX1246" fmla="*/ 1734314 w 1786319"/>
                <a:gd name="connsiteY1246" fmla="*/ 1746236 h 2455878"/>
                <a:gd name="connsiteX1247" fmla="*/ 1739392 w 1786319"/>
                <a:gd name="connsiteY1247" fmla="*/ 1754251 h 2455878"/>
                <a:gd name="connsiteX1248" fmla="*/ 1739339 w 1786319"/>
                <a:gd name="connsiteY1248" fmla="*/ 1775436 h 2455878"/>
                <a:gd name="connsiteX1249" fmla="*/ 1737316 w 1786319"/>
                <a:gd name="connsiteY1249" fmla="*/ 1776092 h 2455878"/>
                <a:gd name="connsiteX1250" fmla="*/ 1736707 w 1786319"/>
                <a:gd name="connsiteY1250" fmla="*/ 1778129 h 2455878"/>
                <a:gd name="connsiteX1251" fmla="*/ 1715528 w 1786319"/>
                <a:gd name="connsiteY1251" fmla="*/ 1778663 h 2455878"/>
                <a:gd name="connsiteX1252" fmla="*/ 1707400 w 1786319"/>
                <a:gd name="connsiteY1252" fmla="*/ 1773768 h 2455878"/>
                <a:gd name="connsiteX1253" fmla="*/ 1708127 w 1786319"/>
                <a:gd name="connsiteY1253" fmla="*/ 1778399 h 2455878"/>
                <a:gd name="connsiteX1254" fmla="*/ 1707457 w 1786319"/>
                <a:gd name="connsiteY1254" fmla="*/ 1780389 h 2455878"/>
                <a:gd name="connsiteX1255" fmla="*/ 1715414 w 1786319"/>
                <a:gd name="connsiteY1255" fmla="*/ 1780763 h 2455878"/>
                <a:gd name="connsiteX1256" fmla="*/ 1751107 w 1786319"/>
                <a:gd name="connsiteY1256" fmla="*/ 1833912 h 2455878"/>
                <a:gd name="connsiteX1257" fmla="*/ 1746461 w 1786319"/>
                <a:gd name="connsiteY1257" fmla="*/ 1833291 h 2455878"/>
                <a:gd name="connsiteX1258" fmla="*/ 1751540 w 1786319"/>
                <a:gd name="connsiteY1258" fmla="*/ 1841306 h 2455878"/>
                <a:gd name="connsiteX1259" fmla="*/ 1751487 w 1786319"/>
                <a:gd name="connsiteY1259" fmla="*/ 1862491 h 2455878"/>
                <a:gd name="connsiteX1260" fmla="*/ 1749464 w 1786319"/>
                <a:gd name="connsiteY1260" fmla="*/ 1863146 h 2455878"/>
                <a:gd name="connsiteX1261" fmla="*/ 1748855 w 1786319"/>
                <a:gd name="connsiteY1261" fmla="*/ 1865184 h 2455878"/>
                <a:gd name="connsiteX1262" fmla="*/ 1727676 w 1786319"/>
                <a:gd name="connsiteY1262" fmla="*/ 1865718 h 2455878"/>
                <a:gd name="connsiteX1263" fmla="*/ 1719547 w 1786319"/>
                <a:gd name="connsiteY1263" fmla="*/ 1860822 h 2455878"/>
                <a:gd name="connsiteX1264" fmla="*/ 1720274 w 1786319"/>
                <a:gd name="connsiteY1264" fmla="*/ 1865453 h 2455878"/>
                <a:gd name="connsiteX1265" fmla="*/ 1717377 w 1786319"/>
                <a:gd name="connsiteY1265" fmla="*/ 1874072 h 2455878"/>
                <a:gd name="connsiteX1266" fmla="*/ 1713692 w 1786319"/>
                <a:gd name="connsiteY1266" fmla="*/ 1875263 h 2455878"/>
                <a:gd name="connsiteX1267" fmla="*/ 1727561 w 1786319"/>
                <a:gd name="connsiteY1267" fmla="*/ 1875916 h 2455878"/>
                <a:gd name="connsiteX1268" fmla="*/ 1763254 w 1786319"/>
                <a:gd name="connsiteY1268" fmla="*/ 1929065 h 2455878"/>
                <a:gd name="connsiteX1269" fmla="*/ 1758608 w 1786319"/>
                <a:gd name="connsiteY1269" fmla="*/ 1928444 h 2455878"/>
                <a:gd name="connsiteX1270" fmla="*/ 1763687 w 1786319"/>
                <a:gd name="connsiteY1270" fmla="*/ 1936459 h 2455878"/>
                <a:gd name="connsiteX1271" fmla="*/ 1763634 w 1786319"/>
                <a:gd name="connsiteY1271" fmla="*/ 1957644 h 2455878"/>
                <a:gd name="connsiteX1272" fmla="*/ 1761612 w 1786319"/>
                <a:gd name="connsiteY1272" fmla="*/ 1958299 h 2455878"/>
                <a:gd name="connsiteX1273" fmla="*/ 1761002 w 1786319"/>
                <a:gd name="connsiteY1273" fmla="*/ 1960337 h 2455878"/>
                <a:gd name="connsiteX1274" fmla="*/ 1739823 w 1786319"/>
                <a:gd name="connsiteY1274" fmla="*/ 1960870 h 2455878"/>
                <a:gd name="connsiteX1275" fmla="*/ 1731695 w 1786319"/>
                <a:gd name="connsiteY1275" fmla="*/ 1955975 h 2455878"/>
                <a:gd name="connsiteX1276" fmla="*/ 1732421 w 1786319"/>
                <a:gd name="connsiteY1276" fmla="*/ 1960606 h 2455878"/>
                <a:gd name="connsiteX1277" fmla="*/ 1729822 w 1786319"/>
                <a:gd name="connsiteY1277" fmla="*/ 1968338 h 2455878"/>
                <a:gd name="connsiteX1278" fmla="*/ 1761395 w 1786319"/>
                <a:gd name="connsiteY1278" fmla="*/ 1986739 h 2455878"/>
                <a:gd name="connsiteX1279" fmla="*/ 1763253 w 1786319"/>
                <a:gd name="connsiteY1279" fmla="*/ 2020169 h 2455878"/>
                <a:gd name="connsiteX1280" fmla="*/ 1758608 w 1786319"/>
                <a:gd name="connsiteY1280" fmla="*/ 2019547 h 2455878"/>
                <a:gd name="connsiteX1281" fmla="*/ 1763686 w 1786319"/>
                <a:gd name="connsiteY1281" fmla="*/ 2027562 h 2455878"/>
                <a:gd name="connsiteX1282" fmla="*/ 1763634 w 1786319"/>
                <a:gd name="connsiteY1282" fmla="*/ 2048747 h 2455878"/>
                <a:gd name="connsiteX1283" fmla="*/ 1761611 w 1786319"/>
                <a:gd name="connsiteY1283" fmla="*/ 2049403 h 2455878"/>
                <a:gd name="connsiteX1284" fmla="*/ 1761002 w 1786319"/>
                <a:gd name="connsiteY1284" fmla="*/ 2051440 h 2455878"/>
                <a:gd name="connsiteX1285" fmla="*/ 1739823 w 1786319"/>
                <a:gd name="connsiteY1285" fmla="*/ 2051973 h 2455878"/>
                <a:gd name="connsiteX1286" fmla="*/ 1731695 w 1786319"/>
                <a:gd name="connsiteY1286" fmla="*/ 2047079 h 2455878"/>
                <a:gd name="connsiteX1287" fmla="*/ 1732422 w 1786319"/>
                <a:gd name="connsiteY1287" fmla="*/ 2051710 h 2455878"/>
                <a:gd name="connsiteX1288" fmla="*/ 1698959 w 1786319"/>
                <a:gd name="connsiteY1288" fmla="*/ 2050610 h 2455878"/>
                <a:gd name="connsiteX1289" fmla="*/ 1695290 w 1786319"/>
                <a:gd name="connsiteY1289" fmla="*/ 2044631 h 2455878"/>
                <a:gd name="connsiteX1290" fmla="*/ 1693341 w 1786319"/>
                <a:gd name="connsiteY1290" fmla="*/ 2052454 h 2455878"/>
                <a:gd name="connsiteX1291" fmla="*/ 1691389 w 1786319"/>
                <a:gd name="connsiteY1291" fmla="*/ 2054737 h 2455878"/>
                <a:gd name="connsiteX1292" fmla="*/ 1691723 w 1786319"/>
                <a:gd name="connsiteY1292" fmla="*/ 2063961 h 2455878"/>
                <a:gd name="connsiteX1293" fmla="*/ 1739707 w 1786319"/>
                <a:gd name="connsiteY1293" fmla="*/ 2066221 h 2455878"/>
                <a:gd name="connsiteX1294" fmla="*/ 1775401 w 1786319"/>
                <a:gd name="connsiteY1294" fmla="*/ 2119370 h 2455878"/>
                <a:gd name="connsiteX1295" fmla="*/ 1770755 w 1786319"/>
                <a:gd name="connsiteY1295" fmla="*/ 2118748 h 2455878"/>
                <a:gd name="connsiteX1296" fmla="*/ 1775833 w 1786319"/>
                <a:gd name="connsiteY1296" fmla="*/ 2126763 h 2455878"/>
                <a:gd name="connsiteX1297" fmla="*/ 1775780 w 1786319"/>
                <a:gd name="connsiteY1297" fmla="*/ 2147949 h 2455878"/>
                <a:gd name="connsiteX1298" fmla="*/ 1773758 w 1786319"/>
                <a:gd name="connsiteY1298" fmla="*/ 2148605 h 2455878"/>
                <a:gd name="connsiteX1299" fmla="*/ 1773148 w 1786319"/>
                <a:gd name="connsiteY1299" fmla="*/ 2150641 h 2455878"/>
                <a:gd name="connsiteX1300" fmla="*/ 1751969 w 1786319"/>
                <a:gd name="connsiteY1300" fmla="*/ 2151175 h 2455878"/>
                <a:gd name="connsiteX1301" fmla="*/ 1743841 w 1786319"/>
                <a:gd name="connsiteY1301" fmla="*/ 2146281 h 2455878"/>
                <a:gd name="connsiteX1302" fmla="*/ 1744568 w 1786319"/>
                <a:gd name="connsiteY1302" fmla="*/ 2150911 h 2455878"/>
                <a:gd name="connsiteX1303" fmla="*/ 1743581 w 1786319"/>
                <a:gd name="connsiteY1303" fmla="*/ 2153844 h 2455878"/>
                <a:gd name="connsiteX1304" fmla="*/ 1769492 w 1786319"/>
                <a:gd name="connsiteY1304" fmla="*/ 2168946 h 2455878"/>
                <a:gd name="connsiteX1305" fmla="*/ 1771352 w 1786319"/>
                <a:gd name="connsiteY1305" fmla="*/ 2202375 h 2455878"/>
                <a:gd name="connsiteX1306" fmla="*/ 1766706 w 1786319"/>
                <a:gd name="connsiteY1306" fmla="*/ 2201754 h 2455878"/>
                <a:gd name="connsiteX1307" fmla="*/ 1771784 w 1786319"/>
                <a:gd name="connsiteY1307" fmla="*/ 2209769 h 2455878"/>
                <a:gd name="connsiteX1308" fmla="*/ 1771732 w 1786319"/>
                <a:gd name="connsiteY1308" fmla="*/ 2230954 h 2455878"/>
                <a:gd name="connsiteX1309" fmla="*/ 1769709 w 1786319"/>
                <a:gd name="connsiteY1309" fmla="*/ 2231609 h 2455878"/>
                <a:gd name="connsiteX1310" fmla="*/ 1769100 w 1786319"/>
                <a:gd name="connsiteY1310" fmla="*/ 2233647 h 2455878"/>
                <a:gd name="connsiteX1311" fmla="*/ 1747921 w 1786319"/>
                <a:gd name="connsiteY1311" fmla="*/ 2234180 h 2455878"/>
                <a:gd name="connsiteX1312" fmla="*/ 1739792 w 1786319"/>
                <a:gd name="connsiteY1312" fmla="*/ 2229286 h 2455878"/>
                <a:gd name="connsiteX1313" fmla="*/ 1740519 w 1786319"/>
                <a:gd name="connsiteY1313" fmla="*/ 2233916 h 2455878"/>
                <a:gd name="connsiteX1314" fmla="*/ 1729869 w 1786319"/>
                <a:gd name="connsiteY1314" fmla="*/ 2245041 h 2455878"/>
                <a:gd name="connsiteX1315" fmla="*/ 1709220 w 1786319"/>
                <a:gd name="connsiteY1315" fmla="*/ 2233976 h 2455878"/>
                <a:gd name="connsiteX1316" fmla="*/ 1712444 w 1786319"/>
                <a:gd name="connsiteY1316" fmla="*/ 2252569 h 2455878"/>
                <a:gd name="connsiteX1317" fmla="*/ 1734271 w 1786319"/>
                <a:gd name="connsiteY1317" fmla="*/ 2261437 h 2455878"/>
                <a:gd name="connsiteX1318" fmla="*/ 1746540 w 1786319"/>
                <a:gd name="connsiteY1318" fmla="*/ 2308983 h 2455878"/>
                <a:gd name="connsiteX1319" fmla="*/ 1743338 w 1786319"/>
                <a:gd name="connsiteY1319" fmla="*/ 2307348 h 2455878"/>
                <a:gd name="connsiteX1320" fmla="*/ 1744968 w 1786319"/>
                <a:gd name="connsiteY1320" fmla="*/ 2314441 h 2455878"/>
                <a:gd name="connsiteX1321" fmla="*/ 1739530 w 1786319"/>
                <a:gd name="connsiteY1321" fmla="*/ 2329752 h 2455878"/>
                <a:gd name="connsiteX1322" fmla="*/ 1737899 w 1786319"/>
                <a:gd name="connsiteY1322" fmla="*/ 2329711 h 2455878"/>
                <a:gd name="connsiteX1323" fmla="*/ 1736938 w 1786319"/>
                <a:gd name="connsiteY1323" fmla="*/ 2331029 h 2455878"/>
                <a:gd name="connsiteX1324" fmla="*/ 1721483 w 1786319"/>
                <a:gd name="connsiteY1324" fmla="*/ 2326016 h 2455878"/>
                <a:gd name="connsiteX1325" fmla="*/ 1716851 w 1786319"/>
                <a:gd name="connsiteY1325" fmla="*/ 2320403 h 2455878"/>
                <a:gd name="connsiteX1326" fmla="*/ 1716196 w 1786319"/>
                <a:gd name="connsiteY1326" fmla="*/ 2323937 h 2455878"/>
                <a:gd name="connsiteX1327" fmla="*/ 1692271 w 1786319"/>
                <a:gd name="connsiteY1327" fmla="*/ 2314611 h 2455878"/>
                <a:gd name="connsiteX1328" fmla="*/ 1691739 w 1786319"/>
                <a:gd name="connsiteY1328" fmla="*/ 2312132 h 2455878"/>
                <a:gd name="connsiteX1329" fmla="*/ 1689354 w 1786319"/>
                <a:gd name="connsiteY1329" fmla="*/ 2314920 h 2455878"/>
                <a:gd name="connsiteX1330" fmla="*/ 1686726 w 1786319"/>
                <a:gd name="connsiteY1330" fmla="*/ 2313695 h 2455878"/>
                <a:gd name="connsiteX1331" fmla="*/ 1685004 w 1786319"/>
                <a:gd name="connsiteY1331" fmla="*/ 2328446 h 2455878"/>
                <a:gd name="connsiteX1332" fmla="*/ 1685997 w 1786319"/>
                <a:gd name="connsiteY1332" fmla="*/ 2334089 h 2455878"/>
                <a:gd name="connsiteX1333" fmla="*/ 1647236 w 1786319"/>
                <a:gd name="connsiteY1333" fmla="*/ 2384461 h 2455878"/>
                <a:gd name="connsiteX1334" fmla="*/ 1647319 w 1786319"/>
                <a:gd name="connsiteY1334" fmla="*/ 2380867 h 2455878"/>
                <a:gd name="connsiteX1335" fmla="*/ 1641637 w 1786319"/>
                <a:gd name="connsiteY1335" fmla="*/ 2385413 h 2455878"/>
                <a:gd name="connsiteX1336" fmla="*/ 1625482 w 1786319"/>
                <a:gd name="connsiteY1336" fmla="*/ 2387157 h 2455878"/>
                <a:gd name="connsiteX1337" fmla="*/ 1624811 w 1786319"/>
                <a:gd name="connsiteY1337" fmla="*/ 2385670 h 2455878"/>
                <a:gd name="connsiteX1338" fmla="*/ 1623208 w 1786319"/>
                <a:gd name="connsiteY1338" fmla="*/ 2385377 h 2455878"/>
                <a:gd name="connsiteX1339" fmla="*/ 1621016 w 1786319"/>
                <a:gd name="connsiteY1339" fmla="*/ 2369276 h 2455878"/>
                <a:gd name="connsiteX1340" fmla="*/ 1624064 w 1786319"/>
                <a:gd name="connsiteY1340" fmla="*/ 2362667 h 2455878"/>
                <a:gd name="connsiteX1341" fmla="*/ 1620595 w 1786319"/>
                <a:gd name="connsiteY1341" fmla="*/ 2363611 h 2455878"/>
                <a:gd name="connsiteX1342" fmla="*/ 1642335 w 1786319"/>
                <a:gd name="connsiteY1342" fmla="*/ 2319583 h 2455878"/>
                <a:gd name="connsiteX1343" fmla="*/ 1648600 w 1786319"/>
                <a:gd name="connsiteY1343" fmla="*/ 2318445 h 2455878"/>
                <a:gd name="connsiteX1344" fmla="*/ 1647357 w 1786319"/>
                <a:gd name="connsiteY1344" fmla="*/ 2316849 h 2455878"/>
                <a:gd name="connsiteX1345" fmla="*/ 1645234 w 1786319"/>
                <a:gd name="connsiteY1345" fmla="*/ 2316972 h 2455878"/>
                <a:gd name="connsiteX1346" fmla="*/ 1637502 w 1786319"/>
                <a:gd name="connsiteY1346" fmla="*/ 2297248 h 2455878"/>
                <a:gd name="connsiteX1347" fmla="*/ 1639328 w 1786319"/>
                <a:gd name="connsiteY1347" fmla="*/ 2287938 h 2455878"/>
                <a:gd name="connsiteX1348" fmla="*/ 1635224 w 1786319"/>
                <a:gd name="connsiteY1348" fmla="*/ 2290201 h 2455878"/>
                <a:gd name="connsiteX1349" fmla="*/ 1670056 w 1786319"/>
                <a:gd name="connsiteY1349" fmla="*/ 2215012 h 2455878"/>
                <a:gd name="connsiteX1350" fmla="*/ 1685760 w 1786319"/>
                <a:gd name="connsiteY1350" fmla="*/ 2210035 h 2455878"/>
                <a:gd name="connsiteX1351" fmla="*/ 1685115 w 1786319"/>
                <a:gd name="connsiteY1351" fmla="*/ 2192223 h 2455878"/>
                <a:gd name="connsiteX1352" fmla="*/ 1681735 w 1786319"/>
                <a:gd name="connsiteY1352" fmla="*/ 2175505 h 2455878"/>
                <a:gd name="connsiteX1353" fmla="*/ 1682916 w 1786319"/>
                <a:gd name="connsiteY1353" fmla="*/ 2147106 h 2455878"/>
                <a:gd name="connsiteX1354" fmla="*/ 1683256 w 1786319"/>
                <a:gd name="connsiteY1354" fmla="*/ 2146757 h 2455878"/>
                <a:gd name="connsiteX1355" fmla="*/ 1683468 w 1786319"/>
                <a:gd name="connsiteY1355" fmla="*/ 2146768 h 2455878"/>
                <a:gd name="connsiteX1356" fmla="*/ 1682843 w 1786319"/>
                <a:gd name="connsiteY1356" fmla="*/ 2129526 h 2455878"/>
                <a:gd name="connsiteX1357" fmla="*/ 1682198 w 1786319"/>
                <a:gd name="connsiteY1357" fmla="*/ 2139187 h 2455878"/>
                <a:gd name="connsiteX1358" fmla="*/ 1633289 w 1786319"/>
                <a:gd name="connsiteY1358" fmla="*/ 2180500 h 2455878"/>
                <a:gd name="connsiteX1359" fmla="*/ 1633397 w 1786319"/>
                <a:gd name="connsiteY1359" fmla="*/ 2175814 h 2455878"/>
                <a:gd name="connsiteX1360" fmla="*/ 1625988 w 1786319"/>
                <a:gd name="connsiteY1360" fmla="*/ 2181741 h 2455878"/>
                <a:gd name="connsiteX1361" fmla="*/ 1604924 w 1786319"/>
                <a:gd name="connsiteY1361" fmla="*/ 2184015 h 2455878"/>
                <a:gd name="connsiteX1362" fmla="*/ 1604050 w 1786319"/>
                <a:gd name="connsiteY1362" fmla="*/ 2182076 h 2455878"/>
                <a:gd name="connsiteX1363" fmla="*/ 1601959 w 1786319"/>
                <a:gd name="connsiteY1363" fmla="*/ 2181694 h 2455878"/>
                <a:gd name="connsiteX1364" fmla="*/ 1599103 w 1786319"/>
                <a:gd name="connsiteY1364" fmla="*/ 2160701 h 2455878"/>
                <a:gd name="connsiteX1365" fmla="*/ 1603076 w 1786319"/>
                <a:gd name="connsiteY1365" fmla="*/ 2152085 h 2455878"/>
                <a:gd name="connsiteX1366" fmla="*/ 1598553 w 1786319"/>
                <a:gd name="connsiteY1366" fmla="*/ 2153316 h 2455878"/>
                <a:gd name="connsiteX1367" fmla="*/ 1678515 w 1786319"/>
                <a:gd name="connsiteY1367" fmla="*/ 2086530 h 2455878"/>
                <a:gd name="connsiteX1368" fmla="*/ 1678898 w 1786319"/>
                <a:gd name="connsiteY1368" fmla="*/ 2086830 h 2455878"/>
                <a:gd name="connsiteX1369" fmla="*/ 1681918 w 1786319"/>
                <a:gd name="connsiteY1369" fmla="*/ 2103986 h 2455878"/>
                <a:gd name="connsiteX1370" fmla="*/ 1680591 w 1786319"/>
                <a:gd name="connsiteY1370" fmla="*/ 2067356 h 2455878"/>
                <a:gd name="connsiteX1371" fmla="*/ 1676515 w 1786319"/>
                <a:gd name="connsiteY1371" fmla="*/ 2072120 h 2455878"/>
                <a:gd name="connsiteX1372" fmla="*/ 1662556 w 1786319"/>
                <a:gd name="connsiteY1372" fmla="*/ 2065613 h 2455878"/>
                <a:gd name="connsiteX1373" fmla="*/ 1661554 w 1786319"/>
                <a:gd name="connsiteY1373" fmla="*/ 2061035 h 2455878"/>
                <a:gd name="connsiteX1374" fmla="*/ 1655756 w 1786319"/>
                <a:gd name="connsiteY1374" fmla="*/ 2068544 h 2455878"/>
                <a:gd name="connsiteX1375" fmla="*/ 1635825 w 1786319"/>
                <a:gd name="connsiteY1375" fmla="*/ 2075727 h 2455878"/>
                <a:gd name="connsiteX1376" fmla="*/ 1634518 w 1786319"/>
                <a:gd name="connsiteY1376" fmla="*/ 2074049 h 2455878"/>
                <a:gd name="connsiteX1377" fmla="*/ 1632396 w 1786319"/>
                <a:gd name="connsiteY1377" fmla="*/ 2074172 h 2455878"/>
                <a:gd name="connsiteX1378" fmla="*/ 1624664 w 1786319"/>
                <a:gd name="connsiteY1378" fmla="*/ 2054448 h 2455878"/>
                <a:gd name="connsiteX1379" fmla="*/ 1626489 w 1786319"/>
                <a:gd name="connsiteY1379" fmla="*/ 2045138 h 2455878"/>
                <a:gd name="connsiteX1380" fmla="*/ 1622385 w 1786319"/>
                <a:gd name="connsiteY1380" fmla="*/ 2047402 h 2455878"/>
                <a:gd name="connsiteX1381" fmla="*/ 1609244 w 1786319"/>
                <a:gd name="connsiteY1381" fmla="*/ 2023012 h 2455878"/>
                <a:gd name="connsiteX1382" fmla="*/ 1623984 w 1786319"/>
                <a:gd name="connsiteY1382" fmla="*/ 1997220 h 2455878"/>
                <a:gd name="connsiteX1383" fmla="*/ 1619629 w 1786319"/>
                <a:gd name="connsiteY1383" fmla="*/ 1996770 h 2455878"/>
                <a:gd name="connsiteX1384" fmla="*/ 1618322 w 1786319"/>
                <a:gd name="connsiteY1384" fmla="*/ 1995093 h 2455878"/>
                <a:gd name="connsiteX1385" fmla="*/ 1616199 w 1786319"/>
                <a:gd name="connsiteY1385" fmla="*/ 1995215 h 2455878"/>
                <a:gd name="connsiteX1386" fmla="*/ 1608467 w 1786319"/>
                <a:gd name="connsiteY1386" fmla="*/ 1975492 h 2455878"/>
                <a:gd name="connsiteX1387" fmla="*/ 1610293 w 1786319"/>
                <a:gd name="connsiteY1387" fmla="*/ 1966181 h 2455878"/>
                <a:gd name="connsiteX1388" fmla="*/ 1606189 w 1786319"/>
                <a:gd name="connsiteY1388" fmla="*/ 1968444 h 2455878"/>
                <a:gd name="connsiteX1389" fmla="*/ 1641021 w 1786319"/>
                <a:gd name="connsiteY1389" fmla="*/ 1893255 h 2455878"/>
                <a:gd name="connsiteX1390" fmla="*/ 1643168 w 1786319"/>
                <a:gd name="connsiteY1390" fmla="*/ 1892574 h 2455878"/>
                <a:gd name="connsiteX1391" fmla="*/ 1632188 w 1786319"/>
                <a:gd name="connsiteY1391" fmla="*/ 1887457 h 2455878"/>
                <a:gd name="connsiteX1392" fmla="*/ 1631186 w 1786319"/>
                <a:gd name="connsiteY1392" fmla="*/ 1882878 h 2455878"/>
                <a:gd name="connsiteX1393" fmla="*/ 1625386 w 1786319"/>
                <a:gd name="connsiteY1393" fmla="*/ 1890387 h 2455878"/>
                <a:gd name="connsiteX1394" fmla="*/ 1605456 w 1786319"/>
                <a:gd name="connsiteY1394" fmla="*/ 1897570 h 2455878"/>
                <a:gd name="connsiteX1395" fmla="*/ 1604149 w 1786319"/>
                <a:gd name="connsiteY1395" fmla="*/ 1895892 h 2455878"/>
                <a:gd name="connsiteX1396" fmla="*/ 1602027 w 1786319"/>
                <a:gd name="connsiteY1396" fmla="*/ 1896015 h 2455878"/>
                <a:gd name="connsiteX1397" fmla="*/ 1594295 w 1786319"/>
                <a:gd name="connsiteY1397" fmla="*/ 1876291 h 2455878"/>
                <a:gd name="connsiteX1398" fmla="*/ 1596120 w 1786319"/>
                <a:gd name="connsiteY1398" fmla="*/ 1866981 h 2455878"/>
                <a:gd name="connsiteX1399" fmla="*/ 1592016 w 1786319"/>
                <a:gd name="connsiteY1399" fmla="*/ 1869244 h 2455878"/>
                <a:gd name="connsiteX1400" fmla="*/ 1594256 w 1786319"/>
                <a:gd name="connsiteY1400" fmla="*/ 1817941 h 2455878"/>
                <a:gd name="connsiteX1401" fmla="*/ 1597929 w 1786319"/>
                <a:gd name="connsiteY1401" fmla="*/ 1815250 h 2455878"/>
                <a:gd name="connsiteX1402" fmla="*/ 1591286 w 1786319"/>
                <a:gd name="connsiteY1402" fmla="*/ 1814564 h 2455878"/>
                <a:gd name="connsiteX1403" fmla="*/ 1589979 w 1786319"/>
                <a:gd name="connsiteY1403" fmla="*/ 1812886 h 2455878"/>
                <a:gd name="connsiteX1404" fmla="*/ 1587856 w 1786319"/>
                <a:gd name="connsiteY1404" fmla="*/ 1813009 h 2455878"/>
                <a:gd name="connsiteX1405" fmla="*/ 1580124 w 1786319"/>
                <a:gd name="connsiteY1405" fmla="*/ 1793285 h 2455878"/>
                <a:gd name="connsiteX1406" fmla="*/ 1581950 w 1786319"/>
                <a:gd name="connsiteY1406" fmla="*/ 1783976 h 2455878"/>
                <a:gd name="connsiteX1407" fmla="*/ 1577846 w 1786319"/>
                <a:gd name="connsiteY1407" fmla="*/ 1786239 h 2455878"/>
                <a:gd name="connsiteX1408" fmla="*/ 1563754 w 1786319"/>
                <a:gd name="connsiteY1408" fmla="*/ 1780029 h 2455878"/>
                <a:gd name="connsiteX1409" fmla="*/ 1566614 w 1786319"/>
                <a:gd name="connsiteY1409" fmla="*/ 1760235 h 2455878"/>
                <a:gd name="connsiteX1410" fmla="*/ 1565489 w 1786319"/>
                <a:gd name="connsiteY1410" fmla="*/ 1760814 h 2455878"/>
                <a:gd name="connsiteX1411" fmla="*/ 1553436 w 1786319"/>
                <a:gd name="connsiteY1411" fmla="*/ 1757647 h 2455878"/>
                <a:gd name="connsiteX1412" fmla="*/ 1546080 w 1786319"/>
                <a:gd name="connsiteY1412" fmla="*/ 1753217 h 2455878"/>
                <a:gd name="connsiteX1413" fmla="*/ 1546738 w 1786319"/>
                <a:gd name="connsiteY1413" fmla="*/ 1757407 h 2455878"/>
                <a:gd name="connsiteX1414" fmla="*/ 1537100 w 1786319"/>
                <a:gd name="connsiteY1414" fmla="*/ 1767476 h 2455878"/>
                <a:gd name="connsiteX1415" fmla="*/ 1518413 w 1786319"/>
                <a:gd name="connsiteY1415" fmla="*/ 1757462 h 2455878"/>
                <a:gd name="connsiteX1416" fmla="*/ 1521330 w 1786319"/>
                <a:gd name="connsiteY1416" fmla="*/ 1774289 h 2455878"/>
                <a:gd name="connsiteX1417" fmla="*/ 1541084 w 1786319"/>
                <a:gd name="connsiteY1417" fmla="*/ 1782315 h 2455878"/>
                <a:gd name="connsiteX1418" fmla="*/ 1552187 w 1786319"/>
                <a:gd name="connsiteY1418" fmla="*/ 1825343 h 2455878"/>
                <a:gd name="connsiteX1419" fmla="*/ 1549289 w 1786319"/>
                <a:gd name="connsiteY1419" fmla="*/ 1823864 h 2455878"/>
                <a:gd name="connsiteX1420" fmla="*/ 1550765 w 1786319"/>
                <a:gd name="connsiteY1420" fmla="*/ 1830283 h 2455878"/>
                <a:gd name="connsiteX1421" fmla="*/ 1545842 w 1786319"/>
                <a:gd name="connsiteY1421" fmla="*/ 1844140 h 2455878"/>
                <a:gd name="connsiteX1422" fmla="*/ 1544366 w 1786319"/>
                <a:gd name="connsiteY1422" fmla="*/ 1844102 h 2455878"/>
                <a:gd name="connsiteX1423" fmla="*/ 1543498 w 1786319"/>
                <a:gd name="connsiteY1423" fmla="*/ 1845295 h 2455878"/>
                <a:gd name="connsiteX1424" fmla="*/ 1529510 w 1786319"/>
                <a:gd name="connsiteY1424" fmla="*/ 1840758 h 2455878"/>
                <a:gd name="connsiteX1425" fmla="*/ 1525319 w 1786319"/>
                <a:gd name="connsiteY1425" fmla="*/ 1835679 h 2455878"/>
                <a:gd name="connsiteX1426" fmla="*/ 1524726 w 1786319"/>
                <a:gd name="connsiteY1426" fmla="*/ 1838877 h 2455878"/>
                <a:gd name="connsiteX1427" fmla="*/ 1503073 w 1786319"/>
                <a:gd name="connsiteY1427" fmla="*/ 1830437 h 2455878"/>
                <a:gd name="connsiteX1428" fmla="*/ 1502592 w 1786319"/>
                <a:gd name="connsiteY1428" fmla="*/ 1828194 h 2455878"/>
                <a:gd name="connsiteX1429" fmla="*/ 1500433 w 1786319"/>
                <a:gd name="connsiteY1429" fmla="*/ 1830716 h 2455878"/>
                <a:gd name="connsiteX1430" fmla="*/ 1487801 w 1786319"/>
                <a:gd name="connsiteY1430" fmla="*/ 1824828 h 2455878"/>
                <a:gd name="connsiteX1431" fmla="*/ 1486894 w 1786319"/>
                <a:gd name="connsiteY1431" fmla="*/ 1820685 h 2455878"/>
                <a:gd name="connsiteX1432" fmla="*/ 1484161 w 1786319"/>
                <a:gd name="connsiteY1432" fmla="*/ 1824224 h 2455878"/>
                <a:gd name="connsiteX1433" fmla="*/ 1488196 w 1786319"/>
                <a:gd name="connsiteY1433" fmla="*/ 1829427 h 2455878"/>
                <a:gd name="connsiteX1434" fmla="*/ 1493709 w 1786319"/>
                <a:gd name="connsiteY1434" fmla="*/ 1828425 h 2455878"/>
                <a:gd name="connsiteX1435" fmla="*/ 1493975 w 1786319"/>
                <a:gd name="connsiteY1435" fmla="*/ 1828633 h 2455878"/>
                <a:gd name="connsiteX1436" fmla="*/ 1494758 w 1786319"/>
                <a:gd name="connsiteY1436" fmla="*/ 1841056 h 2455878"/>
                <a:gd name="connsiteX1437" fmla="*/ 1496900 w 1786319"/>
                <a:gd name="connsiteY1437" fmla="*/ 1847477 h 2455878"/>
                <a:gd name="connsiteX1438" fmla="*/ 1495466 w 1786319"/>
                <a:gd name="connsiteY1438" fmla="*/ 1852285 h 2455878"/>
                <a:gd name="connsiteX1439" fmla="*/ 1496266 w 1786319"/>
                <a:gd name="connsiteY1439" fmla="*/ 1864975 h 2455878"/>
                <a:gd name="connsiteX1440" fmla="*/ 1489039 w 1786319"/>
                <a:gd name="connsiteY1440" fmla="*/ 1881258 h 2455878"/>
                <a:gd name="connsiteX1441" fmla="*/ 1489465 w 1786319"/>
                <a:gd name="connsiteY1441" fmla="*/ 1882741 h 2455878"/>
                <a:gd name="connsiteX1442" fmla="*/ 1485155 w 1786319"/>
                <a:gd name="connsiteY1442" fmla="*/ 1891635 h 2455878"/>
                <a:gd name="connsiteX1443" fmla="*/ 1482893 w 1786319"/>
                <a:gd name="connsiteY1443" fmla="*/ 1892368 h 2455878"/>
                <a:gd name="connsiteX1444" fmla="*/ 1482211 w 1786319"/>
                <a:gd name="connsiteY1444" fmla="*/ 1894647 h 2455878"/>
                <a:gd name="connsiteX1445" fmla="*/ 1473418 w 1786319"/>
                <a:gd name="connsiteY1445" fmla="*/ 1899157 h 2455878"/>
                <a:gd name="connsiteX1446" fmla="*/ 1472591 w 1786319"/>
                <a:gd name="connsiteY1446" fmla="*/ 1898940 h 2455878"/>
                <a:gd name="connsiteX1447" fmla="*/ 1470666 w 1786319"/>
                <a:gd name="connsiteY1447" fmla="*/ 1900327 h 2455878"/>
                <a:gd name="connsiteX1448" fmla="*/ 1467141 w 1786319"/>
                <a:gd name="connsiteY1448" fmla="*/ 1897508 h 2455878"/>
                <a:gd name="connsiteX1449" fmla="*/ 1458521 w 1786319"/>
                <a:gd name="connsiteY1449" fmla="*/ 1895243 h 2455878"/>
                <a:gd name="connsiteX1450" fmla="*/ 1457274 w 1786319"/>
                <a:gd name="connsiteY1450" fmla="*/ 1894493 h 2455878"/>
                <a:gd name="connsiteX1451" fmla="*/ 1457250 w 1786319"/>
                <a:gd name="connsiteY1451" fmla="*/ 1894512 h 2455878"/>
                <a:gd name="connsiteX1452" fmla="*/ 1450131 w 1786319"/>
                <a:gd name="connsiteY1452" fmla="*/ 1895280 h 2455878"/>
                <a:gd name="connsiteX1453" fmla="*/ 1447335 w 1786319"/>
                <a:gd name="connsiteY1453" fmla="*/ 1903597 h 2455878"/>
                <a:gd name="connsiteX1454" fmla="*/ 1482649 w 1786319"/>
                <a:gd name="connsiteY1454" fmla="*/ 1924180 h 2455878"/>
                <a:gd name="connsiteX1455" fmla="*/ 1484729 w 1786319"/>
                <a:gd name="connsiteY1455" fmla="*/ 1961572 h 2455878"/>
                <a:gd name="connsiteX1456" fmla="*/ 1479532 w 1786319"/>
                <a:gd name="connsiteY1456" fmla="*/ 1960876 h 2455878"/>
                <a:gd name="connsiteX1457" fmla="*/ 1485212 w 1786319"/>
                <a:gd name="connsiteY1457" fmla="*/ 1969841 h 2455878"/>
                <a:gd name="connsiteX1458" fmla="*/ 1485153 w 1786319"/>
                <a:gd name="connsiteY1458" fmla="*/ 1993539 h 2455878"/>
                <a:gd name="connsiteX1459" fmla="*/ 1482891 w 1786319"/>
                <a:gd name="connsiteY1459" fmla="*/ 1994271 h 2455878"/>
                <a:gd name="connsiteX1460" fmla="*/ 1482209 w 1786319"/>
                <a:gd name="connsiteY1460" fmla="*/ 1996550 h 2455878"/>
                <a:gd name="connsiteX1461" fmla="*/ 1458519 w 1786319"/>
                <a:gd name="connsiteY1461" fmla="*/ 1997146 h 2455878"/>
                <a:gd name="connsiteX1462" fmla="*/ 1449427 w 1786319"/>
                <a:gd name="connsiteY1462" fmla="*/ 1991672 h 2455878"/>
                <a:gd name="connsiteX1463" fmla="*/ 1450241 w 1786319"/>
                <a:gd name="connsiteY1463" fmla="*/ 1996851 h 2455878"/>
                <a:gd name="connsiteX1464" fmla="*/ 1412812 w 1786319"/>
                <a:gd name="connsiteY1464" fmla="*/ 1995621 h 2455878"/>
                <a:gd name="connsiteX1465" fmla="*/ 1408251 w 1786319"/>
                <a:gd name="connsiteY1465" fmla="*/ 1988189 h 2455878"/>
                <a:gd name="connsiteX1466" fmla="*/ 1406529 w 1786319"/>
                <a:gd name="connsiteY1466" fmla="*/ 1997686 h 2455878"/>
                <a:gd name="connsiteX1467" fmla="*/ 1372095 w 1786319"/>
                <a:gd name="connsiteY1467" fmla="*/ 2012405 h 2455878"/>
                <a:gd name="connsiteX1468" fmla="*/ 1370974 w 1786319"/>
                <a:gd name="connsiteY1468" fmla="*/ 2007283 h 2455878"/>
                <a:gd name="connsiteX1469" fmla="*/ 1364488 w 1786319"/>
                <a:gd name="connsiteY1469" fmla="*/ 2015683 h 2455878"/>
                <a:gd name="connsiteX1470" fmla="*/ 1342194 w 1786319"/>
                <a:gd name="connsiteY1470" fmla="*/ 2023717 h 2455878"/>
                <a:gd name="connsiteX1471" fmla="*/ 1340733 w 1786319"/>
                <a:gd name="connsiteY1471" fmla="*/ 2021841 h 2455878"/>
                <a:gd name="connsiteX1472" fmla="*/ 1338358 w 1786319"/>
                <a:gd name="connsiteY1472" fmla="*/ 2021978 h 2455878"/>
                <a:gd name="connsiteX1473" fmla="*/ 1329711 w 1786319"/>
                <a:gd name="connsiteY1473" fmla="*/ 1999916 h 2455878"/>
                <a:gd name="connsiteX1474" fmla="*/ 1331752 w 1786319"/>
                <a:gd name="connsiteY1474" fmla="*/ 1989501 h 2455878"/>
                <a:gd name="connsiteX1475" fmla="*/ 1327161 w 1786319"/>
                <a:gd name="connsiteY1475" fmla="*/ 1992034 h 2455878"/>
                <a:gd name="connsiteX1476" fmla="*/ 1326081 w 1786319"/>
                <a:gd name="connsiteY1476" fmla="*/ 1938994 h 2455878"/>
                <a:gd name="connsiteX1477" fmla="*/ 1329133 w 1786319"/>
                <a:gd name="connsiteY1477" fmla="*/ 1935921 h 2455878"/>
                <a:gd name="connsiteX1478" fmla="*/ 1324077 w 1786319"/>
                <a:gd name="connsiteY1478" fmla="*/ 1935400 h 2455878"/>
                <a:gd name="connsiteX1479" fmla="*/ 1322616 w 1786319"/>
                <a:gd name="connsiteY1479" fmla="*/ 1933523 h 2455878"/>
                <a:gd name="connsiteX1480" fmla="*/ 1320242 w 1786319"/>
                <a:gd name="connsiteY1480" fmla="*/ 1933661 h 2455878"/>
                <a:gd name="connsiteX1481" fmla="*/ 1311594 w 1786319"/>
                <a:gd name="connsiteY1481" fmla="*/ 1911599 h 2455878"/>
                <a:gd name="connsiteX1482" fmla="*/ 1313635 w 1786319"/>
                <a:gd name="connsiteY1482" fmla="*/ 1901185 h 2455878"/>
                <a:gd name="connsiteX1483" fmla="*/ 1309044 w 1786319"/>
                <a:gd name="connsiteY1483" fmla="*/ 1903716 h 2455878"/>
                <a:gd name="connsiteX1484" fmla="*/ 1324692 w 1786319"/>
                <a:gd name="connsiteY1484" fmla="*/ 1833839 h 2455878"/>
                <a:gd name="connsiteX1485" fmla="*/ 1345966 w 1786319"/>
                <a:gd name="connsiteY1485" fmla="*/ 1820858 h 2455878"/>
                <a:gd name="connsiteX1486" fmla="*/ 1344643 w 1786319"/>
                <a:gd name="connsiteY1486" fmla="*/ 1820935 h 2455878"/>
                <a:gd name="connsiteX1487" fmla="*/ 1338126 w 1786319"/>
                <a:gd name="connsiteY1487" fmla="*/ 1813127 h 2455878"/>
                <a:gd name="connsiteX1488" fmla="*/ 1337005 w 1786319"/>
                <a:gd name="connsiteY1488" fmla="*/ 1808006 h 2455878"/>
                <a:gd name="connsiteX1489" fmla="*/ 1330518 w 1786319"/>
                <a:gd name="connsiteY1489" fmla="*/ 1816404 h 2455878"/>
                <a:gd name="connsiteX1490" fmla="*/ 1308225 w 1786319"/>
                <a:gd name="connsiteY1490" fmla="*/ 1824439 h 2455878"/>
                <a:gd name="connsiteX1491" fmla="*/ 1306764 w 1786319"/>
                <a:gd name="connsiteY1491" fmla="*/ 1822563 h 2455878"/>
                <a:gd name="connsiteX1492" fmla="*/ 1304389 w 1786319"/>
                <a:gd name="connsiteY1492" fmla="*/ 1822700 h 2455878"/>
                <a:gd name="connsiteX1493" fmla="*/ 1295740 w 1786319"/>
                <a:gd name="connsiteY1493" fmla="*/ 1800638 h 2455878"/>
                <a:gd name="connsiteX1494" fmla="*/ 1297782 w 1786319"/>
                <a:gd name="connsiteY1494" fmla="*/ 1790224 h 2455878"/>
                <a:gd name="connsiteX1495" fmla="*/ 1293192 w 1786319"/>
                <a:gd name="connsiteY1495" fmla="*/ 1792756 h 2455878"/>
                <a:gd name="connsiteX1496" fmla="*/ 1292111 w 1786319"/>
                <a:gd name="connsiteY1496" fmla="*/ 1739717 h 2455878"/>
                <a:gd name="connsiteX1497" fmla="*/ 1299454 w 1786319"/>
                <a:gd name="connsiteY1497" fmla="*/ 1732325 h 2455878"/>
                <a:gd name="connsiteX1498" fmla="*/ 1292374 w 1786319"/>
                <a:gd name="connsiteY1498" fmla="*/ 1731595 h 2455878"/>
                <a:gd name="connsiteX1499" fmla="*/ 1290913 w 1786319"/>
                <a:gd name="connsiteY1499" fmla="*/ 1729718 h 2455878"/>
                <a:gd name="connsiteX1500" fmla="*/ 1288539 w 1786319"/>
                <a:gd name="connsiteY1500" fmla="*/ 1729856 h 2455878"/>
                <a:gd name="connsiteX1501" fmla="*/ 1279891 w 1786319"/>
                <a:gd name="connsiteY1501" fmla="*/ 1707794 h 2455878"/>
                <a:gd name="connsiteX1502" fmla="*/ 1281932 w 1786319"/>
                <a:gd name="connsiteY1502" fmla="*/ 1697379 h 2455878"/>
                <a:gd name="connsiteX1503" fmla="*/ 1277341 w 1786319"/>
                <a:gd name="connsiteY1503" fmla="*/ 1699911 h 2455878"/>
                <a:gd name="connsiteX1504" fmla="*/ 1265720 w 1786319"/>
                <a:gd name="connsiteY1504" fmla="*/ 1664313 h 2455878"/>
                <a:gd name="connsiteX1505" fmla="*/ 1275612 w 1786319"/>
                <a:gd name="connsiteY1505" fmla="*/ 1647946 h 2455878"/>
                <a:gd name="connsiteX1506" fmla="*/ 1274257 w 1786319"/>
                <a:gd name="connsiteY1506" fmla="*/ 1647806 h 2455878"/>
                <a:gd name="connsiteX1507" fmla="*/ 1272797 w 1786319"/>
                <a:gd name="connsiteY1507" fmla="*/ 1645930 h 2455878"/>
                <a:gd name="connsiteX1508" fmla="*/ 1270422 w 1786319"/>
                <a:gd name="connsiteY1508" fmla="*/ 1646068 h 2455878"/>
                <a:gd name="connsiteX1509" fmla="*/ 1261774 w 1786319"/>
                <a:gd name="connsiteY1509" fmla="*/ 1624005 h 2455878"/>
                <a:gd name="connsiteX1510" fmla="*/ 1263816 w 1786319"/>
                <a:gd name="connsiteY1510" fmla="*/ 1613591 h 2455878"/>
                <a:gd name="connsiteX1511" fmla="*/ 1259225 w 1786319"/>
                <a:gd name="connsiteY1511" fmla="*/ 1616123 h 2455878"/>
                <a:gd name="connsiteX1512" fmla="*/ 1274872 w 1786319"/>
                <a:gd name="connsiteY1512" fmla="*/ 1546245 h 2455878"/>
                <a:gd name="connsiteX1513" fmla="*/ 1277706 w 1786319"/>
                <a:gd name="connsiteY1513" fmla="*/ 1544516 h 2455878"/>
                <a:gd name="connsiteX1514" fmla="*/ 1276983 w 1786319"/>
                <a:gd name="connsiteY1514" fmla="*/ 1543649 h 2455878"/>
                <a:gd name="connsiteX1515" fmla="*/ 1275863 w 1786319"/>
                <a:gd name="connsiteY1515" fmla="*/ 1538528 h 2455878"/>
                <a:gd name="connsiteX1516" fmla="*/ 1269375 w 1786319"/>
                <a:gd name="connsiteY1516" fmla="*/ 1546926 h 2455878"/>
                <a:gd name="connsiteX1517" fmla="*/ 1247082 w 1786319"/>
                <a:gd name="connsiteY1517" fmla="*/ 1554961 h 2455878"/>
                <a:gd name="connsiteX1518" fmla="*/ 1245621 w 1786319"/>
                <a:gd name="connsiteY1518" fmla="*/ 1553084 h 2455878"/>
                <a:gd name="connsiteX1519" fmla="*/ 1243247 w 1786319"/>
                <a:gd name="connsiteY1519" fmla="*/ 1553222 h 2455878"/>
                <a:gd name="connsiteX1520" fmla="*/ 1234598 w 1786319"/>
                <a:gd name="connsiteY1520" fmla="*/ 1531160 h 2455878"/>
                <a:gd name="connsiteX1521" fmla="*/ 1236640 w 1786319"/>
                <a:gd name="connsiteY1521" fmla="*/ 1520745 h 2455878"/>
                <a:gd name="connsiteX1522" fmla="*/ 1232049 w 1786319"/>
                <a:gd name="connsiteY1522" fmla="*/ 1523277 h 2455878"/>
                <a:gd name="connsiteX1523" fmla="*/ 1216287 w 1786319"/>
                <a:gd name="connsiteY1523" fmla="*/ 1516330 h 2455878"/>
                <a:gd name="connsiteX1524" fmla="*/ 1217788 w 1786319"/>
                <a:gd name="connsiteY1524" fmla="*/ 1505944 h 2455878"/>
                <a:gd name="connsiteX1525" fmla="*/ 1213488 w 1786319"/>
                <a:gd name="connsiteY1525" fmla="*/ 1510251 h 2455878"/>
                <a:gd name="connsiteX1526" fmla="*/ 1209284 w 1786319"/>
                <a:gd name="connsiteY1526" fmla="*/ 1509689 h 2455878"/>
                <a:gd name="connsiteX1527" fmla="*/ 1213880 w 1786319"/>
                <a:gd name="connsiteY1527" fmla="*/ 1516942 h 2455878"/>
                <a:gd name="connsiteX1528" fmla="*/ 1213833 w 1786319"/>
                <a:gd name="connsiteY1528" fmla="*/ 1536115 h 2455878"/>
                <a:gd name="connsiteX1529" fmla="*/ 1212002 w 1786319"/>
                <a:gd name="connsiteY1529" fmla="*/ 1536708 h 2455878"/>
                <a:gd name="connsiteX1530" fmla="*/ 1211451 w 1786319"/>
                <a:gd name="connsiteY1530" fmla="*/ 1538552 h 2455878"/>
                <a:gd name="connsiteX1531" fmla="*/ 1192283 w 1786319"/>
                <a:gd name="connsiteY1531" fmla="*/ 1539035 h 2455878"/>
                <a:gd name="connsiteX1532" fmla="*/ 1184927 w 1786319"/>
                <a:gd name="connsiteY1532" fmla="*/ 1534605 h 2455878"/>
                <a:gd name="connsiteX1533" fmla="*/ 1185585 w 1786319"/>
                <a:gd name="connsiteY1533" fmla="*/ 1538795 h 2455878"/>
                <a:gd name="connsiteX1534" fmla="*/ 1183909 w 1786319"/>
                <a:gd name="connsiteY1534" fmla="*/ 1540547 h 2455878"/>
                <a:gd name="connsiteX1535" fmla="*/ 1192180 w 1786319"/>
                <a:gd name="connsiteY1535" fmla="*/ 1540936 h 2455878"/>
                <a:gd name="connsiteX1536" fmla="*/ 1224481 w 1786319"/>
                <a:gd name="connsiteY1536" fmla="*/ 1589036 h 2455878"/>
                <a:gd name="connsiteX1537" fmla="*/ 1220278 w 1786319"/>
                <a:gd name="connsiteY1537" fmla="*/ 1588473 h 2455878"/>
                <a:gd name="connsiteX1538" fmla="*/ 1224873 w 1786319"/>
                <a:gd name="connsiteY1538" fmla="*/ 1595727 h 2455878"/>
                <a:gd name="connsiteX1539" fmla="*/ 1224825 w 1786319"/>
                <a:gd name="connsiteY1539" fmla="*/ 1614900 h 2455878"/>
                <a:gd name="connsiteX1540" fmla="*/ 1222994 w 1786319"/>
                <a:gd name="connsiteY1540" fmla="*/ 1615493 h 2455878"/>
                <a:gd name="connsiteX1541" fmla="*/ 1222443 w 1786319"/>
                <a:gd name="connsiteY1541" fmla="*/ 1617337 h 2455878"/>
                <a:gd name="connsiteX1542" fmla="*/ 1203276 w 1786319"/>
                <a:gd name="connsiteY1542" fmla="*/ 1617820 h 2455878"/>
                <a:gd name="connsiteX1543" fmla="*/ 1195921 w 1786319"/>
                <a:gd name="connsiteY1543" fmla="*/ 1613390 h 2455878"/>
                <a:gd name="connsiteX1544" fmla="*/ 1196578 w 1786319"/>
                <a:gd name="connsiteY1544" fmla="*/ 1617581 h 2455878"/>
                <a:gd name="connsiteX1545" fmla="*/ 1188189 w 1786319"/>
                <a:gd name="connsiteY1545" fmla="*/ 1626344 h 2455878"/>
                <a:gd name="connsiteX1546" fmla="*/ 1203174 w 1786319"/>
                <a:gd name="connsiteY1546" fmla="*/ 1627050 h 2455878"/>
                <a:gd name="connsiteX1547" fmla="*/ 1235476 w 1786319"/>
                <a:gd name="connsiteY1547" fmla="*/ 1675149 h 2455878"/>
                <a:gd name="connsiteX1548" fmla="*/ 1231272 w 1786319"/>
                <a:gd name="connsiteY1548" fmla="*/ 1674587 h 2455878"/>
                <a:gd name="connsiteX1549" fmla="*/ 1235867 w 1786319"/>
                <a:gd name="connsiteY1549" fmla="*/ 1681841 h 2455878"/>
                <a:gd name="connsiteX1550" fmla="*/ 1235819 w 1786319"/>
                <a:gd name="connsiteY1550" fmla="*/ 1701013 h 2455878"/>
                <a:gd name="connsiteX1551" fmla="*/ 1233988 w 1786319"/>
                <a:gd name="connsiteY1551" fmla="*/ 1701606 h 2455878"/>
                <a:gd name="connsiteX1552" fmla="*/ 1233437 w 1786319"/>
                <a:gd name="connsiteY1552" fmla="*/ 1703450 h 2455878"/>
                <a:gd name="connsiteX1553" fmla="*/ 1214270 w 1786319"/>
                <a:gd name="connsiteY1553" fmla="*/ 1703933 h 2455878"/>
                <a:gd name="connsiteX1554" fmla="*/ 1206914 w 1786319"/>
                <a:gd name="connsiteY1554" fmla="*/ 1699504 h 2455878"/>
                <a:gd name="connsiteX1555" fmla="*/ 1207571 w 1786319"/>
                <a:gd name="connsiteY1555" fmla="*/ 1703694 h 2455878"/>
                <a:gd name="connsiteX1556" fmla="*/ 1202066 w 1786319"/>
                <a:gd name="connsiteY1556" fmla="*/ 1709446 h 2455878"/>
                <a:gd name="connsiteX1557" fmla="*/ 1203173 w 1786319"/>
                <a:gd name="connsiteY1557" fmla="*/ 1709498 h 2455878"/>
                <a:gd name="connsiteX1558" fmla="*/ 1235474 w 1786319"/>
                <a:gd name="connsiteY1558" fmla="*/ 1757598 h 2455878"/>
                <a:gd name="connsiteX1559" fmla="*/ 1231271 w 1786319"/>
                <a:gd name="connsiteY1559" fmla="*/ 1757035 h 2455878"/>
                <a:gd name="connsiteX1560" fmla="*/ 1235866 w 1786319"/>
                <a:gd name="connsiteY1560" fmla="*/ 1764289 h 2455878"/>
                <a:gd name="connsiteX1561" fmla="*/ 1235818 w 1786319"/>
                <a:gd name="connsiteY1561" fmla="*/ 1783461 h 2455878"/>
                <a:gd name="connsiteX1562" fmla="*/ 1233987 w 1786319"/>
                <a:gd name="connsiteY1562" fmla="*/ 1784055 h 2455878"/>
                <a:gd name="connsiteX1563" fmla="*/ 1233436 w 1786319"/>
                <a:gd name="connsiteY1563" fmla="*/ 1785898 h 2455878"/>
                <a:gd name="connsiteX1564" fmla="*/ 1214269 w 1786319"/>
                <a:gd name="connsiteY1564" fmla="*/ 1786382 h 2455878"/>
                <a:gd name="connsiteX1565" fmla="*/ 1206914 w 1786319"/>
                <a:gd name="connsiteY1565" fmla="*/ 1781952 h 2455878"/>
                <a:gd name="connsiteX1566" fmla="*/ 1207571 w 1786319"/>
                <a:gd name="connsiteY1566" fmla="*/ 1786143 h 2455878"/>
                <a:gd name="connsiteX1567" fmla="*/ 1177288 w 1786319"/>
                <a:gd name="connsiteY1567" fmla="*/ 1785147 h 2455878"/>
                <a:gd name="connsiteX1568" fmla="*/ 1173597 w 1786319"/>
                <a:gd name="connsiteY1568" fmla="*/ 1779134 h 2455878"/>
                <a:gd name="connsiteX1569" fmla="*/ 1172204 w 1786319"/>
                <a:gd name="connsiteY1569" fmla="*/ 1786818 h 2455878"/>
                <a:gd name="connsiteX1570" fmla="*/ 1144344 w 1786319"/>
                <a:gd name="connsiteY1570" fmla="*/ 1798727 h 2455878"/>
                <a:gd name="connsiteX1571" fmla="*/ 1143438 w 1786319"/>
                <a:gd name="connsiteY1571" fmla="*/ 1794583 h 2455878"/>
                <a:gd name="connsiteX1572" fmla="*/ 1138189 w 1786319"/>
                <a:gd name="connsiteY1572" fmla="*/ 1801379 h 2455878"/>
                <a:gd name="connsiteX1573" fmla="*/ 1120151 w 1786319"/>
                <a:gd name="connsiteY1573" fmla="*/ 1807879 h 2455878"/>
                <a:gd name="connsiteX1574" fmla="*/ 1118969 w 1786319"/>
                <a:gd name="connsiteY1574" fmla="*/ 1806361 h 2455878"/>
                <a:gd name="connsiteX1575" fmla="*/ 1117048 w 1786319"/>
                <a:gd name="connsiteY1575" fmla="*/ 1806472 h 2455878"/>
                <a:gd name="connsiteX1576" fmla="*/ 1110051 w 1786319"/>
                <a:gd name="connsiteY1576" fmla="*/ 1788622 h 2455878"/>
                <a:gd name="connsiteX1577" fmla="*/ 1111702 w 1786319"/>
                <a:gd name="connsiteY1577" fmla="*/ 1780196 h 2455878"/>
                <a:gd name="connsiteX1578" fmla="*/ 1107989 w 1786319"/>
                <a:gd name="connsiteY1578" fmla="*/ 1782245 h 2455878"/>
                <a:gd name="connsiteX1579" fmla="*/ 1098586 w 1786319"/>
                <a:gd name="connsiteY1579" fmla="*/ 1753442 h 2455878"/>
                <a:gd name="connsiteX1580" fmla="*/ 1114789 w 1786319"/>
                <a:gd name="connsiteY1580" fmla="*/ 1733073 h 2455878"/>
                <a:gd name="connsiteX1581" fmla="*/ 1105493 w 1786319"/>
                <a:gd name="connsiteY1581" fmla="*/ 1736423 h 2455878"/>
                <a:gd name="connsiteX1582" fmla="*/ 1104311 w 1786319"/>
                <a:gd name="connsiteY1582" fmla="*/ 1734904 h 2455878"/>
                <a:gd name="connsiteX1583" fmla="*/ 1102390 w 1786319"/>
                <a:gd name="connsiteY1583" fmla="*/ 1735016 h 2455878"/>
                <a:gd name="connsiteX1584" fmla="*/ 1095393 w 1786319"/>
                <a:gd name="connsiteY1584" fmla="*/ 1717166 h 2455878"/>
                <a:gd name="connsiteX1585" fmla="*/ 1097044 w 1786319"/>
                <a:gd name="connsiteY1585" fmla="*/ 1708739 h 2455878"/>
                <a:gd name="connsiteX1586" fmla="*/ 1093331 w 1786319"/>
                <a:gd name="connsiteY1586" fmla="*/ 1710788 h 2455878"/>
                <a:gd name="connsiteX1587" fmla="*/ 1149375 w 1786319"/>
                <a:gd name="connsiteY1587" fmla="*/ 1634972 h 2455878"/>
                <a:gd name="connsiteX1588" fmla="*/ 1149776 w 1786319"/>
                <a:gd name="connsiteY1588" fmla="*/ 1635153 h 2455878"/>
                <a:gd name="connsiteX1589" fmla="*/ 1154569 w 1786319"/>
                <a:gd name="connsiteY1589" fmla="*/ 1646103 h 2455878"/>
                <a:gd name="connsiteX1590" fmla="*/ 1155441 w 1786319"/>
                <a:gd name="connsiteY1590" fmla="*/ 1625130 h 2455878"/>
                <a:gd name="connsiteX1591" fmla="*/ 1155749 w 1786319"/>
                <a:gd name="connsiteY1591" fmla="*/ 1624816 h 2455878"/>
                <a:gd name="connsiteX1592" fmla="*/ 1184150 w 1786319"/>
                <a:gd name="connsiteY1592" fmla="*/ 1626154 h 2455878"/>
                <a:gd name="connsiteX1593" fmla="*/ 1166294 w 1786319"/>
                <a:gd name="connsiteY1593" fmla="*/ 1616585 h 2455878"/>
                <a:gd name="connsiteX1594" fmla="*/ 1150898 w 1786319"/>
                <a:gd name="connsiteY1594" fmla="*/ 1591497 h 2455878"/>
                <a:gd name="connsiteX1595" fmla="*/ 1144720 w 1786319"/>
                <a:gd name="connsiteY1595" fmla="*/ 1625585 h 2455878"/>
                <a:gd name="connsiteX1596" fmla="*/ 1116860 w 1786319"/>
                <a:gd name="connsiteY1596" fmla="*/ 1637494 h 2455878"/>
                <a:gd name="connsiteX1597" fmla="*/ 1115954 w 1786319"/>
                <a:gd name="connsiteY1597" fmla="*/ 1633350 h 2455878"/>
                <a:gd name="connsiteX1598" fmla="*/ 1110704 w 1786319"/>
                <a:gd name="connsiteY1598" fmla="*/ 1640145 h 2455878"/>
                <a:gd name="connsiteX1599" fmla="*/ 1092667 w 1786319"/>
                <a:gd name="connsiteY1599" fmla="*/ 1646646 h 2455878"/>
                <a:gd name="connsiteX1600" fmla="*/ 1091485 w 1786319"/>
                <a:gd name="connsiteY1600" fmla="*/ 1645127 h 2455878"/>
                <a:gd name="connsiteX1601" fmla="*/ 1089564 w 1786319"/>
                <a:gd name="connsiteY1601" fmla="*/ 1645239 h 2455878"/>
                <a:gd name="connsiteX1602" fmla="*/ 1082566 w 1786319"/>
                <a:gd name="connsiteY1602" fmla="*/ 1627389 h 2455878"/>
                <a:gd name="connsiteX1603" fmla="*/ 1084218 w 1786319"/>
                <a:gd name="connsiteY1603" fmla="*/ 1618962 h 2455878"/>
                <a:gd name="connsiteX1604" fmla="*/ 1080504 w 1786319"/>
                <a:gd name="connsiteY1604" fmla="*/ 1621012 h 2455878"/>
                <a:gd name="connsiteX1605" fmla="*/ 1071101 w 1786319"/>
                <a:gd name="connsiteY1605" fmla="*/ 1592209 h 2455878"/>
                <a:gd name="connsiteX1606" fmla="*/ 1090653 w 1786319"/>
                <a:gd name="connsiteY1606" fmla="*/ 1567630 h 2455878"/>
                <a:gd name="connsiteX1607" fmla="*/ 1079843 w 1786319"/>
                <a:gd name="connsiteY1607" fmla="*/ 1571526 h 2455878"/>
                <a:gd name="connsiteX1608" fmla="*/ 1078661 w 1786319"/>
                <a:gd name="connsiteY1608" fmla="*/ 1570008 h 2455878"/>
                <a:gd name="connsiteX1609" fmla="*/ 1076739 w 1786319"/>
                <a:gd name="connsiteY1609" fmla="*/ 1570119 h 2455878"/>
                <a:gd name="connsiteX1610" fmla="*/ 1069742 w 1786319"/>
                <a:gd name="connsiteY1610" fmla="*/ 1552268 h 2455878"/>
                <a:gd name="connsiteX1611" fmla="*/ 1071394 w 1786319"/>
                <a:gd name="connsiteY1611" fmla="*/ 1543843 h 2455878"/>
                <a:gd name="connsiteX1612" fmla="*/ 1067680 w 1786319"/>
                <a:gd name="connsiteY1612" fmla="*/ 1545891 h 2455878"/>
                <a:gd name="connsiteX1613" fmla="*/ 1058277 w 1786319"/>
                <a:gd name="connsiteY1613" fmla="*/ 1517089 h 2455878"/>
                <a:gd name="connsiteX1614" fmla="*/ 1070394 w 1786319"/>
                <a:gd name="connsiteY1614" fmla="*/ 1501857 h 2455878"/>
                <a:gd name="connsiteX1615" fmla="*/ 1065185 w 1786319"/>
                <a:gd name="connsiteY1615" fmla="*/ 1503734 h 2455878"/>
                <a:gd name="connsiteX1616" fmla="*/ 1064003 w 1786319"/>
                <a:gd name="connsiteY1616" fmla="*/ 1502216 h 2455878"/>
                <a:gd name="connsiteX1617" fmla="*/ 1062081 w 1786319"/>
                <a:gd name="connsiteY1617" fmla="*/ 1502327 h 2455878"/>
                <a:gd name="connsiteX1618" fmla="*/ 1055084 w 1786319"/>
                <a:gd name="connsiteY1618" fmla="*/ 1484477 h 2455878"/>
                <a:gd name="connsiteX1619" fmla="*/ 1056736 w 1786319"/>
                <a:gd name="connsiteY1619" fmla="*/ 1476051 h 2455878"/>
                <a:gd name="connsiteX1620" fmla="*/ 1053022 w 1786319"/>
                <a:gd name="connsiteY1620" fmla="*/ 1478099 h 2455878"/>
                <a:gd name="connsiteX1621" fmla="*/ 1065681 w 1786319"/>
                <a:gd name="connsiteY1621" fmla="*/ 1421563 h 2455878"/>
                <a:gd name="connsiteX1622" fmla="*/ 1068863 w 1786319"/>
                <a:gd name="connsiteY1622" fmla="*/ 1420148 h 2455878"/>
                <a:gd name="connsiteX1623" fmla="*/ 1067391 w 1786319"/>
                <a:gd name="connsiteY1623" fmla="*/ 1419462 h 2455878"/>
                <a:gd name="connsiteX1624" fmla="*/ 1066484 w 1786319"/>
                <a:gd name="connsiteY1624" fmla="*/ 1415318 h 2455878"/>
                <a:gd name="connsiteX1625" fmla="*/ 1061235 w 1786319"/>
                <a:gd name="connsiteY1625" fmla="*/ 1422114 h 2455878"/>
                <a:gd name="connsiteX1626" fmla="*/ 1043198 w 1786319"/>
                <a:gd name="connsiteY1626" fmla="*/ 1428614 h 2455878"/>
                <a:gd name="connsiteX1627" fmla="*/ 1042016 w 1786319"/>
                <a:gd name="connsiteY1627" fmla="*/ 1427096 h 2455878"/>
                <a:gd name="connsiteX1628" fmla="*/ 1040094 w 1786319"/>
                <a:gd name="connsiteY1628" fmla="*/ 1427207 h 2455878"/>
                <a:gd name="connsiteX1629" fmla="*/ 1033097 w 1786319"/>
                <a:gd name="connsiteY1629" fmla="*/ 1409357 h 2455878"/>
                <a:gd name="connsiteX1630" fmla="*/ 1034749 w 1786319"/>
                <a:gd name="connsiteY1630" fmla="*/ 1400931 h 2455878"/>
                <a:gd name="connsiteX1631" fmla="*/ 1031035 w 1786319"/>
                <a:gd name="connsiteY1631" fmla="*/ 1402980 h 2455878"/>
                <a:gd name="connsiteX1632" fmla="*/ 1043694 w 1786319"/>
                <a:gd name="connsiteY1632" fmla="*/ 1346442 h 2455878"/>
                <a:gd name="connsiteX1633" fmla="*/ 1051039 w 1786319"/>
                <a:gd name="connsiteY1633" fmla="*/ 1343180 h 2455878"/>
                <a:gd name="connsiteX1634" fmla="*/ 1041741 w 1786319"/>
                <a:gd name="connsiteY1634" fmla="*/ 1338845 h 2455878"/>
                <a:gd name="connsiteX1635" fmla="*/ 1040834 w 1786319"/>
                <a:gd name="connsiteY1635" fmla="*/ 1334702 h 2455878"/>
                <a:gd name="connsiteX1636" fmla="*/ 1035585 w 1786319"/>
                <a:gd name="connsiteY1636" fmla="*/ 1341497 h 2455878"/>
                <a:gd name="connsiteX1637" fmla="*/ 1017547 w 1786319"/>
                <a:gd name="connsiteY1637" fmla="*/ 1347998 h 2455878"/>
                <a:gd name="connsiteX1638" fmla="*/ 1016365 w 1786319"/>
                <a:gd name="connsiteY1638" fmla="*/ 1346479 h 2455878"/>
                <a:gd name="connsiteX1639" fmla="*/ 1014444 w 1786319"/>
                <a:gd name="connsiteY1639" fmla="*/ 1346590 h 2455878"/>
                <a:gd name="connsiteX1640" fmla="*/ 1007447 w 1786319"/>
                <a:gd name="connsiteY1640" fmla="*/ 1328740 h 2455878"/>
                <a:gd name="connsiteX1641" fmla="*/ 1009098 w 1786319"/>
                <a:gd name="connsiteY1641" fmla="*/ 1320314 h 2455878"/>
                <a:gd name="connsiteX1642" fmla="*/ 1005385 w 1786319"/>
                <a:gd name="connsiteY1642" fmla="*/ 1322363 h 2455878"/>
                <a:gd name="connsiteX1643" fmla="*/ 1061429 w 1786319"/>
                <a:gd name="connsiteY1643" fmla="*/ 1246546 h 2455878"/>
                <a:gd name="connsiteX1644" fmla="*/ 1061830 w 1786319"/>
                <a:gd name="connsiteY1644" fmla="*/ 1246728 h 2455878"/>
                <a:gd name="connsiteX1645" fmla="*/ 1069600 w 1786319"/>
                <a:gd name="connsiteY1645" fmla="*/ 1326936 h 2455878"/>
                <a:gd name="connsiteX1646" fmla="*/ 1058563 w 1786319"/>
                <a:gd name="connsiteY1646" fmla="*/ 1339835 h 2455878"/>
                <a:gd name="connsiteX1647" fmla="*/ 1087080 w 1786319"/>
                <a:gd name="connsiteY1647" fmla="*/ 1327164 h 2455878"/>
                <a:gd name="connsiteX1648" fmla="*/ 1087481 w 1786319"/>
                <a:gd name="connsiteY1648" fmla="*/ 1327345 h 2455878"/>
                <a:gd name="connsiteX1649" fmla="*/ 1091547 w 1786319"/>
                <a:gd name="connsiteY1649" fmla="*/ 1336635 h 2455878"/>
                <a:gd name="connsiteX1650" fmla="*/ 1090246 w 1786319"/>
                <a:gd name="connsiteY1650" fmla="*/ 1330196 h 2455878"/>
                <a:gd name="connsiteX1651" fmla="*/ 1091314 w 1786319"/>
                <a:gd name="connsiteY1651" fmla="*/ 1304495 h 2455878"/>
                <a:gd name="connsiteX1652" fmla="*/ 1091622 w 1786319"/>
                <a:gd name="connsiteY1652" fmla="*/ 1304180 h 2455878"/>
                <a:gd name="connsiteX1653" fmla="*/ 1106468 w 1786319"/>
                <a:gd name="connsiteY1653" fmla="*/ 1304879 h 2455878"/>
                <a:gd name="connsiteX1654" fmla="*/ 1086851 w 1786319"/>
                <a:gd name="connsiteY1654" fmla="*/ 1285453 h 2455878"/>
                <a:gd name="connsiteX1655" fmla="*/ 1072383 w 1786319"/>
                <a:gd name="connsiteY1655" fmla="*/ 1240234 h 2455878"/>
                <a:gd name="connsiteX1656" fmla="*/ 1072607 w 1786319"/>
                <a:gd name="connsiteY1656" fmla="*/ 1239854 h 2455878"/>
                <a:gd name="connsiteX1657" fmla="*/ 1099706 w 1786319"/>
                <a:gd name="connsiteY1657" fmla="*/ 1234564 h 2455878"/>
                <a:gd name="connsiteX1658" fmla="*/ 1088216 w 1786319"/>
                <a:gd name="connsiteY1658" fmla="*/ 1231605 h 2455878"/>
                <a:gd name="connsiteX1659" fmla="*/ 1048564 w 1786319"/>
                <a:gd name="connsiteY1659" fmla="*/ 1161448 h 2455878"/>
                <a:gd name="connsiteX1660" fmla="*/ 1048789 w 1786319"/>
                <a:gd name="connsiteY1660" fmla="*/ 1161069 h 2455878"/>
                <a:gd name="connsiteX1661" fmla="*/ 1095386 w 1786319"/>
                <a:gd name="connsiteY1661" fmla="*/ 1151971 h 2455878"/>
                <a:gd name="connsiteX1662" fmla="*/ 1105253 w 1786319"/>
                <a:gd name="connsiteY1662" fmla="*/ 1154319 h 2455878"/>
                <a:gd name="connsiteX1663" fmla="*/ 1110495 w 1786319"/>
                <a:gd name="connsiteY1663" fmla="*/ 1145645 h 2455878"/>
                <a:gd name="connsiteX1664" fmla="*/ 1180844 w 1786319"/>
                <a:gd name="connsiteY1664" fmla="*/ 1104978 h 2455878"/>
                <a:gd name="connsiteX1665" fmla="*/ 1181340 w 1786319"/>
                <a:gd name="connsiteY1665" fmla="*/ 1105203 h 2455878"/>
                <a:gd name="connsiteX1666" fmla="*/ 1156508 w 1786319"/>
                <a:gd name="connsiteY1666" fmla="*/ 1219056 h 2455878"/>
                <a:gd name="connsiteX1667" fmla="*/ 1155388 w 1786319"/>
                <a:gd name="connsiteY1667" fmla="*/ 1213935 h 2455878"/>
                <a:gd name="connsiteX1668" fmla="*/ 1148901 w 1786319"/>
                <a:gd name="connsiteY1668" fmla="*/ 1222333 h 2455878"/>
                <a:gd name="connsiteX1669" fmla="*/ 1126608 w 1786319"/>
                <a:gd name="connsiteY1669" fmla="*/ 1230368 h 2455878"/>
                <a:gd name="connsiteX1670" fmla="*/ 1125146 w 1786319"/>
                <a:gd name="connsiteY1670" fmla="*/ 1228491 h 2455878"/>
                <a:gd name="connsiteX1671" fmla="*/ 1122773 w 1786319"/>
                <a:gd name="connsiteY1671" fmla="*/ 1228629 h 2455878"/>
                <a:gd name="connsiteX1672" fmla="*/ 1116980 w 1786319"/>
                <a:gd name="connsiteY1672" fmla="*/ 1223250 h 2455878"/>
                <a:gd name="connsiteX1673" fmla="*/ 1117868 w 1786319"/>
                <a:gd name="connsiteY1673" fmla="*/ 1225376 h 2455878"/>
                <a:gd name="connsiteX1674" fmla="*/ 1117382 w 1786319"/>
                <a:gd name="connsiteY1674" fmla="*/ 1231113 h 2455878"/>
                <a:gd name="connsiteX1675" fmla="*/ 1119205 w 1786319"/>
                <a:gd name="connsiteY1675" fmla="*/ 1230757 h 2455878"/>
                <a:gd name="connsiteX1676" fmla="*/ 1146166 w 1786319"/>
                <a:gd name="connsiteY1676" fmla="*/ 1237172 h 2455878"/>
                <a:gd name="connsiteX1677" fmla="*/ 1158987 w 1786319"/>
                <a:gd name="connsiteY1677" fmla="*/ 1245950 h 2455878"/>
                <a:gd name="connsiteX1678" fmla="*/ 1168473 w 1786319"/>
                <a:gd name="connsiteY1678" fmla="*/ 1236401 h 2455878"/>
                <a:gd name="connsiteX1679" fmla="*/ 1222095 w 1786319"/>
                <a:gd name="connsiteY1679" fmla="*/ 1212573 h 2455878"/>
                <a:gd name="connsiteX1680" fmla="*/ 1222591 w 1786319"/>
                <a:gd name="connsiteY1680" fmla="*/ 1212798 h 2455878"/>
                <a:gd name="connsiteX1681" fmla="*/ 1197760 w 1786319"/>
                <a:gd name="connsiteY1681" fmla="*/ 1326651 h 2455878"/>
                <a:gd name="connsiteX1682" fmla="*/ 1196640 w 1786319"/>
                <a:gd name="connsiteY1682" fmla="*/ 1321529 h 2455878"/>
                <a:gd name="connsiteX1683" fmla="*/ 1190152 w 1786319"/>
                <a:gd name="connsiteY1683" fmla="*/ 1329928 h 2455878"/>
                <a:gd name="connsiteX1684" fmla="*/ 1177902 w 1786319"/>
                <a:gd name="connsiteY1684" fmla="*/ 1338824 h 2455878"/>
                <a:gd name="connsiteX1685" fmla="*/ 1181196 w 1786319"/>
                <a:gd name="connsiteY1685" fmla="*/ 1344650 h 2455878"/>
                <a:gd name="connsiteX1686" fmla="*/ 1171349 w 1786319"/>
                <a:gd name="connsiteY1686" fmla="*/ 1354514 h 2455878"/>
                <a:gd name="connsiteX1687" fmla="*/ 1167144 w 1786319"/>
                <a:gd name="connsiteY1687" fmla="*/ 1353950 h 2455878"/>
                <a:gd name="connsiteX1688" fmla="*/ 1171740 w 1786319"/>
                <a:gd name="connsiteY1688" fmla="*/ 1361204 h 2455878"/>
                <a:gd name="connsiteX1689" fmla="*/ 1171692 w 1786319"/>
                <a:gd name="connsiteY1689" fmla="*/ 1380378 h 2455878"/>
                <a:gd name="connsiteX1690" fmla="*/ 1169862 w 1786319"/>
                <a:gd name="connsiteY1690" fmla="*/ 1380971 h 2455878"/>
                <a:gd name="connsiteX1691" fmla="*/ 1169311 w 1786319"/>
                <a:gd name="connsiteY1691" fmla="*/ 1382814 h 2455878"/>
                <a:gd name="connsiteX1692" fmla="*/ 1150143 w 1786319"/>
                <a:gd name="connsiteY1692" fmla="*/ 1383297 h 2455878"/>
                <a:gd name="connsiteX1693" fmla="*/ 1142787 w 1786319"/>
                <a:gd name="connsiteY1693" fmla="*/ 1378867 h 2455878"/>
                <a:gd name="connsiteX1694" fmla="*/ 1143445 w 1786319"/>
                <a:gd name="connsiteY1694" fmla="*/ 1383058 h 2455878"/>
                <a:gd name="connsiteX1695" fmla="*/ 1113161 w 1786319"/>
                <a:gd name="connsiteY1695" fmla="*/ 1382063 h 2455878"/>
                <a:gd name="connsiteX1696" fmla="*/ 1099274 w 1786319"/>
                <a:gd name="connsiteY1696" fmla="*/ 1359434 h 2455878"/>
                <a:gd name="connsiteX1697" fmla="*/ 1101572 w 1786319"/>
                <a:gd name="connsiteY1697" fmla="*/ 1372682 h 2455878"/>
                <a:gd name="connsiteX1698" fmla="*/ 1095251 w 1786319"/>
                <a:gd name="connsiteY1698" fmla="*/ 1407554 h 2455878"/>
                <a:gd name="connsiteX1699" fmla="*/ 1094051 w 1786319"/>
                <a:gd name="connsiteY1699" fmla="*/ 1408955 h 2455878"/>
                <a:gd name="connsiteX1700" fmla="*/ 1109066 w 1786319"/>
                <a:gd name="connsiteY1700" fmla="*/ 1402283 h 2455878"/>
                <a:gd name="connsiteX1701" fmla="*/ 1109468 w 1786319"/>
                <a:gd name="connsiteY1701" fmla="*/ 1402465 h 2455878"/>
                <a:gd name="connsiteX1702" fmla="*/ 1123558 w 1786319"/>
                <a:gd name="connsiteY1702" fmla="*/ 1447802 h 2455878"/>
                <a:gd name="connsiteX1703" fmla="*/ 1119152 w 1786319"/>
                <a:gd name="connsiteY1703" fmla="*/ 1472106 h 2455878"/>
                <a:gd name="connsiteX1704" fmla="*/ 1123725 w 1786319"/>
                <a:gd name="connsiteY1704" fmla="*/ 1470075 h 2455878"/>
                <a:gd name="connsiteX1705" fmla="*/ 1124126 w 1786319"/>
                <a:gd name="connsiteY1705" fmla="*/ 1470257 h 2455878"/>
                <a:gd name="connsiteX1706" fmla="*/ 1133584 w 1786319"/>
                <a:gd name="connsiteY1706" fmla="*/ 1491863 h 2455878"/>
                <a:gd name="connsiteX1707" fmla="*/ 1132386 w 1786319"/>
                <a:gd name="connsiteY1707" fmla="*/ 1485933 h 2455878"/>
                <a:gd name="connsiteX1708" fmla="*/ 1133454 w 1786319"/>
                <a:gd name="connsiteY1708" fmla="*/ 1460232 h 2455878"/>
                <a:gd name="connsiteX1709" fmla="*/ 1133763 w 1786319"/>
                <a:gd name="connsiteY1709" fmla="*/ 1459917 h 2455878"/>
                <a:gd name="connsiteX1710" fmla="*/ 1211807 w 1786319"/>
                <a:gd name="connsiteY1710" fmla="*/ 1479998 h 2455878"/>
                <a:gd name="connsiteX1711" fmla="*/ 1219557 w 1786319"/>
                <a:gd name="connsiteY1711" fmla="*/ 1493704 h 2455878"/>
                <a:gd name="connsiteX1712" fmla="*/ 1220427 w 1786319"/>
                <a:gd name="connsiteY1712" fmla="*/ 1487679 h 2455878"/>
                <a:gd name="connsiteX1713" fmla="*/ 1247696 w 1786319"/>
                <a:gd name="connsiteY1713" fmla="*/ 1453400 h 2455878"/>
                <a:gd name="connsiteX1714" fmla="*/ 1251288 w 1786319"/>
                <a:gd name="connsiteY1714" fmla="*/ 1451208 h 2455878"/>
                <a:gd name="connsiteX1715" fmla="*/ 1245280 w 1786319"/>
                <a:gd name="connsiteY1715" fmla="*/ 1444011 h 2455878"/>
                <a:gd name="connsiteX1716" fmla="*/ 1244159 w 1786319"/>
                <a:gd name="connsiteY1716" fmla="*/ 1438889 h 2455878"/>
                <a:gd name="connsiteX1717" fmla="*/ 1237672 w 1786319"/>
                <a:gd name="connsiteY1717" fmla="*/ 1447288 h 2455878"/>
                <a:gd name="connsiteX1718" fmla="*/ 1215379 w 1786319"/>
                <a:gd name="connsiteY1718" fmla="*/ 1455323 h 2455878"/>
                <a:gd name="connsiteX1719" fmla="*/ 1213918 w 1786319"/>
                <a:gd name="connsiteY1719" fmla="*/ 1453446 h 2455878"/>
                <a:gd name="connsiteX1720" fmla="*/ 1211544 w 1786319"/>
                <a:gd name="connsiteY1720" fmla="*/ 1453583 h 2455878"/>
                <a:gd name="connsiteX1721" fmla="*/ 1202895 w 1786319"/>
                <a:gd name="connsiteY1721" fmla="*/ 1431521 h 2455878"/>
                <a:gd name="connsiteX1722" fmla="*/ 1204937 w 1786319"/>
                <a:gd name="connsiteY1722" fmla="*/ 1421107 h 2455878"/>
                <a:gd name="connsiteX1723" fmla="*/ 1200347 w 1786319"/>
                <a:gd name="connsiteY1723" fmla="*/ 1423639 h 2455878"/>
                <a:gd name="connsiteX1724" fmla="*/ 1269615 w 1786319"/>
                <a:gd name="connsiteY1724" fmla="*/ 1329933 h 2455878"/>
                <a:gd name="connsiteX1725" fmla="*/ 1270111 w 1786319"/>
                <a:gd name="connsiteY1725" fmla="*/ 1330158 h 2455878"/>
                <a:gd name="connsiteX1726" fmla="*/ 1279714 w 1786319"/>
                <a:gd name="connsiteY1726" fmla="*/ 1429292 h 2455878"/>
                <a:gd name="connsiteX1727" fmla="*/ 1271350 w 1786319"/>
                <a:gd name="connsiteY1727" fmla="*/ 1439067 h 2455878"/>
                <a:gd name="connsiteX1728" fmla="*/ 1301318 w 1786319"/>
                <a:gd name="connsiteY1728" fmla="*/ 1429571 h 2455878"/>
                <a:gd name="connsiteX1729" fmla="*/ 1301814 w 1786319"/>
                <a:gd name="connsiteY1729" fmla="*/ 1429796 h 2455878"/>
                <a:gd name="connsiteX1730" fmla="*/ 1306840 w 1786319"/>
                <a:gd name="connsiteY1730" fmla="*/ 1441276 h 2455878"/>
                <a:gd name="connsiteX1731" fmla="*/ 1305232 w 1786319"/>
                <a:gd name="connsiteY1731" fmla="*/ 1433320 h 2455878"/>
                <a:gd name="connsiteX1732" fmla="*/ 1306551 w 1786319"/>
                <a:gd name="connsiteY1732" fmla="*/ 1401555 h 2455878"/>
                <a:gd name="connsiteX1733" fmla="*/ 1306931 w 1786319"/>
                <a:gd name="connsiteY1733" fmla="*/ 1401165 h 2455878"/>
                <a:gd name="connsiteX1734" fmla="*/ 1325283 w 1786319"/>
                <a:gd name="connsiteY1734" fmla="*/ 1402030 h 2455878"/>
                <a:gd name="connsiteX1735" fmla="*/ 1301036 w 1786319"/>
                <a:gd name="connsiteY1735" fmla="*/ 1378019 h 2455878"/>
                <a:gd name="connsiteX1736" fmla="*/ 1283154 w 1786319"/>
                <a:gd name="connsiteY1736" fmla="*/ 1322131 h 2455878"/>
                <a:gd name="connsiteX1737" fmla="*/ 1283431 w 1786319"/>
                <a:gd name="connsiteY1737" fmla="*/ 1321662 h 2455878"/>
                <a:gd name="connsiteX1738" fmla="*/ 1309972 w 1786319"/>
                <a:gd name="connsiteY1738" fmla="*/ 1313332 h 2455878"/>
                <a:gd name="connsiteX1739" fmla="*/ 1302723 w 1786319"/>
                <a:gd name="connsiteY1739" fmla="*/ 1311465 h 2455878"/>
                <a:gd name="connsiteX1740" fmla="*/ 1253715 w 1786319"/>
                <a:gd name="connsiteY1740" fmla="*/ 1224755 h 2455878"/>
                <a:gd name="connsiteX1741" fmla="*/ 1253992 w 1786319"/>
                <a:gd name="connsiteY1741" fmla="*/ 1224285 h 2455878"/>
                <a:gd name="connsiteX1742" fmla="*/ 1366684 w 1786319"/>
                <a:gd name="connsiteY1742" fmla="*/ 1235880 h 2455878"/>
                <a:gd name="connsiteX1743" fmla="*/ 1368234 w 1786319"/>
                <a:gd name="connsiteY1743" fmla="*/ 1238343 h 2455878"/>
                <a:gd name="connsiteX1744" fmla="*/ 1369734 w 1786319"/>
                <a:gd name="connsiteY1744" fmla="*/ 1227965 h 2455878"/>
                <a:gd name="connsiteX1745" fmla="*/ 1364935 w 1786319"/>
                <a:gd name="connsiteY1745" fmla="*/ 1215725 h 2455878"/>
                <a:gd name="connsiteX1746" fmla="*/ 1366588 w 1786319"/>
                <a:gd name="connsiteY1746" fmla="*/ 1207299 h 2455878"/>
                <a:gd name="connsiteX1747" fmla="*/ 1362873 w 1786319"/>
                <a:gd name="connsiteY1747" fmla="*/ 1209348 h 2455878"/>
                <a:gd name="connsiteX1748" fmla="*/ 1349618 w 1786319"/>
                <a:gd name="connsiteY1748" fmla="*/ 1193518 h 2455878"/>
                <a:gd name="connsiteX1749" fmla="*/ 1356065 w 1786319"/>
                <a:gd name="connsiteY1749" fmla="*/ 1176364 h 2455878"/>
                <a:gd name="connsiteX1750" fmla="*/ 1354370 w 1786319"/>
                <a:gd name="connsiteY1750" fmla="*/ 1175239 h 2455878"/>
                <a:gd name="connsiteX1751" fmla="*/ 1350909 w 1786319"/>
                <a:gd name="connsiteY1751" fmla="*/ 1161912 h 2455878"/>
                <a:gd name="connsiteX1752" fmla="*/ 1351163 w 1786319"/>
                <a:gd name="connsiteY1752" fmla="*/ 1153724 h 2455878"/>
                <a:gd name="connsiteX1753" fmla="*/ 1349386 w 1786319"/>
                <a:gd name="connsiteY1753" fmla="*/ 1154365 h 2455878"/>
                <a:gd name="connsiteX1754" fmla="*/ 1349141 w 1786319"/>
                <a:gd name="connsiteY1754" fmla="*/ 1154050 h 2455878"/>
                <a:gd name="connsiteX1755" fmla="*/ 1347519 w 1786319"/>
                <a:gd name="connsiteY1755" fmla="*/ 1155326 h 2455878"/>
                <a:gd name="connsiteX1756" fmla="*/ 1332608 w 1786319"/>
                <a:gd name="connsiteY1756" fmla="*/ 1151479 h 2455878"/>
                <a:gd name="connsiteX1757" fmla="*/ 1332155 w 1786319"/>
                <a:gd name="connsiteY1757" fmla="*/ 1127778 h 2455878"/>
                <a:gd name="connsiteX1758" fmla="*/ 1326250 w 1786319"/>
                <a:gd name="connsiteY1758" fmla="*/ 1126670 h 2455878"/>
                <a:gd name="connsiteX1759" fmla="*/ 1335015 w 1786319"/>
                <a:gd name="connsiteY1759" fmla="*/ 1087587 h 2455878"/>
                <a:gd name="connsiteX1760" fmla="*/ 1338752 w 1786319"/>
                <a:gd name="connsiteY1760" fmla="*/ 1083718 h 2455878"/>
                <a:gd name="connsiteX1761" fmla="*/ 1334757 w 1786319"/>
                <a:gd name="connsiteY1761" fmla="*/ 1081759 h 2455878"/>
                <a:gd name="connsiteX1762" fmla="*/ 1331977 w 1786319"/>
                <a:gd name="connsiteY1762" fmla="*/ 1077986 h 2455878"/>
                <a:gd name="connsiteX1763" fmla="*/ 1329738 w 1786319"/>
                <a:gd name="connsiteY1763" fmla="*/ 1087206 h 2455878"/>
                <a:gd name="connsiteX1764" fmla="*/ 1314462 w 1786319"/>
                <a:gd name="connsiteY1764" fmla="*/ 1101885 h 2455878"/>
                <a:gd name="connsiteX1765" fmla="*/ 1312586 w 1786319"/>
                <a:gd name="connsiteY1765" fmla="*/ 1100886 h 2455878"/>
                <a:gd name="connsiteX1766" fmla="*/ 1310697 w 1786319"/>
                <a:gd name="connsiteY1766" fmla="*/ 1101862 h 2455878"/>
                <a:gd name="connsiteX1767" fmla="*/ 1295601 w 1786319"/>
                <a:gd name="connsiteY1767" fmla="*/ 1086998 h 2455878"/>
                <a:gd name="connsiteX1768" fmla="*/ 1293476 w 1786319"/>
                <a:gd name="connsiteY1768" fmla="*/ 1077751 h 2455878"/>
                <a:gd name="connsiteX1769" fmla="*/ 1290649 w 1786319"/>
                <a:gd name="connsiteY1769" fmla="*/ 1081491 h 2455878"/>
                <a:gd name="connsiteX1770" fmla="*/ 1291834 w 1786319"/>
                <a:gd name="connsiteY1770" fmla="*/ 998630 h 2455878"/>
                <a:gd name="connsiteX1771" fmla="*/ 1300646 w 1786319"/>
                <a:gd name="connsiteY1771" fmla="*/ 990801 h 2455878"/>
                <a:gd name="connsiteX1772" fmla="*/ 1306551 w 1786319"/>
                <a:gd name="connsiteY1772" fmla="*/ 983378 h 2455878"/>
                <a:gd name="connsiteX1773" fmla="*/ 1293633 w 1786319"/>
                <a:gd name="connsiteY1773" fmla="*/ 966566 h 2455878"/>
                <a:gd name="connsiteX1774" fmla="*/ 1292542 w 1786319"/>
                <a:gd name="connsiteY1774" fmla="*/ 966959 h 2455878"/>
                <a:gd name="connsiteX1775" fmla="*/ 1291442 w 1786319"/>
                <a:gd name="connsiteY1775" fmla="*/ 970666 h 2455878"/>
                <a:gd name="connsiteX1776" fmla="*/ 1284208 w 1786319"/>
                <a:gd name="connsiteY1776" fmla="*/ 974413 h 2455878"/>
                <a:gd name="connsiteX1777" fmla="*/ 1278976 w 1786319"/>
                <a:gd name="connsiteY1777" fmla="*/ 971848 h 2455878"/>
                <a:gd name="connsiteX1778" fmla="*/ 1277562 w 1786319"/>
                <a:gd name="connsiteY1778" fmla="*/ 972357 h 2455878"/>
                <a:gd name="connsiteX1779" fmla="*/ 1276380 w 1786319"/>
                <a:gd name="connsiteY1779" fmla="*/ 970839 h 2455878"/>
                <a:gd name="connsiteX1780" fmla="*/ 1274459 w 1786319"/>
                <a:gd name="connsiteY1780" fmla="*/ 970950 h 2455878"/>
                <a:gd name="connsiteX1781" fmla="*/ 1273075 w 1786319"/>
                <a:gd name="connsiteY1781" fmla="*/ 967418 h 2455878"/>
                <a:gd name="connsiteX1782" fmla="*/ 1271026 w 1786319"/>
                <a:gd name="connsiteY1782" fmla="*/ 975857 h 2455878"/>
                <a:gd name="connsiteX1783" fmla="*/ 1255750 w 1786319"/>
                <a:gd name="connsiteY1783" fmla="*/ 990536 h 2455878"/>
                <a:gd name="connsiteX1784" fmla="*/ 1253873 w 1786319"/>
                <a:gd name="connsiteY1784" fmla="*/ 989537 h 2455878"/>
                <a:gd name="connsiteX1785" fmla="*/ 1251984 w 1786319"/>
                <a:gd name="connsiteY1785" fmla="*/ 990513 h 2455878"/>
                <a:gd name="connsiteX1786" fmla="*/ 1236888 w 1786319"/>
                <a:gd name="connsiteY1786" fmla="*/ 975649 h 2455878"/>
                <a:gd name="connsiteX1787" fmla="*/ 1234763 w 1786319"/>
                <a:gd name="connsiteY1787" fmla="*/ 966402 h 2455878"/>
                <a:gd name="connsiteX1788" fmla="*/ 1231937 w 1786319"/>
                <a:gd name="connsiteY1788" fmla="*/ 970142 h 2455878"/>
                <a:gd name="connsiteX1789" fmla="*/ 1225893 w 1786319"/>
                <a:gd name="connsiteY1789" fmla="*/ 971581 h 2455878"/>
                <a:gd name="connsiteX1790" fmla="*/ 1238125 w 1786319"/>
                <a:gd name="connsiteY1790" fmla="*/ 979795 h 2455878"/>
                <a:gd name="connsiteX1791" fmla="*/ 1237823 w 1786319"/>
                <a:gd name="connsiteY1791" fmla="*/ 1017243 h 2455878"/>
                <a:gd name="connsiteX1792" fmla="*/ 1232681 w 1786319"/>
                <a:gd name="connsiteY1792" fmla="*/ 1016218 h 2455878"/>
                <a:gd name="connsiteX1793" fmla="*/ 1237780 w 1786319"/>
                <a:gd name="connsiteY1793" fmla="*/ 1025526 h 2455878"/>
                <a:gd name="connsiteX1794" fmla="*/ 1236214 w 1786319"/>
                <a:gd name="connsiteY1794" fmla="*/ 1049172 h 2455878"/>
                <a:gd name="connsiteX1795" fmla="*/ 1233910 w 1786319"/>
                <a:gd name="connsiteY1795" fmla="*/ 1049759 h 2455878"/>
                <a:gd name="connsiteX1796" fmla="*/ 1233085 w 1786319"/>
                <a:gd name="connsiteY1796" fmla="*/ 1051990 h 2455878"/>
                <a:gd name="connsiteX1797" fmla="*/ 1209405 w 1786319"/>
                <a:gd name="connsiteY1797" fmla="*/ 1051080 h 2455878"/>
                <a:gd name="connsiteX1798" fmla="*/ 1200680 w 1786319"/>
                <a:gd name="connsiteY1798" fmla="*/ 1045038 h 2455878"/>
                <a:gd name="connsiteX1799" fmla="*/ 1201162 w 1786319"/>
                <a:gd name="connsiteY1799" fmla="*/ 1050258 h 2455878"/>
                <a:gd name="connsiteX1800" fmla="*/ 1163887 w 1786319"/>
                <a:gd name="connsiteY1800" fmla="*/ 1046652 h 2455878"/>
                <a:gd name="connsiteX1801" fmla="*/ 1145917 w 1786319"/>
                <a:gd name="connsiteY1801" fmla="*/ 1012700 h 2455878"/>
                <a:gd name="connsiteX1802" fmla="*/ 1135661 w 1786319"/>
                <a:gd name="connsiteY1802" fmla="*/ 1009543 h 2455878"/>
                <a:gd name="connsiteX1803" fmla="*/ 1106005 w 1786319"/>
                <a:gd name="connsiteY1803" fmla="*/ 977306 h 2455878"/>
                <a:gd name="connsiteX1804" fmla="*/ 1101828 w 1786319"/>
                <a:gd name="connsiteY1804" fmla="*/ 967223 h 2455878"/>
                <a:gd name="connsiteX1805" fmla="*/ 1098949 w 1786319"/>
                <a:gd name="connsiteY1805" fmla="*/ 986934 h 2455878"/>
                <a:gd name="connsiteX1806" fmla="*/ 1067351 w 1786319"/>
                <a:gd name="connsiteY1806" fmla="*/ 1007034 h 2455878"/>
                <a:gd name="connsiteX1807" fmla="*/ 1065417 w 1786319"/>
                <a:gd name="connsiteY1807" fmla="*/ 1002162 h 2455878"/>
                <a:gd name="connsiteX1808" fmla="*/ 1060374 w 1786319"/>
                <a:gd name="connsiteY1808" fmla="*/ 1011501 h 2455878"/>
                <a:gd name="connsiteX1809" fmla="*/ 1039676 w 1786319"/>
                <a:gd name="connsiteY1809" fmla="*/ 1023038 h 2455878"/>
                <a:gd name="connsiteX1810" fmla="*/ 1037930 w 1786319"/>
                <a:gd name="connsiteY1810" fmla="*/ 1021423 h 2455878"/>
                <a:gd name="connsiteX1811" fmla="*/ 1035609 w 1786319"/>
                <a:gd name="connsiteY1811" fmla="*/ 1021943 h 2455878"/>
                <a:gd name="connsiteX1812" fmla="*/ 1032527 w 1786319"/>
                <a:gd name="connsiteY1812" fmla="*/ 1019898 h 2455878"/>
                <a:gd name="connsiteX1813" fmla="*/ 1031873 w 1786319"/>
                <a:gd name="connsiteY1813" fmla="*/ 1021666 h 2455878"/>
                <a:gd name="connsiteX1814" fmla="*/ 1012714 w 1786319"/>
                <a:gd name="connsiteY1814" fmla="*/ 1020930 h 2455878"/>
                <a:gd name="connsiteX1815" fmla="*/ 1005654 w 1786319"/>
                <a:gd name="connsiteY1815" fmla="*/ 1016042 h 2455878"/>
                <a:gd name="connsiteX1816" fmla="*/ 1006044 w 1786319"/>
                <a:gd name="connsiteY1816" fmla="*/ 1020265 h 2455878"/>
                <a:gd name="connsiteX1817" fmla="*/ 975886 w 1786319"/>
                <a:gd name="connsiteY1817" fmla="*/ 1017347 h 2455878"/>
                <a:gd name="connsiteX1818" fmla="*/ 961346 w 1786319"/>
                <a:gd name="connsiteY1818" fmla="*/ 989877 h 2455878"/>
                <a:gd name="connsiteX1819" fmla="*/ 953048 w 1786319"/>
                <a:gd name="connsiteY1819" fmla="*/ 987323 h 2455878"/>
                <a:gd name="connsiteX1820" fmla="*/ 929054 w 1786319"/>
                <a:gd name="connsiteY1820" fmla="*/ 961240 h 2455878"/>
                <a:gd name="connsiteX1821" fmla="*/ 923801 w 1786319"/>
                <a:gd name="connsiteY1821" fmla="*/ 941738 h 2455878"/>
                <a:gd name="connsiteX1822" fmla="*/ 923345 w 1786319"/>
                <a:gd name="connsiteY1822" fmla="*/ 969031 h 2455878"/>
                <a:gd name="connsiteX1823" fmla="*/ 897779 w 1786319"/>
                <a:gd name="connsiteY1823" fmla="*/ 985293 h 2455878"/>
                <a:gd name="connsiteX1824" fmla="*/ 896214 w 1786319"/>
                <a:gd name="connsiteY1824" fmla="*/ 981351 h 2455878"/>
                <a:gd name="connsiteX1825" fmla="*/ 892134 w 1786319"/>
                <a:gd name="connsiteY1825" fmla="*/ 988907 h 2455878"/>
                <a:gd name="connsiteX1826" fmla="*/ 875387 w 1786319"/>
                <a:gd name="connsiteY1826" fmla="*/ 998242 h 2455878"/>
                <a:gd name="connsiteX1827" fmla="*/ 873975 w 1786319"/>
                <a:gd name="connsiteY1827" fmla="*/ 996936 h 2455878"/>
                <a:gd name="connsiteX1828" fmla="*/ 872097 w 1786319"/>
                <a:gd name="connsiteY1828" fmla="*/ 997356 h 2455878"/>
                <a:gd name="connsiteX1829" fmla="*/ 862301 w 1786319"/>
                <a:gd name="connsiteY1829" fmla="*/ 980874 h 2455878"/>
                <a:gd name="connsiteX1830" fmla="*/ 862568 w 1786319"/>
                <a:gd name="connsiteY1830" fmla="*/ 972291 h 2455878"/>
                <a:gd name="connsiteX1831" fmla="*/ 859235 w 1786319"/>
                <a:gd name="connsiteY1831" fmla="*/ 974914 h 2455878"/>
                <a:gd name="connsiteX1832" fmla="*/ 902266 w 1786319"/>
                <a:gd name="connsiteY1832" fmla="*/ 891021 h 2455878"/>
                <a:gd name="connsiteX1833" fmla="*/ 902692 w 1786319"/>
                <a:gd name="connsiteY1833" fmla="*/ 891137 h 2455878"/>
                <a:gd name="connsiteX1834" fmla="*/ 916687 w 1786319"/>
                <a:gd name="connsiteY1834" fmla="*/ 912719 h 2455878"/>
                <a:gd name="connsiteX1835" fmla="*/ 917463 w 1786319"/>
                <a:gd name="connsiteY1835" fmla="*/ 914954 h 2455878"/>
                <a:gd name="connsiteX1836" fmla="*/ 939031 w 1786319"/>
                <a:gd name="connsiteY1836" fmla="*/ 911777 h 2455878"/>
                <a:gd name="connsiteX1837" fmla="*/ 938874 w 1786319"/>
                <a:gd name="connsiteY1837" fmla="*/ 911693 h 2455878"/>
                <a:gd name="connsiteX1838" fmla="*/ 938660 w 1786319"/>
                <a:gd name="connsiteY1838" fmla="*/ 910936 h 2455878"/>
                <a:gd name="connsiteX1839" fmla="*/ 922865 w 1786319"/>
                <a:gd name="connsiteY1839" fmla="*/ 902007 h 2455878"/>
                <a:gd name="connsiteX1840" fmla="*/ 905235 w 1786319"/>
                <a:gd name="connsiteY1840" fmla="*/ 880624 h 2455878"/>
                <a:gd name="connsiteX1841" fmla="*/ 902240 w 1786319"/>
                <a:gd name="connsiteY1841" fmla="*/ 869503 h 2455878"/>
                <a:gd name="connsiteX1842" fmla="*/ 898263 w 1786319"/>
                <a:gd name="connsiteY1842" fmla="*/ 882917 h 2455878"/>
                <a:gd name="connsiteX1843" fmla="*/ 884328 w 1786319"/>
                <a:gd name="connsiteY1843" fmla="*/ 882685 h 2455878"/>
                <a:gd name="connsiteX1844" fmla="*/ 881811 w 1786319"/>
                <a:gd name="connsiteY1844" fmla="*/ 879270 h 2455878"/>
                <a:gd name="connsiteX1845" fmla="*/ 879786 w 1786319"/>
                <a:gd name="connsiteY1845" fmla="*/ 887615 h 2455878"/>
                <a:gd name="connsiteX1846" fmla="*/ 865961 w 1786319"/>
                <a:gd name="connsiteY1846" fmla="*/ 900899 h 2455878"/>
                <a:gd name="connsiteX1847" fmla="*/ 864262 w 1786319"/>
                <a:gd name="connsiteY1847" fmla="*/ 899994 h 2455878"/>
                <a:gd name="connsiteX1848" fmla="*/ 864144 w 1786319"/>
                <a:gd name="connsiteY1848" fmla="*/ 900056 h 2455878"/>
                <a:gd name="connsiteX1849" fmla="*/ 861619 w 1786319"/>
                <a:gd name="connsiteY1849" fmla="*/ 908568 h 2455878"/>
                <a:gd name="connsiteX1850" fmla="*/ 847684 w 1786319"/>
                <a:gd name="connsiteY1850" fmla="*/ 908337 h 2455878"/>
                <a:gd name="connsiteX1851" fmla="*/ 845168 w 1786319"/>
                <a:gd name="connsiteY1851" fmla="*/ 904922 h 2455878"/>
                <a:gd name="connsiteX1852" fmla="*/ 843143 w 1786319"/>
                <a:gd name="connsiteY1852" fmla="*/ 913266 h 2455878"/>
                <a:gd name="connsiteX1853" fmla="*/ 829317 w 1786319"/>
                <a:gd name="connsiteY1853" fmla="*/ 926550 h 2455878"/>
                <a:gd name="connsiteX1854" fmla="*/ 827620 w 1786319"/>
                <a:gd name="connsiteY1854" fmla="*/ 925645 h 2455878"/>
                <a:gd name="connsiteX1855" fmla="*/ 825910 w 1786319"/>
                <a:gd name="connsiteY1855" fmla="*/ 926529 h 2455878"/>
                <a:gd name="connsiteX1856" fmla="*/ 812248 w 1786319"/>
                <a:gd name="connsiteY1856" fmla="*/ 913077 h 2455878"/>
                <a:gd name="connsiteX1857" fmla="*/ 810324 w 1786319"/>
                <a:gd name="connsiteY1857" fmla="*/ 904709 h 2455878"/>
                <a:gd name="connsiteX1858" fmla="*/ 807767 w 1786319"/>
                <a:gd name="connsiteY1858" fmla="*/ 908093 h 2455878"/>
                <a:gd name="connsiteX1859" fmla="*/ 808839 w 1786319"/>
                <a:gd name="connsiteY1859" fmla="*/ 833104 h 2455878"/>
                <a:gd name="connsiteX1860" fmla="*/ 823056 w 1786319"/>
                <a:gd name="connsiteY1860" fmla="*/ 820472 h 2455878"/>
                <a:gd name="connsiteX1861" fmla="*/ 809746 w 1786319"/>
                <a:gd name="connsiteY1861" fmla="*/ 803146 h 2455878"/>
                <a:gd name="connsiteX1862" fmla="*/ 806980 w 1786319"/>
                <a:gd name="connsiteY1862" fmla="*/ 809228 h 2455878"/>
                <a:gd name="connsiteX1863" fmla="*/ 794549 w 1786319"/>
                <a:gd name="connsiteY1863" fmla="*/ 807565 h 2455878"/>
                <a:gd name="connsiteX1864" fmla="*/ 792033 w 1786319"/>
                <a:gd name="connsiteY1864" fmla="*/ 804150 h 2455878"/>
                <a:gd name="connsiteX1865" fmla="*/ 790007 w 1786319"/>
                <a:gd name="connsiteY1865" fmla="*/ 812494 h 2455878"/>
                <a:gd name="connsiteX1866" fmla="*/ 776182 w 1786319"/>
                <a:gd name="connsiteY1866" fmla="*/ 825778 h 2455878"/>
                <a:gd name="connsiteX1867" fmla="*/ 774484 w 1786319"/>
                <a:gd name="connsiteY1867" fmla="*/ 824874 h 2455878"/>
                <a:gd name="connsiteX1868" fmla="*/ 772775 w 1786319"/>
                <a:gd name="connsiteY1868" fmla="*/ 825757 h 2455878"/>
                <a:gd name="connsiteX1869" fmla="*/ 759113 w 1786319"/>
                <a:gd name="connsiteY1869" fmla="*/ 812305 h 2455878"/>
                <a:gd name="connsiteX1870" fmla="*/ 757189 w 1786319"/>
                <a:gd name="connsiteY1870" fmla="*/ 803937 h 2455878"/>
                <a:gd name="connsiteX1871" fmla="*/ 754632 w 1786319"/>
                <a:gd name="connsiteY1871" fmla="*/ 807321 h 2455878"/>
                <a:gd name="connsiteX1872" fmla="*/ 742181 w 1786319"/>
                <a:gd name="connsiteY1872" fmla="*/ 808832 h 2455878"/>
                <a:gd name="connsiteX1873" fmla="*/ 734849 w 1786319"/>
                <a:gd name="connsiteY1873" fmla="*/ 792168 h 2455878"/>
                <a:gd name="connsiteX1874" fmla="*/ 730378 w 1786319"/>
                <a:gd name="connsiteY1874" fmla="*/ 796465 h 2455878"/>
                <a:gd name="connsiteX1875" fmla="*/ 728680 w 1786319"/>
                <a:gd name="connsiteY1875" fmla="*/ 795560 h 2455878"/>
                <a:gd name="connsiteX1876" fmla="*/ 726970 w 1786319"/>
                <a:gd name="connsiteY1876" fmla="*/ 796444 h 2455878"/>
                <a:gd name="connsiteX1877" fmla="*/ 713308 w 1786319"/>
                <a:gd name="connsiteY1877" fmla="*/ 782992 h 2455878"/>
                <a:gd name="connsiteX1878" fmla="*/ 711385 w 1786319"/>
                <a:gd name="connsiteY1878" fmla="*/ 774623 h 2455878"/>
                <a:gd name="connsiteX1879" fmla="*/ 708828 w 1786319"/>
                <a:gd name="connsiteY1879" fmla="*/ 778007 h 2455878"/>
                <a:gd name="connsiteX1880" fmla="*/ 688507 w 1786319"/>
                <a:gd name="connsiteY1880" fmla="*/ 755532 h 2455878"/>
                <a:gd name="connsiteX1881" fmla="*/ 692200 w 1786319"/>
                <a:gd name="connsiteY1881" fmla="*/ 741211 h 2455878"/>
                <a:gd name="connsiteX1882" fmla="*/ 691902 w 1786319"/>
                <a:gd name="connsiteY1882" fmla="*/ 741498 h 2455878"/>
                <a:gd name="connsiteX1883" fmla="*/ 690204 w 1786319"/>
                <a:gd name="connsiteY1883" fmla="*/ 740593 h 2455878"/>
                <a:gd name="connsiteX1884" fmla="*/ 688495 w 1786319"/>
                <a:gd name="connsiteY1884" fmla="*/ 741477 h 2455878"/>
                <a:gd name="connsiteX1885" fmla="*/ 674833 w 1786319"/>
                <a:gd name="connsiteY1885" fmla="*/ 728025 h 2455878"/>
                <a:gd name="connsiteX1886" fmla="*/ 672909 w 1786319"/>
                <a:gd name="connsiteY1886" fmla="*/ 719656 h 2455878"/>
                <a:gd name="connsiteX1887" fmla="*/ 670352 w 1786319"/>
                <a:gd name="connsiteY1887" fmla="*/ 723040 h 2455878"/>
                <a:gd name="connsiteX1888" fmla="*/ 650031 w 1786319"/>
                <a:gd name="connsiteY1888" fmla="*/ 700565 h 2455878"/>
                <a:gd name="connsiteX1889" fmla="*/ 656257 w 1786319"/>
                <a:gd name="connsiteY1889" fmla="*/ 676425 h 2455878"/>
                <a:gd name="connsiteX1890" fmla="*/ 647587 w 1786319"/>
                <a:gd name="connsiteY1890" fmla="*/ 674016 h 2455878"/>
                <a:gd name="connsiteX1891" fmla="*/ 646012 w 1786319"/>
                <a:gd name="connsiteY1891" fmla="*/ 670078 h 2455878"/>
                <a:gd name="connsiteX1892" fmla="*/ 641951 w 1786319"/>
                <a:gd name="connsiteY1892" fmla="*/ 677643 h 2455878"/>
                <a:gd name="connsiteX1893" fmla="*/ 625228 w 1786319"/>
                <a:gd name="connsiteY1893" fmla="*/ 687020 h 2455878"/>
                <a:gd name="connsiteX1894" fmla="*/ 623811 w 1786319"/>
                <a:gd name="connsiteY1894" fmla="*/ 685717 h 2455878"/>
                <a:gd name="connsiteX1895" fmla="*/ 621935 w 1786319"/>
                <a:gd name="connsiteY1895" fmla="*/ 686142 h 2455878"/>
                <a:gd name="connsiteX1896" fmla="*/ 612098 w 1786319"/>
                <a:gd name="connsiteY1896" fmla="*/ 669684 h 2455878"/>
                <a:gd name="connsiteX1897" fmla="*/ 612344 w 1786319"/>
                <a:gd name="connsiteY1897" fmla="*/ 661100 h 2455878"/>
                <a:gd name="connsiteX1898" fmla="*/ 609017 w 1786319"/>
                <a:gd name="connsiteY1898" fmla="*/ 663732 h 2455878"/>
                <a:gd name="connsiteX1899" fmla="*/ 595008 w 1786319"/>
                <a:gd name="connsiteY1899" fmla="*/ 636866 h 2455878"/>
                <a:gd name="connsiteX1900" fmla="*/ 606687 w 1786319"/>
                <a:gd name="connsiteY1900" fmla="*/ 615833 h 2455878"/>
                <a:gd name="connsiteX1901" fmla="*/ 603533 w 1786319"/>
                <a:gd name="connsiteY1901" fmla="*/ 615711 h 2455878"/>
                <a:gd name="connsiteX1902" fmla="*/ 596475 w 1786319"/>
                <a:gd name="connsiteY1902" fmla="*/ 610820 h 2455878"/>
                <a:gd name="connsiteX1903" fmla="*/ 596864 w 1786319"/>
                <a:gd name="connsiteY1903" fmla="*/ 615044 h 2455878"/>
                <a:gd name="connsiteX1904" fmla="*/ 550140 w 1786319"/>
                <a:gd name="connsiteY1904" fmla="*/ 580781 h 2455878"/>
                <a:gd name="connsiteX1905" fmla="*/ 548088 w 1786319"/>
                <a:gd name="connsiteY1905" fmla="*/ 565713 h 2455878"/>
                <a:gd name="connsiteX1906" fmla="*/ 542915 w 1786319"/>
                <a:gd name="connsiteY1906" fmla="*/ 568532 h 2455878"/>
                <a:gd name="connsiteX1907" fmla="*/ 535987 w 1786319"/>
                <a:gd name="connsiteY1907" fmla="*/ 562589 h 2455878"/>
                <a:gd name="connsiteX1908" fmla="*/ 528740 w 1786319"/>
                <a:gd name="connsiteY1908" fmla="*/ 573891 h 2455878"/>
                <a:gd name="connsiteX1909" fmla="*/ 526878 w 1786319"/>
                <a:gd name="connsiteY1909" fmla="*/ 573406 h 2455878"/>
                <a:gd name="connsiteX1910" fmla="*/ 525422 w 1786319"/>
                <a:gd name="connsiteY1910" fmla="*/ 574664 h 2455878"/>
                <a:gd name="connsiteX1911" fmla="*/ 509002 w 1786319"/>
                <a:gd name="connsiteY1911" fmla="*/ 564765 h 2455878"/>
                <a:gd name="connsiteX1912" fmla="*/ 505181 w 1786319"/>
                <a:gd name="connsiteY1912" fmla="*/ 557075 h 2455878"/>
                <a:gd name="connsiteX1913" fmla="*/ 503483 w 1786319"/>
                <a:gd name="connsiteY1913" fmla="*/ 560962 h 2455878"/>
                <a:gd name="connsiteX1914" fmla="*/ 478485 w 1786319"/>
                <a:gd name="connsiteY1914" fmla="*/ 543841 h 2455878"/>
                <a:gd name="connsiteX1915" fmla="*/ 478692 w 1786319"/>
                <a:gd name="connsiteY1915" fmla="*/ 531881 h 2455878"/>
                <a:gd name="connsiteX1916" fmla="*/ 477289 w 1786319"/>
                <a:gd name="connsiteY1916" fmla="*/ 531938 h 2455878"/>
                <a:gd name="connsiteX1917" fmla="*/ 476261 w 1786319"/>
                <a:gd name="connsiteY1917" fmla="*/ 533565 h 2455878"/>
                <a:gd name="connsiteX1918" fmla="*/ 457672 w 1786319"/>
                <a:gd name="connsiteY1918" fmla="*/ 528870 h 2455878"/>
                <a:gd name="connsiteX1919" fmla="*/ 451781 w 1786319"/>
                <a:gd name="connsiteY1919" fmla="*/ 522623 h 2455878"/>
                <a:gd name="connsiteX1920" fmla="*/ 451286 w 1786319"/>
                <a:gd name="connsiteY1920" fmla="*/ 526837 h 2455878"/>
                <a:gd name="connsiteX1921" fmla="*/ 422388 w 1786319"/>
                <a:gd name="connsiteY1921" fmla="*/ 517725 h 2455878"/>
                <a:gd name="connsiteX1922" fmla="*/ 418895 w 1786319"/>
                <a:gd name="connsiteY1922" fmla="*/ 505476 h 2455878"/>
                <a:gd name="connsiteX1923" fmla="*/ 402707 w 1786319"/>
                <a:gd name="connsiteY1923" fmla="*/ 501388 h 2455878"/>
                <a:gd name="connsiteX1924" fmla="*/ 396815 w 1786319"/>
                <a:gd name="connsiteY1924" fmla="*/ 495141 h 2455878"/>
                <a:gd name="connsiteX1925" fmla="*/ 396320 w 1786319"/>
                <a:gd name="connsiteY1925" fmla="*/ 499354 h 2455878"/>
                <a:gd name="connsiteX1926" fmla="*/ 367423 w 1786319"/>
                <a:gd name="connsiteY1926" fmla="*/ 490243 h 2455878"/>
                <a:gd name="connsiteX1927" fmla="*/ 359169 w 1786319"/>
                <a:gd name="connsiteY1927" fmla="*/ 461303 h 2455878"/>
                <a:gd name="connsiteX1928" fmla="*/ 358161 w 1786319"/>
                <a:gd name="connsiteY1928" fmla="*/ 465729 h 2455878"/>
                <a:gd name="connsiteX1929" fmla="*/ 344240 w 1786319"/>
                <a:gd name="connsiteY1929" fmla="*/ 466393 h 2455878"/>
                <a:gd name="connsiteX1930" fmla="*/ 341509 w 1786319"/>
                <a:gd name="connsiteY1930" fmla="*/ 463146 h 2455878"/>
                <a:gd name="connsiteX1931" fmla="*/ 340023 w 1786319"/>
                <a:gd name="connsiteY1931" fmla="*/ 471603 h 2455878"/>
                <a:gd name="connsiteX1932" fmla="*/ 327080 w 1786319"/>
                <a:gd name="connsiteY1932" fmla="*/ 485748 h 2455878"/>
                <a:gd name="connsiteX1933" fmla="*/ 325327 w 1786319"/>
                <a:gd name="connsiteY1933" fmla="*/ 484954 h 2455878"/>
                <a:gd name="connsiteX1934" fmla="*/ 323678 w 1786319"/>
                <a:gd name="connsiteY1934" fmla="*/ 485946 h 2455878"/>
                <a:gd name="connsiteX1935" fmla="*/ 309181 w 1786319"/>
                <a:gd name="connsiteY1935" fmla="*/ 473399 h 2455878"/>
                <a:gd name="connsiteX1936" fmla="*/ 306724 w 1786319"/>
                <a:gd name="connsiteY1936" fmla="*/ 465171 h 2455878"/>
                <a:gd name="connsiteX1937" fmla="*/ 304389 w 1786319"/>
                <a:gd name="connsiteY1937" fmla="*/ 468712 h 2455878"/>
                <a:gd name="connsiteX1938" fmla="*/ 282667 w 1786319"/>
                <a:gd name="connsiteY1938" fmla="*/ 447588 h 2455878"/>
                <a:gd name="connsiteX1939" fmla="*/ 285875 w 1786319"/>
                <a:gd name="connsiteY1939" fmla="*/ 430742 h 2455878"/>
                <a:gd name="connsiteX1940" fmla="*/ 275778 w 1786319"/>
                <a:gd name="connsiteY1940" fmla="*/ 441776 h 2455878"/>
                <a:gd name="connsiteX1941" fmla="*/ 274026 w 1786319"/>
                <a:gd name="connsiteY1941" fmla="*/ 440982 h 2455878"/>
                <a:gd name="connsiteX1942" fmla="*/ 272377 w 1786319"/>
                <a:gd name="connsiteY1942" fmla="*/ 441973 h 2455878"/>
                <a:gd name="connsiteX1943" fmla="*/ 257880 w 1786319"/>
                <a:gd name="connsiteY1943" fmla="*/ 429426 h 2455878"/>
                <a:gd name="connsiteX1944" fmla="*/ 255423 w 1786319"/>
                <a:gd name="connsiteY1944" fmla="*/ 421199 h 2455878"/>
                <a:gd name="connsiteX1945" fmla="*/ 253088 w 1786319"/>
                <a:gd name="connsiteY1945" fmla="*/ 424740 h 2455878"/>
                <a:gd name="connsiteX1946" fmla="*/ 231366 w 1786319"/>
                <a:gd name="connsiteY1946" fmla="*/ 403615 h 2455878"/>
                <a:gd name="connsiteX1947" fmla="*/ 234147 w 1786319"/>
                <a:gd name="connsiteY1947" fmla="*/ 389011 h 2455878"/>
                <a:gd name="connsiteX1948" fmla="*/ 225146 w 1786319"/>
                <a:gd name="connsiteY1948" fmla="*/ 389440 h 2455878"/>
                <a:gd name="connsiteX1949" fmla="*/ 222416 w 1786319"/>
                <a:gd name="connsiteY1949" fmla="*/ 386193 h 2455878"/>
                <a:gd name="connsiteX1950" fmla="*/ 220930 w 1786319"/>
                <a:gd name="connsiteY1950" fmla="*/ 394651 h 2455878"/>
                <a:gd name="connsiteX1951" fmla="*/ 207986 w 1786319"/>
                <a:gd name="connsiteY1951" fmla="*/ 408795 h 2455878"/>
                <a:gd name="connsiteX1952" fmla="*/ 206234 w 1786319"/>
                <a:gd name="connsiteY1952" fmla="*/ 408002 h 2455878"/>
                <a:gd name="connsiteX1953" fmla="*/ 204585 w 1786319"/>
                <a:gd name="connsiteY1953" fmla="*/ 408993 h 2455878"/>
                <a:gd name="connsiteX1954" fmla="*/ 190088 w 1786319"/>
                <a:gd name="connsiteY1954" fmla="*/ 396447 h 2455878"/>
                <a:gd name="connsiteX1955" fmla="*/ 187631 w 1786319"/>
                <a:gd name="connsiteY1955" fmla="*/ 388218 h 2455878"/>
                <a:gd name="connsiteX1956" fmla="*/ 185296 w 1786319"/>
                <a:gd name="connsiteY1956" fmla="*/ 391759 h 2455878"/>
                <a:gd name="connsiteX1957" fmla="*/ 170204 w 1786319"/>
                <a:gd name="connsiteY1957" fmla="*/ 335821 h 2455878"/>
                <a:gd name="connsiteX1958" fmla="*/ 171669 w 1786319"/>
                <a:gd name="connsiteY1958" fmla="*/ 333372 h 2455878"/>
                <a:gd name="connsiteX1959" fmla="*/ 150817 w 1786319"/>
                <a:gd name="connsiteY1959" fmla="*/ 330703 h 2455878"/>
                <a:gd name="connsiteX1960" fmla="*/ 150311 w 1786319"/>
                <a:gd name="connsiteY1960" fmla="*/ 330313 h 2455878"/>
                <a:gd name="connsiteX1961" fmla="*/ 156324 w 1786319"/>
                <a:gd name="connsiteY1961" fmla="*/ 349449 h 2455878"/>
                <a:gd name="connsiteX1962" fmla="*/ 137200 w 1786319"/>
                <a:gd name="connsiteY1962" fmla="*/ 372950 h 2455878"/>
                <a:gd name="connsiteX1963" fmla="*/ 134471 w 1786319"/>
                <a:gd name="connsiteY1963" fmla="*/ 369704 h 2455878"/>
                <a:gd name="connsiteX1964" fmla="*/ 132985 w 1786319"/>
                <a:gd name="connsiteY1964" fmla="*/ 378161 h 2455878"/>
                <a:gd name="connsiteX1965" fmla="*/ 120041 w 1786319"/>
                <a:gd name="connsiteY1965" fmla="*/ 392306 h 2455878"/>
                <a:gd name="connsiteX1966" fmla="*/ 118288 w 1786319"/>
                <a:gd name="connsiteY1966" fmla="*/ 391512 h 2455878"/>
                <a:gd name="connsiteX1967" fmla="*/ 116639 w 1786319"/>
                <a:gd name="connsiteY1967" fmla="*/ 392504 h 2455878"/>
                <a:gd name="connsiteX1968" fmla="*/ 102142 w 1786319"/>
                <a:gd name="connsiteY1968" fmla="*/ 379957 h 2455878"/>
                <a:gd name="connsiteX1969" fmla="*/ 99685 w 1786319"/>
                <a:gd name="connsiteY1969" fmla="*/ 371729 h 2455878"/>
                <a:gd name="connsiteX1970" fmla="*/ 97350 w 1786319"/>
                <a:gd name="connsiteY1970" fmla="*/ 375271 h 2455878"/>
                <a:gd name="connsiteX1971" fmla="*/ 93605 w 1786319"/>
                <a:gd name="connsiteY1971" fmla="*/ 300367 h 2455878"/>
                <a:gd name="connsiteX1972" fmla="*/ 102640 w 1786319"/>
                <a:gd name="connsiteY1972" fmla="*/ 291236 h 2455878"/>
                <a:gd name="connsiteX1973" fmla="*/ 82271 w 1786319"/>
                <a:gd name="connsiteY1973" fmla="*/ 288629 h 2455878"/>
                <a:gd name="connsiteX1974" fmla="*/ 34198 w 1786319"/>
                <a:gd name="connsiteY1974" fmla="*/ 223952 h 2455878"/>
                <a:gd name="connsiteX1975" fmla="*/ 34375 w 1786319"/>
                <a:gd name="connsiteY1975" fmla="*/ 223548 h 2455878"/>
                <a:gd name="connsiteX1976" fmla="*/ 51752 w 1786319"/>
                <a:gd name="connsiteY1976" fmla="*/ 217836 h 2455878"/>
                <a:gd name="connsiteX1977" fmla="*/ 52425 w 1786319"/>
                <a:gd name="connsiteY1977" fmla="*/ 206618 h 2455878"/>
                <a:gd name="connsiteX1978" fmla="*/ 65450 w 1786319"/>
                <a:gd name="connsiteY1978" fmla="*/ 172207 h 2455878"/>
                <a:gd name="connsiteX1979" fmla="*/ 85662 w 1786319"/>
                <a:gd name="connsiteY1979" fmla="*/ 149345 h 2455878"/>
                <a:gd name="connsiteX1980" fmla="*/ 59416 w 1786319"/>
                <a:gd name="connsiteY1980" fmla="*/ 145986 h 2455878"/>
                <a:gd name="connsiteX1981" fmla="*/ 0 w 1786319"/>
                <a:gd name="connsiteY1981" fmla="*/ 66048 h 2455878"/>
                <a:gd name="connsiteX1982" fmla="*/ 217 w 1786319"/>
                <a:gd name="connsiteY1982" fmla="*/ 65548 h 2455878"/>
                <a:gd name="connsiteX1983" fmla="*/ 114462 w 1786319"/>
                <a:gd name="connsiteY1983" fmla="*/ 88529 h 2455878"/>
                <a:gd name="connsiteX1984" fmla="*/ 109360 w 1786319"/>
                <a:gd name="connsiteY1984" fmla="*/ 89732 h 2455878"/>
                <a:gd name="connsiteX1985" fmla="*/ 117864 w 1786319"/>
                <a:gd name="connsiteY1985" fmla="*/ 96082 h 2455878"/>
                <a:gd name="connsiteX1986" fmla="*/ 122783 w 1786319"/>
                <a:gd name="connsiteY1986" fmla="*/ 102630 h 2455878"/>
                <a:gd name="connsiteX1987" fmla="*/ 140683 w 1786319"/>
                <a:gd name="connsiteY1987" fmla="*/ 99227 h 2455878"/>
                <a:gd name="connsiteX1988" fmla="*/ 199182 w 1786319"/>
                <a:gd name="connsiteY1988" fmla="*/ 140529 h 2455878"/>
                <a:gd name="connsiteX1989" fmla="*/ 194080 w 1786319"/>
                <a:gd name="connsiteY1989" fmla="*/ 141734 h 2455878"/>
                <a:gd name="connsiteX1990" fmla="*/ 202584 w 1786319"/>
                <a:gd name="connsiteY1990" fmla="*/ 148083 h 2455878"/>
                <a:gd name="connsiteX1991" fmla="*/ 211834 w 1786319"/>
                <a:gd name="connsiteY1991" fmla="*/ 160398 h 2455878"/>
                <a:gd name="connsiteX1992" fmla="*/ 211516 w 1786319"/>
                <a:gd name="connsiteY1992" fmla="*/ 164057 h 2455878"/>
                <a:gd name="connsiteX1993" fmla="*/ 239139 w 1786319"/>
                <a:gd name="connsiteY1993" fmla="*/ 188804 h 2455878"/>
                <a:gd name="connsiteX1994" fmla="*/ 245297 w 1786319"/>
                <a:gd name="connsiteY1994" fmla="*/ 200687 h 2455878"/>
                <a:gd name="connsiteX1995" fmla="*/ 259895 w 1786319"/>
                <a:gd name="connsiteY1995" fmla="*/ 194012 h 2455878"/>
                <a:gd name="connsiteX1996" fmla="*/ 236231 w 1786319"/>
                <a:gd name="connsiteY1996" fmla="*/ 175807 h 2455878"/>
                <a:gd name="connsiteX1997" fmla="*/ 211533 w 1786319"/>
                <a:gd name="connsiteY1997" fmla="*/ 122578 h 2455878"/>
                <a:gd name="connsiteX1998" fmla="*/ 211751 w 1786319"/>
                <a:gd name="connsiteY1998" fmla="*/ 122078 h 2455878"/>
                <a:gd name="connsiteX1999" fmla="*/ 310719 w 1786319"/>
                <a:gd name="connsiteY1999" fmla="*/ 110868 h 2455878"/>
                <a:gd name="connsiteX2000" fmla="*/ 315460 w 1786319"/>
                <a:gd name="connsiteY2000" fmla="*/ 113752 h 2455878"/>
                <a:gd name="connsiteX2001" fmla="*/ 319943 w 1786319"/>
                <a:gd name="connsiteY2001" fmla="*/ 110206 h 2455878"/>
                <a:gd name="connsiteX2002" fmla="*/ 411439 w 1786319"/>
                <a:gd name="connsiteY2002" fmla="*/ 125053 h 2455878"/>
                <a:gd name="connsiteX2003" fmla="*/ 406770 w 1786319"/>
                <a:gd name="connsiteY2003" fmla="*/ 127437 h 2455878"/>
                <a:gd name="connsiteX2004" fmla="*/ 413858 w 1786319"/>
                <a:gd name="connsiteY2004" fmla="*/ 130442 h 2455878"/>
                <a:gd name="connsiteX2005" fmla="*/ 425443 w 1786319"/>
                <a:gd name="connsiteY2005" fmla="*/ 106734 h 2455878"/>
                <a:gd name="connsiteX2006" fmla="*/ 434478 w 1786319"/>
                <a:gd name="connsiteY2006" fmla="*/ 97604 h 2455878"/>
                <a:gd name="connsiteX2007" fmla="*/ 414110 w 1786319"/>
                <a:gd name="connsiteY2007" fmla="*/ 94997 h 2455878"/>
                <a:gd name="connsiteX2008" fmla="*/ 366037 w 1786319"/>
                <a:gd name="connsiteY2008" fmla="*/ 30319 h 2455878"/>
                <a:gd name="connsiteX2009" fmla="*/ 366213 w 1786319"/>
                <a:gd name="connsiteY2009" fmla="*/ 29916 h 2455878"/>
                <a:gd name="connsiteX2010" fmla="*/ 411316 w 1786319"/>
                <a:gd name="connsiteY2010" fmla="*/ 15090 h 2455878"/>
                <a:gd name="connsiteX2011" fmla="*/ 458647 w 1786319"/>
                <a:gd name="connsiteY2011" fmla="*/ 48509 h 2455878"/>
                <a:gd name="connsiteX2012" fmla="*/ 454519 w 1786319"/>
                <a:gd name="connsiteY2012" fmla="*/ 49482 h 2455878"/>
                <a:gd name="connsiteX2013" fmla="*/ 461398 w 1786319"/>
                <a:gd name="connsiteY2013" fmla="*/ 54620 h 2455878"/>
                <a:gd name="connsiteX2014" fmla="*/ 466587 w 1786319"/>
                <a:gd name="connsiteY2014" fmla="*/ 61527 h 2455878"/>
                <a:gd name="connsiteX2015" fmla="*/ 479862 w 1786319"/>
                <a:gd name="connsiteY2015" fmla="*/ 57164 h 2455878"/>
                <a:gd name="connsiteX2016" fmla="*/ 504501 w 1786319"/>
                <a:gd name="connsiteY2016" fmla="*/ 59855 h 2455878"/>
                <a:gd name="connsiteX2017" fmla="*/ 480061 w 1786319"/>
                <a:gd name="connsiteY2017" fmla="*/ 29306 h 2455878"/>
                <a:gd name="connsiteX2018" fmla="*/ 480134 w 1786319"/>
                <a:gd name="connsiteY2018" fmla="*/ 28872 h 2455878"/>
                <a:gd name="connsiteX2019" fmla="*/ 555748 w 1786319"/>
                <a:gd name="connsiteY2019" fmla="*/ 1000 h 2455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</a:cxnLst>
              <a:rect l="l" t="t" r="r" b="b"/>
              <a:pathLst>
                <a:path w="1786319" h="2455878">
                  <a:moveTo>
                    <a:pt x="1690920" y="2369788"/>
                  </a:moveTo>
                  <a:cubicBezTo>
                    <a:pt x="1753334" y="2379891"/>
                    <a:pt x="1763255" y="2440219"/>
                    <a:pt x="1740467" y="2432479"/>
                  </a:cubicBezTo>
                  <a:lnTo>
                    <a:pt x="1737265" y="2430846"/>
                  </a:lnTo>
                  <a:lnTo>
                    <a:pt x="1738894" y="2437937"/>
                  </a:lnTo>
                  <a:cubicBezTo>
                    <a:pt x="1740144" y="2446669"/>
                    <a:pt x="1737792" y="2452215"/>
                    <a:pt x="1733455" y="2453249"/>
                  </a:cubicBezTo>
                  <a:lnTo>
                    <a:pt x="1731825" y="2453207"/>
                  </a:lnTo>
                  <a:lnTo>
                    <a:pt x="1730865" y="2454526"/>
                  </a:lnTo>
                  <a:cubicBezTo>
                    <a:pt x="1727403" y="2457334"/>
                    <a:pt x="1721572" y="2455821"/>
                    <a:pt x="1715409" y="2449512"/>
                  </a:cubicBezTo>
                  <a:lnTo>
                    <a:pt x="1710777" y="2443899"/>
                  </a:lnTo>
                  <a:lnTo>
                    <a:pt x="1710123" y="2447434"/>
                  </a:lnTo>
                  <a:cubicBezTo>
                    <a:pt x="1702378" y="2470221"/>
                    <a:pt x="1660578" y="2425604"/>
                    <a:pt x="1690586" y="2369953"/>
                  </a:cubicBezTo>
                  <a:close/>
                  <a:moveTo>
                    <a:pt x="1403821" y="2352637"/>
                  </a:moveTo>
                  <a:cubicBezTo>
                    <a:pt x="1473633" y="2363937"/>
                    <a:pt x="1484730" y="2431417"/>
                    <a:pt x="1459240" y="2422760"/>
                  </a:cubicBezTo>
                  <a:lnTo>
                    <a:pt x="1455659" y="2420932"/>
                  </a:lnTo>
                  <a:lnTo>
                    <a:pt x="1457481" y="2428865"/>
                  </a:lnTo>
                  <a:cubicBezTo>
                    <a:pt x="1458879" y="2438632"/>
                    <a:pt x="1456248" y="2444836"/>
                    <a:pt x="1451398" y="2445992"/>
                  </a:cubicBezTo>
                  <a:lnTo>
                    <a:pt x="1449575" y="2445945"/>
                  </a:lnTo>
                  <a:lnTo>
                    <a:pt x="1448501" y="2447420"/>
                  </a:lnTo>
                  <a:cubicBezTo>
                    <a:pt x="1444629" y="2450563"/>
                    <a:pt x="1438107" y="2448870"/>
                    <a:pt x="1431212" y="2441812"/>
                  </a:cubicBezTo>
                  <a:lnTo>
                    <a:pt x="1426031" y="2435534"/>
                  </a:lnTo>
                  <a:lnTo>
                    <a:pt x="1425300" y="2439488"/>
                  </a:lnTo>
                  <a:cubicBezTo>
                    <a:pt x="1416638" y="2464976"/>
                    <a:pt x="1369882" y="2415070"/>
                    <a:pt x="1403447" y="2352822"/>
                  </a:cubicBezTo>
                  <a:close/>
                  <a:moveTo>
                    <a:pt x="1674394" y="2303835"/>
                  </a:moveTo>
                  <a:lnTo>
                    <a:pt x="1668594" y="2311344"/>
                  </a:lnTo>
                  <a:lnTo>
                    <a:pt x="1662225" y="2315968"/>
                  </a:lnTo>
                  <a:lnTo>
                    <a:pt x="1681923" y="2312388"/>
                  </a:lnTo>
                  <a:lnTo>
                    <a:pt x="1682217" y="2312618"/>
                  </a:lnTo>
                  <a:lnTo>
                    <a:pt x="1683814" y="2321685"/>
                  </a:lnTo>
                  <a:lnTo>
                    <a:pt x="1684081" y="2312462"/>
                  </a:lnTo>
                  <a:lnTo>
                    <a:pt x="1675395" y="2308414"/>
                  </a:lnTo>
                  <a:close/>
                  <a:moveTo>
                    <a:pt x="1385335" y="2278866"/>
                  </a:moveTo>
                  <a:lnTo>
                    <a:pt x="1378848" y="2287265"/>
                  </a:lnTo>
                  <a:lnTo>
                    <a:pt x="1371724" y="2292438"/>
                  </a:lnTo>
                  <a:lnTo>
                    <a:pt x="1390639" y="2289000"/>
                  </a:lnTo>
                  <a:lnTo>
                    <a:pt x="1386456" y="2283988"/>
                  </a:lnTo>
                  <a:close/>
                  <a:moveTo>
                    <a:pt x="1690901" y="2206491"/>
                  </a:moveTo>
                  <a:lnTo>
                    <a:pt x="1690827" y="2208431"/>
                  </a:lnTo>
                  <a:lnTo>
                    <a:pt x="1691886" y="2208095"/>
                  </a:lnTo>
                  <a:close/>
                  <a:moveTo>
                    <a:pt x="1693813" y="2121632"/>
                  </a:moveTo>
                  <a:lnTo>
                    <a:pt x="1693990" y="2126540"/>
                  </a:lnTo>
                  <a:lnTo>
                    <a:pt x="1693191" y="2147226"/>
                  </a:lnTo>
                  <a:lnTo>
                    <a:pt x="1710005" y="2148018"/>
                  </a:lnTo>
                  <a:close/>
                  <a:moveTo>
                    <a:pt x="1170013" y="2074005"/>
                  </a:moveTo>
                  <a:cubicBezTo>
                    <a:pt x="1226497" y="2083148"/>
                    <a:pt x="1235475" y="2137745"/>
                    <a:pt x="1214852" y="2130740"/>
                  </a:cubicBezTo>
                  <a:lnTo>
                    <a:pt x="1211954" y="2129262"/>
                  </a:lnTo>
                  <a:lnTo>
                    <a:pt x="1213429" y="2135680"/>
                  </a:lnTo>
                  <a:cubicBezTo>
                    <a:pt x="1214560" y="2143582"/>
                    <a:pt x="1212431" y="2148602"/>
                    <a:pt x="1208506" y="2149537"/>
                  </a:cubicBezTo>
                  <a:lnTo>
                    <a:pt x="1207031" y="2149499"/>
                  </a:lnTo>
                  <a:lnTo>
                    <a:pt x="1206162" y="2150692"/>
                  </a:lnTo>
                  <a:cubicBezTo>
                    <a:pt x="1203030" y="2153235"/>
                    <a:pt x="1197752" y="2151865"/>
                    <a:pt x="1192175" y="2146156"/>
                  </a:cubicBezTo>
                  <a:lnTo>
                    <a:pt x="1187983" y="2141076"/>
                  </a:lnTo>
                  <a:lnTo>
                    <a:pt x="1187390" y="2144275"/>
                  </a:lnTo>
                  <a:cubicBezTo>
                    <a:pt x="1180382" y="2164897"/>
                    <a:pt x="1142553" y="2124518"/>
                    <a:pt x="1169710" y="2074154"/>
                  </a:cubicBezTo>
                  <a:close/>
                  <a:moveTo>
                    <a:pt x="1389944" y="2035800"/>
                  </a:moveTo>
                  <a:lnTo>
                    <a:pt x="1390373" y="2036135"/>
                  </a:lnTo>
                  <a:cubicBezTo>
                    <a:pt x="1416600" y="2124536"/>
                    <a:pt x="1343611" y="2175750"/>
                    <a:pt x="1339358" y="2140909"/>
                  </a:cubicBezTo>
                  <a:lnTo>
                    <a:pt x="1339478" y="2135668"/>
                  </a:lnTo>
                  <a:lnTo>
                    <a:pt x="1331191" y="2142298"/>
                  </a:lnTo>
                  <a:cubicBezTo>
                    <a:pt x="1320509" y="2149465"/>
                    <a:pt x="1311734" y="2149885"/>
                    <a:pt x="1307630" y="2144840"/>
                  </a:cubicBezTo>
                  <a:lnTo>
                    <a:pt x="1306653" y="2142673"/>
                  </a:lnTo>
                  <a:lnTo>
                    <a:pt x="1304313" y="2142245"/>
                  </a:lnTo>
                  <a:cubicBezTo>
                    <a:pt x="1298432" y="2139475"/>
                    <a:pt x="1296730" y="2130855"/>
                    <a:pt x="1301119" y="2118764"/>
                  </a:cubicBezTo>
                  <a:lnTo>
                    <a:pt x="1305562" y="2109126"/>
                  </a:lnTo>
                  <a:lnTo>
                    <a:pt x="1300504" y="2110503"/>
                  </a:lnTo>
                  <a:cubicBezTo>
                    <a:pt x="1265663" y="2114748"/>
                    <a:pt x="1297831" y="2031589"/>
                    <a:pt x="1389944" y="2035800"/>
                  </a:cubicBezTo>
                  <a:close/>
                  <a:moveTo>
                    <a:pt x="1431504" y="2008281"/>
                  </a:moveTo>
                  <a:cubicBezTo>
                    <a:pt x="1500025" y="2012289"/>
                    <a:pt x="1529025" y="2072181"/>
                    <a:pt x="1498316" y="2072532"/>
                  </a:cubicBezTo>
                  <a:lnTo>
                    <a:pt x="1493119" y="2071837"/>
                  </a:lnTo>
                  <a:lnTo>
                    <a:pt x="1498799" y="2080803"/>
                  </a:lnTo>
                  <a:cubicBezTo>
                    <a:pt x="1504750" y="2092207"/>
                    <a:pt x="1504203" y="2100976"/>
                    <a:pt x="1498741" y="2104500"/>
                  </a:cubicBezTo>
                  <a:lnTo>
                    <a:pt x="1496478" y="2105233"/>
                  </a:lnTo>
                  <a:lnTo>
                    <a:pt x="1495796" y="2107511"/>
                  </a:lnTo>
                  <a:cubicBezTo>
                    <a:pt x="1492397" y="2113053"/>
                    <a:pt x="1483642" y="2113799"/>
                    <a:pt x="1472107" y="2108108"/>
                  </a:cubicBezTo>
                  <a:lnTo>
                    <a:pt x="1463015" y="2102633"/>
                  </a:lnTo>
                  <a:lnTo>
                    <a:pt x="1463828" y="2107812"/>
                  </a:lnTo>
                  <a:lnTo>
                    <a:pt x="1462725" y="2111094"/>
                  </a:lnTo>
                  <a:lnTo>
                    <a:pt x="1491707" y="2127987"/>
                  </a:lnTo>
                  <a:cubicBezTo>
                    <a:pt x="1509387" y="2145534"/>
                    <a:pt x="1511335" y="2165177"/>
                    <a:pt x="1493787" y="2165378"/>
                  </a:cubicBezTo>
                  <a:lnTo>
                    <a:pt x="1488591" y="2164683"/>
                  </a:lnTo>
                  <a:lnTo>
                    <a:pt x="1494271" y="2173648"/>
                  </a:lnTo>
                  <a:cubicBezTo>
                    <a:pt x="1500222" y="2185052"/>
                    <a:pt x="1499676" y="2193821"/>
                    <a:pt x="1494212" y="2197345"/>
                  </a:cubicBezTo>
                  <a:lnTo>
                    <a:pt x="1491949" y="2198078"/>
                  </a:lnTo>
                  <a:lnTo>
                    <a:pt x="1491268" y="2200356"/>
                  </a:lnTo>
                  <a:cubicBezTo>
                    <a:pt x="1487869" y="2205899"/>
                    <a:pt x="1479114" y="2206644"/>
                    <a:pt x="1467579" y="2200953"/>
                  </a:cubicBezTo>
                  <a:lnTo>
                    <a:pt x="1458487" y="2195479"/>
                  </a:lnTo>
                  <a:lnTo>
                    <a:pt x="1459299" y="2200658"/>
                  </a:lnTo>
                  <a:cubicBezTo>
                    <a:pt x="1459399" y="2209432"/>
                    <a:pt x="1454528" y="2213444"/>
                    <a:pt x="1447389" y="2213102"/>
                  </a:cubicBezTo>
                  <a:lnTo>
                    <a:pt x="1424290" y="2200725"/>
                  </a:lnTo>
                  <a:lnTo>
                    <a:pt x="1427896" y="2221521"/>
                  </a:lnTo>
                  <a:lnTo>
                    <a:pt x="1452311" y="2231441"/>
                  </a:lnTo>
                  <a:cubicBezTo>
                    <a:pt x="1483689" y="2254782"/>
                    <a:pt x="1485151" y="2291116"/>
                    <a:pt x="1466035" y="2284623"/>
                  </a:cubicBezTo>
                  <a:lnTo>
                    <a:pt x="1462452" y="2282795"/>
                  </a:lnTo>
                  <a:lnTo>
                    <a:pt x="1464276" y="2290728"/>
                  </a:lnTo>
                  <a:cubicBezTo>
                    <a:pt x="1465674" y="2300495"/>
                    <a:pt x="1463042" y="2306699"/>
                    <a:pt x="1458192" y="2307855"/>
                  </a:cubicBezTo>
                  <a:lnTo>
                    <a:pt x="1456368" y="2307809"/>
                  </a:lnTo>
                  <a:lnTo>
                    <a:pt x="1455295" y="2309283"/>
                  </a:lnTo>
                  <a:cubicBezTo>
                    <a:pt x="1451424" y="2312426"/>
                    <a:pt x="1444900" y="2310733"/>
                    <a:pt x="1438006" y="2303676"/>
                  </a:cubicBezTo>
                  <a:lnTo>
                    <a:pt x="1432826" y="2297397"/>
                  </a:lnTo>
                  <a:lnTo>
                    <a:pt x="1432093" y="2301351"/>
                  </a:lnTo>
                  <a:cubicBezTo>
                    <a:pt x="1427762" y="2314095"/>
                    <a:pt x="1413909" y="2307990"/>
                    <a:pt x="1405332" y="2290919"/>
                  </a:cubicBezTo>
                  <a:lnTo>
                    <a:pt x="1404736" y="2288146"/>
                  </a:lnTo>
                  <a:lnTo>
                    <a:pt x="1402068" y="2291264"/>
                  </a:lnTo>
                  <a:lnTo>
                    <a:pt x="1394616" y="2291700"/>
                  </a:lnTo>
                  <a:lnTo>
                    <a:pt x="1398314" y="2312706"/>
                  </a:lnTo>
                  <a:cubicBezTo>
                    <a:pt x="1401030" y="2365280"/>
                    <a:pt x="1357813" y="2392430"/>
                    <a:pt x="1354959" y="2369049"/>
                  </a:cubicBezTo>
                  <a:lnTo>
                    <a:pt x="1355051" y="2365029"/>
                  </a:lnTo>
                  <a:lnTo>
                    <a:pt x="1348695" y="2370114"/>
                  </a:lnTo>
                  <a:cubicBezTo>
                    <a:pt x="1340502" y="2375611"/>
                    <a:pt x="1333771" y="2375933"/>
                    <a:pt x="1330625" y="2372065"/>
                  </a:cubicBezTo>
                  <a:lnTo>
                    <a:pt x="1329875" y="2370401"/>
                  </a:lnTo>
                  <a:lnTo>
                    <a:pt x="1328081" y="2370074"/>
                  </a:lnTo>
                  <a:cubicBezTo>
                    <a:pt x="1323569" y="2367949"/>
                    <a:pt x="1322264" y="2361338"/>
                    <a:pt x="1325630" y="2352065"/>
                  </a:cubicBezTo>
                  <a:lnTo>
                    <a:pt x="1329039" y="2344672"/>
                  </a:lnTo>
                  <a:lnTo>
                    <a:pt x="1325159" y="2345728"/>
                  </a:lnTo>
                  <a:cubicBezTo>
                    <a:pt x="1305117" y="2348171"/>
                    <a:pt x="1313985" y="2312905"/>
                    <a:pt x="1349477" y="2296481"/>
                  </a:cubicBezTo>
                  <a:lnTo>
                    <a:pt x="1356484" y="2295208"/>
                  </a:lnTo>
                  <a:lnTo>
                    <a:pt x="1355094" y="2293423"/>
                  </a:lnTo>
                  <a:lnTo>
                    <a:pt x="1352719" y="2293560"/>
                  </a:lnTo>
                  <a:cubicBezTo>
                    <a:pt x="1346350" y="2292257"/>
                    <a:pt x="1342661" y="2284284"/>
                    <a:pt x="1344071" y="2271498"/>
                  </a:cubicBezTo>
                  <a:lnTo>
                    <a:pt x="1346113" y="2261084"/>
                  </a:lnTo>
                  <a:lnTo>
                    <a:pt x="1341522" y="2263616"/>
                  </a:lnTo>
                  <a:cubicBezTo>
                    <a:pt x="1312777" y="2274425"/>
                    <a:pt x="1318082" y="2208095"/>
                    <a:pt x="1380484" y="2179513"/>
                  </a:cubicBezTo>
                  <a:lnTo>
                    <a:pt x="1404901" y="2171776"/>
                  </a:lnTo>
                  <a:lnTo>
                    <a:pt x="1398960" y="2162094"/>
                  </a:lnTo>
                  <a:cubicBezTo>
                    <a:pt x="1393558" y="2145979"/>
                    <a:pt x="1391293" y="2126330"/>
                    <a:pt x="1394868" y="2103557"/>
                  </a:cubicBezTo>
                  <a:lnTo>
                    <a:pt x="1395248" y="2103168"/>
                  </a:lnTo>
                  <a:lnTo>
                    <a:pt x="1425169" y="2104577"/>
                  </a:lnTo>
                  <a:lnTo>
                    <a:pt x="1403487" y="2069249"/>
                  </a:lnTo>
                  <a:cubicBezTo>
                    <a:pt x="1398086" y="2053133"/>
                    <a:pt x="1395822" y="2033485"/>
                    <a:pt x="1399396" y="2010712"/>
                  </a:cubicBezTo>
                  <a:lnTo>
                    <a:pt x="1399776" y="2010322"/>
                  </a:lnTo>
                  <a:cubicBezTo>
                    <a:pt x="1411119" y="2008277"/>
                    <a:pt x="1421715" y="2007709"/>
                    <a:pt x="1431504" y="2008281"/>
                  </a:cubicBezTo>
                  <a:close/>
                  <a:moveTo>
                    <a:pt x="1686413" y="1939061"/>
                  </a:moveTo>
                  <a:lnTo>
                    <a:pt x="1687642" y="1951327"/>
                  </a:lnTo>
                  <a:lnTo>
                    <a:pt x="1688144" y="1965163"/>
                  </a:lnTo>
                  <a:lnTo>
                    <a:pt x="1711575" y="1966267"/>
                  </a:lnTo>
                  <a:lnTo>
                    <a:pt x="1698959" y="1959506"/>
                  </a:lnTo>
                  <a:close/>
                  <a:moveTo>
                    <a:pt x="1501851" y="1880372"/>
                  </a:moveTo>
                  <a:cubicBezTo>
                    <a:pt x="1558335" y="1889515"/>
                    <a:pt x="1567313" y="1944112"/>
                    <a:pt x="1546690" y="1937108"/>
                  </a:cubicBezTo>
                  <a:lnTo>
                    <a:pt x="1543792" y="1935629"/>
                  </a:lnTo>
                  <a:lnTo>
                    <a:pt x="1545267" y="1942047"/>
                  </a:lnTo>
                  <a:cubicBezTo>
                    <a:pt x="1546398" y="1949950"/>
                    <a:pt x="1544270" y="1954969"/>
                    <a:pt x="1540345" y="1955905"/>
                  </a:cubicBezTo>
                  <a:lnTo>
                    <a:pt x="1538869" y="1955867"/>
                  </a:lnTo>
                  <a:lnTo>
                    <a:pt x="1538000" y="1957060"/>
                  </a:lnTo>
                  <a:cubicBezTo>
                    <a:pt x="1534868" y="1959602"/>
                    <a:pt x="1529591" y="1958233"/>
                    <a:pt x="1524013" y="1952523"/>
                  </a:cubicBezTo>
                  <a:lnTo>
                    <a:pt x="1519821" y="1947443"/>
                  </a:lnTo>
                  <a:lnTo>
                    <a:pt x="1519228" y="1950642"/>
                  </a:lnTo>
                  <a:cubicBezTo>
                    <a:pt x="1512221" y="1971264"/>
                    <a:pt x="1474391" y="1930886"/>
                    <a:pt x="1501548" y="1880522"/>
                  </a:cubicBezTo>
                  <a:close/>
                  <a:moveTo>
                    <a:pt x="1659187" y="1878721"/>
                  </a:moveTo>
                  <a:lnTo>
                    <a:pt x="1648883" y="1890764"/>
                  </a:lnTo>
                  <a:lnTo>
                    <a:pt x="1660602" y="1887051"/>
                  </a:lnTo>
                  <a:close/>
                  <a:moveTo>
                    <a:pt x="1396186" y="1866478"/>
                  </a:moveTo>
                  <a:lnTo>
                    <a:pt x="1390192" y="1899549"/>
                  </a:lnTo>
                  <a:lnTo>
                    <a:pt x="1392264" y="1899647"/>
                  </a:lnTo>
                  <a:lnTo>
                    <a:pt x="1396430" y="1898327"/>
                  </a:lnTo>
                  <a:lnTo>
                    <a:pt x="1396926" y="1898552"/>
                  </a:lnTo>
                  <a:lnTo>
                    <a:pt x="1397514" y="1899894"/>
                  </a:lnTo>
                  <a:lnTo>
                    <a:pt x="1424467" y="1901164"/>
                  </a:lnTo>
                  <a:lnTo>
                    <a:pt x="1406208" y="1886507"/>
                  </a:lnTo>
                  <a:close/>
                  <a:moveTo>
                    <a:pt x="1677382" y="1848987"/>
                  </a:moveTo>
                  <a:lnTo>
                    <a:pt x="1679856" y="1873668"/>
                  </a:lnTo>
                  <a:lnTo>
                    <a:pt x="1706542" y="1874927"/>
                  </a:lnTo>
                  <a:lnTo>
                    <a:pt x="1686812" y="1864354"/>
                  </a:lnTo>
                  <a:close/>
                  <a:moveTo>
                    <a:pt x="1158785" y="1817655"/>
                  </a:moveTo>
                  <a:lnTo>
                    <a:pt x="1159132" y="1817926"/>
                  </a:lnTo>
                  <a:cubicBezTo>
                    <a:pt x="1180351" y="1889450"/>
                    <a:pt x="1121297" y="1930886"/>
                    <a:pt x="1117857" y="1902698"/>
                  </a:cubicBezTo>
                  <a:lnTo>
                    <a:pt x="1117954" y="1898457"/>
                  </a:lnTo>
                  <a:lnTo>
                    <a:pt x="1111248" y="1903822"/>
                  </a:lnTo>
                  <a:cubicBezTo>
                    <a:pt x="1102606" y="1909621"/>
                    <a:pt x="1095505" y="1909960"/>
                    <a:pt x="1092186" y="1905879"/>
                  </a:cubicBezTo>
                  <a:lnTo>
                    <a:pt x="1091395" y="1904124"/>
                  </a:lnTo>
                  <a:lnTo>
                    <a:pt x="1089502" y="1903779"/>
                  </a:lnTo>
                  <a:cubicBezTo>
                    <a:pt x="1084743" y="1901537"/>
                    <a:pt x="1083366" y="1894563"/>
                    <a:pt x="1086918" y="1884781"/>
                  </a:cubicBezTo>
                  <a:lnTo>
                    <a:pt x="1090514" y="1876982"/>
                  </a:lnTo>
                  <a:lnTo>
                    <a:pt x="1086420" y="1878096"/>
                  </a:lnTo>
                  <a:cubicBezTo>
                    <a:pt x="1058231" y="1881532"/>
                    <a:pt x="1084258" y="1814248"/>
                    <a:pt x="1158785" y="1817655"/>
                  </a:cubicBezTo>
                  <a:close/>
                  <a:moveTo>
                    <a:pt x="1617016" y="1799873"/>
                  </a:moveTo>
                  <a:lnTo>
                    <a:pt x="1614544" y="1803072"/>
                  </a:lnTo>
                  <a:lnTo>
                    <a:pt x="1617278" y="1801069"/>
                  </a:lnTo>
                  <a:close/>
                  <a:moveTo>
                    <a:pt x="1166742" y="1797042"/>
                  </a:moveTo>
                  <a:cubicBezTo>
                    <a:pt x="1240162" y="1783804"/>
                    <a:pt x="1274864" y="1847050"/>
                    <a:pt x="1246467" y="1847375"/>
                  </a:cubicBezTo>
                  <a:lnTo>
                    <a:pt x="1242263" y="1846813"/>
                  </a:lnTo>
                  <a:lnTo>
                    <a:pt x="1246859" y="1854067"/>
                  </a:lnTo>
                  <a:cubicBezTo>
                    <a:pt x="1251674" y="1863294"/>
                    <a:pt x="1251232" y="1870388"/>
                    <a:pt x="1246811" y="1873240"/>
                  </a:cubicBezTo>
                  <a:lnTo>
                    <a:pt x="1244981" y="1873833"/>
                  </a:lnTo>
                  <a:lnTo>
                    <a:pt x="1244430" y="1875677"/>
                  </a:lnTo>
                  <a:cubicBezTo>
                    <a:pt x="1241679" y="1880161"/>
                    <a:pt x="1234596" y="1880763"/>
                    <a:pt x="1225262" y="1876159"/>
                  </a:cubicBezTo>
                  <a:lnTo>
                    <a:pt x="1217906" y="1871729"/>
                  </a:lnTo>
                  <a:lnTo>
                    <a:pt x="1218564" y="1875921"/>
                  </a:lnTo>
                  <a:lnTo>
                    <a:pt x="1216614" y="1877958"/>
                  </a:lnTo>
                  <a:lnTo>
                    <a:pt x="1241121" y="1892243"/>
                  </a:lnTo>
                  <a:cubicBezTo>
                    <a:pt x="1255425" y="1906439"/>
                    <a:pt x="1257001" y="1922333"/>
                    <a:pt x="1242804" y="1922495"/>
                  </a:cubicBezTo>
                  <a:lnTo>
                    <a:pt x="1238599" y="1921933"/>
                  </a:lnTo>
                  <a:lnTo>
                    <a:pt x="1243195" y="1929186"/>
                  </a:lnTo>
                  <a:cubicBezTo>
                    <a:pt x="1248010" y="1938413"/>
                    <a:pt x="1247568" y="1945509"/>
                    <a:pt x="1243147" y="1948359"/>
                  </a:cubicBezTo>
                  <a:lnTo>
                    <a:pt x="1241316" y="1948952"/>
                  </a:lnTo>
                  <a:lnTo>
                    <a:pt x="1240765" y="1950796"/>
                  </a:lnTo>
                  <a:cubicBezTo>
                    <a:pt x="1238015" y="1955280"/>
                    <a:pt x="1230932" y="1955884"/>
                    <a:pt x="1221598" y="1951280"/>
                  </a:cubicBezTo>
                  <a:lnTo>
                    <a:pt x="1214242" y="1946850"/>
                  </a:lnTo>
                  <a:lnTo>
                    <a:pt x="1214899" y="1951040"/>
                  </a:lnTo>
                  <a:cubicBezTo>
                    <a:pt x="1214979" y="1958139"/>
                    <a:pt x="1211038" y="1961385"/>
                    <a:pt x="1205262" y="1961109"/>
                  </a:cubicBezTo>
                  <a:lnTo>
                    <a:pt x="1186574" y="1951094"/>
                  </a:lnTo>
                  <a:lnTo>
                    <a:pt x="1189492" y="1967921"/>
                  </a:lnTo>
                  <a:lnTo>
                    <a:pt x="1209246" y="1975947"/>
                  </a:lnTo>
                  <a:cubicBezTo>
                    <a:pt x="1234633" y="1994831"/>
                    <a:pt x="1235817" y="2024229"/>
                    <a:pt x="1220349" y="2018975"/>
                  </a:cubicBezTo>
                  <a:lnTo>
                    <a:pt x="1217451" y="2017497"/>
                  </a:lnTo>
                  <a:lnTo>
                    <a:pt x="1218926" y="2023915"/>
                  </a:lnTo>
                  <a:cubicBezTo>
                    <a:pt x="1220057" y="2031818"/>
                    <a:pt x="1217929" y="2036837"/>
                    <a:pt x="1214004" y="2037772"/>
                  </a:cubicBezTo>
                  <a:lnTo>
                    <a:pt x="1212528" y="2037734"/>
                  </a:lnTo>
                  <a:lnTo>
                    <a:pt x="1211659" y="2038928"/>
                  </a:lnTo>
                  <a:cubicBezTo>
                    <a:pt x="1208527" y="2041470"/>
                    <a:pt x="1203250" y="2040101"/>
                    <a:pt x="1197672" y="2034391"/>
                  </a:cubicBezTo>
                  <a:lnTo>
                    <a:pt x="1193481" y="2029311"/>
                  </a:lnTo>
                  <a:lnTo>
                    <a:pt x="1192887" y="2032510"/>
                  </a:lnTo>
                  <a:cubicBezTo>
                    <a:pt x="1189384" y="2042821"/>
                    <a:pt x="1178175" y="2037882"/>
                    <a:pt x="1171235" y="2024070"/>
                  </a:cubicBezTo>
                  <a:lnTo>
                    <a:pt x="1170754" y="2021826"/>
                  </a:lnTo>
                  <a:lnTo>
                    <a:pt x="1168595" y="2024349"/>
                  </a:lnTo>
                  <a:cubicBezTo>
                    <a:pt x="1163312" y="2026701"/>
                    <a:pt x="1158463" y="2025105"/>
                    <a:pt x="1155963" y="2018461"/>
                  </a:cubicBezTo>
                  <a:lnTo>
                    <a:pt x="1155056" y="2014318"/>
                  </a:lnTo>
                  <a:lnTo>
                    <a:pt x="1149807" y="2021112"/>
                  </a:lnTo>
                  <a:lnTo>
                    <a:pt x="1132246" y="2027442"/>
                  </a:lnTo>
                  <a:lnTo>
                    <a:pt x="1161870" y="2022057"/>
                  </a:lnTo>
                  <a:lnTo>
                    <a:pt x="1162137" y="2022266"/>
                  </a:lnTo>
                  <a:cubicBezTo>
                    <a:pt x="1178412" y="2077123"/>
                    <a:pt x="1133119" y="2108903"/>
                    <a:pt x="1130479" y="2087283"/>
                  </a:cubicBezTo>
                  <a:lnTo>
                    <a:pt x="1130554" y="2084030"/>
                  </a:lnTo>
                  <a:lnTo>
                    <a:pt x="1125411" y="2088145"/>
                  </a:lnTo>
                  <a:cubicBezTo>
                    <a:pt x="1118782" y="2092593"/>
                    <a:pt x="1113337" y="2092853"/>
                    <a:pt x="1110791" y="2089723"/>
                  </a:cubicBezTo>
                  <a:lnTo>
                    <a:pt x="1110185" y="2088378"/>
                  </a:lnTo>
                  <a:lnTo>
                    <a:pt x="1108732" y="2088112"/>
                  </a:lnTo>
                  <a:cubicBezTo>
                    <a:pt x="1105083" y="2086393"/>
                    <a:pt x="1104027" y="2081044"/>
                    <a:pt x="1106750" y="2073541"/>
                  </a:cubicBezTo>
                  <a:lnTo>
                    <a:pt x="1109507" y="2067560"/>
                  </a:lnTo>
                  <a:lnTo>
                    <a:pt x="1106368" y="2068414"/>
                  </a:lnTo>
                  <a:cubicBezTo>
                    <a:pt x="1090153" y="2070390"/>
                    <a:pt x="1097328" y="2041857"/>
                    <a:pt x="1126043" y="2028569"/>
                  </a:cubicBezTo>
                  <a:lnTo>
                    <a:pt x="1131712" y="2027539"/>
                  </a:lnTo>
                  <a:lnTo>
                    <a:pt x="1130588" y="2026095"/>
                  </a:lnTo>
                  <a:lnTo>
                    <a:pt x="1128667" y="2026206"/>
                  </a:lnTo>
                  <a:cubicBezTo>
                    <a:pt x="1123514" y="2025152"/>
                    <a:pt x="1120529" y="2018701"/>
                    <a:pt x="1121669" y="2008356"/>
                  </a:cubicBezTo>
                  <a:lnTo>
                    <a:pt x="1123322" y="1999930"/>
                  </a:lnTo>
                  <a:lnTo>
                    <a:pt x="1119607" y="2001979"/>
                  </a:lnTo>
                  <a:cubicBezTo>
                    <a:pt x="1099672" y="2009474"/>
                    <a:pt x="1099977" y="1971116"/>
                    <a:pt x="1132266" y="1945441"/>
                  </a:cubicBezTo>
                  <a:lnTo>
                    <a:pt x="1171179" y="1928149"/>
                  </a:lnTo>
                  <a:lnTo>
                    <a:pt x="1166079" y="1919838"/>
                  </a:lnTo>
                  <a:cubicBezTo>
                    <a:pt x="1161709" y="1906800"/>
                    <a:pt x="1159877" y="1890903"/>
                    <a:pt x="1162768" y="1872477"/>
                  </a:cubicBezTo>
                  <a:lnTo>
                    <a:pt x="1163077" y="1872162"/>
                  </a:lnTo>
                  <a:lnTo>
                    <a:pt x="1187285" y="1873302"/>
                  </a:lnTo>
                  <a:lnTo>
                    <a:pt x="1169743" y="1844719"/>
                  </a:lnTo>
                  <a:cubicBezTo>
                    <a:pt x="1165373" y="1831680"/>
                    <a:pt x="1163541" y="1815782"/>
                    <a:pt x="1166433" y="1797357"/>
                  </a:cubicBezTo>
                  <a:close/>
                  <a:moveTo>
                    <a:pt x="1435841" y="1783337"/>
                  </a:moveTo>
                  <a:lnTo>
                    <a:pt x="1436655" y="1788516"/>
                  </a:lnTo>
                  <a:cubicBezTo>
                    <a:pt x="1436704" y="1792903"/>
                    <a:pt x="1435511" y="1796099"/>
                    <a:pt x="1433413" y="1798156"/>
                  </a:cubicBezTo>
                  <a:lnTo>
                    <a:pt x="1429294" y="1799488"/>
                  </a:lnTo>
                  <a:lnTo>
                    <a:pt x="1439426" y="1799965"/>
                  </a:lnTo>
                  <a:lnTo>
                    <a:pt x="1438191" y="1792517"/>
                  </a:lnTo>
                  <a:lnTo>
                    <a:pt x="1440571" y="1786184"/>
                  </a:lnTo>
                  <a:close/>
                  <a:moveTo>
                    <a:pt x="1664088" y="1760064"/>
                  </a:moveTo>
                  <a:lnTo>
                    <a:pt x="1667218" y="1778493"/>
                  </a:lnTo>
                  <a:lnTo>
                    <a:pt x="1677825" y="1778993"/>
                  </a:lnTo>
                  <a:lnTo>
                    <a:pt x="1674665" y="1777299"/>
                  </a:lnTo>
                  <a:close/>
                  <a:moveTo>
                    <a:pt x="1380196" y="1756277"/>
                  </a:moveTo>
                  <a:lnTo>
                    <a:pt x="1372559" y="1798408"/>
                  </a:lnTo>
                  <a:lnTo>
                    <a:pt x="1356800" y="1816827"/>
                  </a:lnTo>
                  <a:lnTo>
                    <a:pt x="1378313" y="1810009"/>
                  </a:lnTo>
                  <a:lnTo>
                    <a:pt x="1378810" y="1810234"/>
                  </a:lnTo>
                  <a:lnTo>
                    <a:pt x="1384407" y="1823021"/>
                  </a:lnTo>
                  <a:lnTo>
                    <a:pt x="1385811" y="1797847"/>
                  </a:lnTo>
                  <a:lnTo>
                    <a:pt x="1386191" y="1797457"/>
                  </a:lnTo>
                  <a:lnTo>
                    <a:pt x="1421294" y="1799111"/>
                  </a:lnTo>
                  <a:lnTo>
                    <a:pt x="1399226" y="1787285"/>
                  </a:lnTo>
                  <a:close/>
                  <a:moveTo>
                    <a:pt x="1576246" y="1739775"/>
                  </a:moveTo>
                  <a:lnTo>
                    <a:pt x="1577002" y="1742412"/>
                  </a:lnTo>
                  <a:lnTo>
                    <a:pt x="1578883" y="1740048"/>
                  </a:lnTo>
                  <a:close/>
                  <a:moveTo>
                    <a:pt x="1321155" y="1715162"/>
                  </a:moveTo>
                  <a:lnTo>
                    <a:pt x="1320859" y="1715544"/>
                  </a:lnTo>
                  <a:lnTo>
                    <a:pt x="1321194" y="1715340"/>
                  </a:lnTo>
                  <a:close/>
                  <a:moveTo>
                    <a:pt x="1163819" y="1680751"/>
                  </a:moveTo>
                  <a:lnTo>
                    <a:pt x="1158987" y="1707417"/>
                  </a:lnTo>
                  <a:lnTo>
                    <a:pt x="1161537" y="1707536"/>
                  </a:lnTo>
                  <a:lnTo>
                    <a:pt x="1164033" y="1706428"/>
                  </a:lnTo>
                  <a:lnTo>
                    <a:pt x="1164434" y="1706610"/>
                  </a:lnTo>
                  <a:lnTo>
                    <a:pt x="1164909" y="1707696"/>
                  </a:lnTo>
                  <a:lnTo>
                    <a:pt x="1188705" y="1708816"/>
                  </a:lnTo>
                  <a:lnTo>
                    <a:pt x="1177289" y="1702699"/>
                  </a:lnTo>
                  <a:close/>
                  <a:moveTo>
                    <a:pt x="1549744" y="1678097"/>
                  </a:moveTo>
                  <a:lnTo>
                    <a:pt x="1550402" y="1682288"/>
                  </a:lnTo>
                  <a:lnTo>
                    <a:pt x="1548452" y="1684325"/>
                  </a:lnTo>
                  <a:lnTo>
                    <a:pt x="1550398" y="1685460"/>
                  </a:lnTo>
                  <a:lnTo>
                    <a:pt x="1551259" y="1679505"/>
                  </a:lnTo>
                  <a:lnTo>
                    <a:pt x="1551525" y="1679170"/>
                  </a:lnTo>
                  <a:close/>
                  <a:moveTo>
                    <a:pt x="1361606" y="1645646"/>
                  </a:moveTo>
                  <a:lnTo>
                    <a:pt x="1364522" y="1662464"/>
                  </a:lnTo>
                  <a:lnTo>
                    <a:pt x="1357611" y="1700586"/>
                  </a:lnTo>
                  <a:lnTo>
                    <a:pt x="1362461" y="1699049"/>
                  </a:lnTo>
                  <a:lnTo>
                    <a:pt x="1362956" y="1699274"/>
                  </a:lnTo>
                  <a:lnTo>
                    <a:pt x="1371122" y="1717924"/>
                  </a:lnTo>
                  <a:lnTo>
                    <a:pt x="1372223" y="1691414"/>
                  </a:lnTo>
                  <a:lnTo>
                    <a:pt x="1372603" y="1691025"/>
                  </a:lnTo>
                  <a:lnTo>
                    <a:pt x="1388919" y="1691794"/>
                  </a:lnTo>
                  <a:lnTo>
                    <a:pt x="1372843" y="1674047"/>
                  </a:lnTo>
                  <a:close/>
                  <a:moveTo>
                    <a:pt x="1103129" y="1558230"/>
                  </a:moveTo>
                  <a:lnTo>
                    <a:pt x="1100994" y="1560994"/>
                  </a:lnTo>
                  <a:lnTo>
                    <a:pt x="1103491" y="1559885"/>
                  </a:lnTo>
                  <a:close/>
                  <a:moveTo>
                    <a:pt x="1581400" y="1536396"/>
                  </a:moveTo>
                  <a:lnTo>
                    <a:pt x="1579967" y="1544300"/>
                  </a:lnTo>
                  <a:lnTo>
                    <a:pt x="1575097" y="1549992"/>
                  </a:lnTo>
                  <a:lnTo>
                    <a:pt x="1575535" y="1552075"/>
                  </a:lnTo>
                  <a:lnTo>
                    <a:pt x="1585676" y="1548861"/>
                  </a:lnTo>
                  <a:close/>
                  <a:moveTo>
                    <a:pt x="1610691" y="1510011"/>
                  </a:moveTo>
                  <a:lnTo>
                    <a:pt x="1613144" y="1519571"/>
                  </a:lnTo>
                  <a:lnTo>
                    <a:pt x="1620706" y="1519928"/>
                  </a:lnTo>
                  <a:close/>
                  <a:moveTo>
                    <a:pt x="1136855" y="1507742"/>
                  </a:moveTo>
                  <a:lnTo>
                    <a:pt x="1138216" y="1515594"/>
                  </a:lnTo>
                  <a:lnTo>
                    <a:pt x="1132527" y="1546982"/>
                  </a:lnTo>
                  <a:lnTo>
                    <a:pt x="1136548" y="1545195"/>
                  </a:lnTo>
                  <a:lnTo>
                    <a:pt x="1136950" y="1545376"/>
                  </a:lnTo>
                  <a:lnTo>
                    <a:pt x="1143556" y="1560466"/>
                  </a:lnTo>
                  <a:lnTo>
                    <a:pt x="1144447" y="1539017"/>
                  </a:lnTo>
                  <a:lnTo>
                    <a:pt x="1144755" y="1538702"/>
                  </a:lnTo>
                  <a:lnTo>
                    <a:pt x="1158162" y="1539333"/>
                  </a:lnTo>
                  <a:lnTo>
                    <a:pt x="1155301" y="1537801"/>
                  </a:lnTo>
                  <a:close/>
                  <a:moveTo>
                    <a:pt x="1495658" y="1487119"/>
                  </a:moveTo>
                  <a:lnTo>
                    <a:pt x="1490825" y="1513785"/>
                  </a:lnTo>
                  <a:lnTo>
                    <a:pt x="1493376" y="1513904"/>
                  </a:lnTo>
                  <a:lnTo>
                    <a:pt x="1495871" y="1512796"/>
                  </a:lnTo>
                  <a:lnTo>
                    <a:pt x="1496273" y="1512977"/>
                  </a:lnTo>
                  <a:lnTo>
                    <a:pt x="1496747" y="1514063"/>
                  </a:lnTo>
                  <a:lnTo>
                    <a:pt x="1497654" y="1514106"/>
                  </a:lnTo>
                  <a:lnTo>
                    <a:pt x="1498620" y="1507420"/>
                  </a:lnTo>
                  <a:lnTo>
                    <a:pt x="1503981" y="1500682"/>
                  </a:lnTo>
                  <a:close/>
                  <a:moveTo>
                    <a:pt x="1540004" y="1425472"/>
                  </a:moveTo>
                  <a:lnTo>
                    <a:pt x="1538262" y="1435083"/>
                  </a:lnTo>
                  <a:lnTo>
                    <a:pt x="1548432" y="1440292"/>
                  </a:lnTo>
                  <a:lnTo>
                    <a:pt x="1543678" y="1426437"/>
                  </a:lnTo>
                  <a:close/>
                  <a:moveTo>
                    <a:pt x="1585969" y="1424537"/>
                  </a:moveTo>
                  <a:lnTo>
                    <a:pt x="1593370" y="1446109"/>
                  </a:lnTo>
                  <a:lnTo>
                    <a:pt x="1613234" y="1442232"/>
                  </a:lnTo>
                  <a:lnTo>
                    <a:pt x="1600536" y="1438962"/>
                  </a:lnTo>
                  <a:close/>
                  <a:moveTo>
                    <a:pt x="1434967" y="1364597"/>
                  </a:moveTo>
                  <a:lnTo>
                    <a:pt x="1432832" y="1367362"/>
                  </a:lnTo>
                  <a:lnTo>
                    <a:pt x="1435329" y="1366253"/>
                  </a:lnTo>
                  <a:close/>
                  <a:moveTo>
                    <a:pt x="1471055" y="1356921"/>
                  </a:moveTo>
                  <a:lnTo>
                    <a:pt x="1475394" y="1366833"/>
                  </a:lnTo>
                  <a:lnTo>
                    <a:pt x="1475716" y="1359094"/>
                  </a:lnTo>
                  <a:close/>
                  <a:moveTo>
                    <a:pt x="1468818" y="1351767"/>
                  </a:moveTo>
                  <a:lnTo>
                    <a:pt x="1468805" y="1351783"/>
                  </a:lnTo>
                  <a:lnTo>
                    <a:pt x="1468836" y="1351856"/>
                  </a:lnTo>
                  <a:close/>
                  <a:moveTo>
                    <a:pt x="1403233" y="1350210"/>
                  </a:moveTo>
                  <a:lnTo>
                    <a:pt x="1402520" y="1350603"/>
                  </a:lnTo>
                  <a:lnTo>
                    <a:pt x="1402397" y="1353047"/>
                  </a:lnTo>
                  <a:cubicBezTo>
                    <a:pt x="1400955" y="1355607"/>
                    <a:pt x="1398178" y="1357589"/>
                    <a:pt x="1393929" y="1358680"/>
                  </a:cubicBezTo>
                  <a:lnTo>
                    <a:pt x="1388716" y="1359240"/>
                  </a:lnTo>
                  <a:lnTo>
                    <a:pt x="1396364" y="1366598"/>
                  </a:lnTo>
                  <a:cubicBezTo>
                    <a:pt x="1404854" y="1376262"/>
                    <a:pt x="1406406" y="1384910"/>
                    <a:pt x="1401937" y="1389631"/>
                  </a:cubicBezTo>
                  <a:lnTo>
                    <a:pt x="1399912" y="1390880"/>
                  </a:lnTo>
                  <a:lnTo>
                    <a:pt x="1399792" y="1393256"/>
                  </a:lnTo>
                  <a:cubicBezTo>
                    <a:pt x="1397808" y="1399447"/>
                    <a:pt x="1389481" y="1402250"/>
                    <a:pt x="1376922" y="1399464"/>
                  </a:cubicBezTo>
                  <a:lnTo>
                    <a:pt x="1366791" y="1396306"/>
                  </a:lnTo>
                  <a:lnTo>
                    <a:pt x="1368811" y="1401143"/>
                  </a:lnTo>
                  <a:lnTo>
                    <a:pt x="1368432" y="1405609"/>
                  </a:lnTo>
                  <a:lnTo>
                    <a:pt x="1403391" y="1425984"/>
                  </a:lnTo>
                  <a:cubicBezTo>
                    <a:pt x="1421070" y="1443532"/>
                    <a:pt x="1423019" y="1463175"/>
                    <a:pt x="1405471" y="1463376"/>
                  </a:cubicBezTo>
                  <a:lnTo>
                    <a:pt x="1400274" y="1462680"/>
                  </a:lnTo>
                  <a:lnTo>
                    <a:pt x="1405955" y="1471645"/>
                  </a:lnTo>
                  <a:cubicBezTo>
                    <a:pt x="1411905" y="1483049"/>
                    <a:pt x="1411359" y="1491818"/>
                    <a:pt x="1405895" y="1495343"/>
                  </a:cubicBezTo>
                  <a:lnTo>
                    <a:pt x="1403633" y="1496076"/>
                  </a:lnTo>
                  <a:lnTo>
                    <a:pt x="1402952" y="1498354"/>
                  </a:lnTo>
                  <a:cubicBezTo>
                    <a:pt x="1399553" y="1503896"/>
                    <a:pt x="1390798" y="1504641"/>
                    <a:pt x="1379262" y="1498951"/>
                  </a:cubicBezTo>
                  <a:lnTo>
                    <a:pt x="1370170" y="1493476"/>
                  </a:lnTo>
                  <a:lnTo>
                    <a:pt x="1370983" y="1498655"/>
                  </a:lnTo>
                  <a:cubicBezTo>
                    <a:pt x="1371181" y="1516204"/>
                    <a:pt x="1351499" y="1514701"/>
                    <a:pt x="1333554" y="1497426"/>
                  </a:cubicBezTo>
                  <a:lnTo>
                    <a:pt x="1316390" y="1469457"/>
                  </a:lnTo>
                  <a:lnTo>
                    <a:pt x="1319229" y="1485830"/>
                  </a:lnTo>
                  <a:lnTo>
                    <a:pt x="1311629" y="1527761"/>
                  </a:lnTo>
                  <a:lnTo>
                    <a:pt x="1328494" y="1522416"/>
                  </a:lnTo>
                  <a:lnTo>
                    <a:pt x="1328990" y="1522641"/>
                  </a:lnTo>
                  <a:cubicBezTo>
                    <a:pt x="1340579" y="1542568"/>
                    <a:pt x="1345593" y="1561699"/>
                    <a:pt x="1346404" y="1578675"/>
                  </a:cubicBezTo>
                  <a:lnTo>
                    <a:pt x="1341098" y="1607951"/>
                  </a:lnTo>
                  <a:lnTo>
                    <a:pt x="1346610" y="1606205"/>
                  </a:lnTo>
                  <a:lnTo>
                    <a:pt x="1347107" y="1606430"/>
                  </a:lnTo>
                  <a:lnTo>
                    <a:pt x="1359222" y="1634105"/>
                  </a:lnTo>
                  <a:lnTo>
                    <a:pt x="1358635" y="1594039"/>
                  </a:lnTo>
                  <a:lnTo>
                    <a:pt x="1359016" y="1593650"/>
                  </a:lnTo>
                  <a:cubicBezTo>
                    <a:pt x="1404388" y="1585469"/>
                    <a:pt x="1437797" y="1600921"/>
                    <a:pt x="1455475" y="1618469"/>
                  </a:cubicBezTo>
                  <a:lnTo>
                    <a:pt x="1463593" y="1628935"/>
                  </a:lnTo>
                  <a:lnTo>
                    <a:pt x="1490623" y="1624023"/>
                  </a:lnTo>
                  <a:lnTo>
                    <a:pt x="1490970" y="1624294"/>
                  </a:lnTo>
                  <a:cubicBezTo>
                    <a:pt x="1501580" y="1660056"/>
                    <a:pt x="1492121" y="1688296"/>
                    <a:pt x="1479581" y="1704072"/>
                  </a:cubicBezTo>
                  <a:lnTo>
                    <a:pt x="1465849" y="1713971"/>
                  </a:lnTo>
                  <a:lnTo>
                    <a:pt x="1469063" y="1715845"/>
                  </a:lnTo>
                  <a:cubicBezTo>
                    <a:pt x="1477902" y="1724618"/>
                    <a:pt x="1482810" y="1733915"/>
                    <a:pt x="1483312" y="1741045"/>
                  </a:cubicBezTo>
                  <a:lnTo>
                    <a:pt x="1482546" y="1743614"/>
                  </a:lnTo>
                  <a:lnTo>
                    <a:pt x="1503017" y="1734517"/>
                  </a:lnTo>
                  <a:lnTo>
                    <a:pt x="1497918" y="1726206"/>
                  </a:lnTo>
                  <a:cubicBezTo>
                    <a:pt x="1493547" y="1713167"/>
                    <a:pt x="1491715" y="1697270"/>
                    <a:pt x="1494607" y="1678844"/>
                  </a:cubicBezTo>
                  <a:lnTo>
                    <a:pt x="1494915" y="1678529"/>
                  </a:lnTo>
                  <a:lnTo>
                    <a:pt x="1519123" y="1679670"/>
                  </a:lnTo>
                  <a:lnTo>
                    <a:pt x="1501581" y="1651086"/>
                  </a:lnTo>
                  <a:cubicBezTo>
                    <a:pt x="1497211" y="1638048"/>
                    <a:pt x="1495379" y="1622150"/>
                    <a:pt x="1498271" y="1603725"/>
                  </a:cubicBezTo>
                  <a:lnTo>
                    <a:pt x="1498580" y="1603410"/>
                  </a:lnTo>
                  <a:lnTo>
                    <a:pt x="1525780" y="1604691"/>
                  </a:lnTo>
                  <a:lnTo>
                    <a:pt x="1526350" y="1600745"/>
                  </a:lnTo>
                  <a:lnTo>
                    <a:pt x="1509126" y="1591515"/>
                  </a:lnTo>
                  <a:lnTo>
                    <a:pt x="1505436" y="1585502"/>
                  </a:lnTo>
                  <a:lnTo>
                    <a:pt x="1504042" y="1593186"/>
                  </a:lnTo>
                  <a:cubicBezTo>
                    <a:pt x="1495582" y="1611476"/>
                    <a:pt x="1481182" y="1618383"/>
                    <a:pt x="1476183" y="1605094"/>
                  </a:cubicBezTo>
                  <a:lnTo>
                    <a:pt x="1475276" y="1600951"/>
                  </a:lnTo>
                  <a:lnTo>
                    <a:pt x="1470027" y="1607746"/>
                  </a:lnTo>
                  <a:cubicBezTo>
                    <a:pt x="1462998" y="1615421"/>
                    <a:pt x="1456179" y="1617428"/>
                    <a:pt x="1451990" y="1614247"/>
                  </a:cubicBezTo>
                  <a:lnTo>
                    <a:pt x="1450807" y="1612728"/>
                  </a:lnTo>
                  <a:lnTo>
                    <a:pt x="1448887" y="1612839"/>
                  </a:lnTo>
                  <a:cubicBezTo>
                    <a:pt x="1443733" y="1611786"/>
                    <a:pt x="1440748" y="1605334"/>
                    <a:pt x="1441889" y="1594989"/>
                  </a:cubicBezTo>
                  <a:lnTo>
                    <a:pt x="1443541" y="1586563"/>
                  </a:lnTo>
                  <a:lnTo>
                    <a:pt x="1439827" y="1588612"/>
                  </a:lnTo>
                  <a:cubicBezTo>
                    <a:pt x="1426537" y="1593609"/>
                    <a:pt x="1422243" y="1578227"/>
                    <a:pt x="1430424" y="1559810"/>
                  </a:cubicBezTo>
                  <a:lnTo>
                    <a:pt x="1446627" y="1539440"/>
                  </a:lnTo>
                  <a:lnTo>
                    <a:pt x="1437332" y="1542790"/>
                  </a:lnTo>
                  <a:lnTo>
                    <a:pt x="1436149" y="1541273"/>
                  </a:lnTo>
                  <a:lnTo>
                    <a:pt x="1434228" y="1541383"/>
                  </a:lnTo>
                  <a:cubicBezTo>
                    <a:pt x="1429075" y="1540329"/>
                    <a:pt x="1426090" y="1533878"/>
                    <a:pt x="1427231" y="1523533"/>
                  </a:cubicBezTo>
                  <a:lnTo>
                    <a:pt x="1428883" y="1515107"/>
                  </a:lnTo>
                  <a:lnTo>
                    <a:pt x="1425169" y="1517156"/>
                  </a:lnTo>
                  <a:cubicBezTo>
                    <a:pt x="1405234" y="1524651"/>
                    <a:pt x="1405539" y="1486293"/>
                    <a:pt x="1437828" y="1460619"/>
                  </a:cubicBezTo>
                  <a:lnTo>
                    <a:pt x="1469288" y="1446638"/>
                  </a:lnTo>
                  <a:lnTo>
                    <a:pt x="1468805" y="1441372"/>
                  </a:lnTo>
                  <a:lnTo>
                    <a:pt x="1468897" y="1440907"/>
                  </a:lnTo>
                  <a:lnTo>
                    <a:pt x="1461331" y="1449749"/>
                  </a:lnTo>
                  <a:cubicBezTo>
                    <a:pt x="1456048" y="1452101"/>
                    <a:pt x="1451198" y="1450506"/>
                    <a:pt x="1448698" y="1443861"/>
                  </a:cubicBezTo>
                  <a:lnTo>
                    <a:pt x="1447792" y="1439718"/>
                  </a:lnTo>
                  <a:lnTo>
                    <a:pt x="1442543" y="1446513"/>
                  </a:lnTo>
                  <a:cubicBezTo>
                    <a:pt x="1435514" y="1454188"/>
                    <a:pt x="1428694" y="1456195"/>
                    <a:pt x="1424506" y="1453013"/>
                  </a:cubicBezTo>
                  <a:lnTo>
                    <a:pt x="1423323" y="1451495"/>
                  </a:lnTo>
                  <a:lnTo>
                    <a:pt x="1421402" y="1451606"/>
                  </a:lnTo>
                  <a:cubicBezTo>
                    <a:pt x="1416249" y="1450552"/>
                    <a:pt x="1413263" y="1444101"/>
                    <a:pt x="1414405" y="1433756"/>
                  </a:cubicBezTo>
                  <a:lnTo>
                    <a:pt x="1416056" y="1425330"/>
                  </a:lnTo>
                  <a:lnTo>
                    <a:pt x="1412343" y="1427379"/>
                  </a:lnTo>
                  <a:cubicBezTo>
                    <a:pt x="1399053" y="1432376"/>
                    <a:pt x="1394758" y="1416993"/>
                    <a:pt x="1402940" y="1398576"/>
                  </a:cubicBezTo>
                  <a:lnTo>
                    <a:pt x="1422491" y="1373997"/>
                  </a:lnTo>
                  <a:lnTo>
                    <a:pt x="1411681" y="1377893"/>
                  </a:lnTo>
                  <a:lnTo>
                    <a:pt x="1410499" y="1376376"/>
                  </a:lnTo>
                  <a:lnTo>
                    <a:pt x="1408578" y="1376486"/>
                  </a:lnTo>
                  <a:cubicBezTo>
                    <a:pt x="1403425" y="1375433"/>
                    <a:pt x="1400440" y="1368981"/>
                    <a:pt x="1401580" y="1358637"/>
                  </a:cubicBezTo>
                  <a:close/>
                  <a:moveTo>
                    <a:pt x="1157417" y="1303748"/>
                  </a:moveTo>
                  <a:lnTo>
                    <a:pt x="1152827" y="1306280"/>
                  </a:lnTo>
                  <a:cubicBezTo>
                    <a:pt x="1148721" y="1307823"/>
                    <a:pt x="1145309" y="1307794"/>
                    <a:pt x="1142659" y="1306524"/>
                  </a:cubicBezTo>
                  <a:lnTo>
                    <a:pt x="1141602" y="1305165"/>
                  </a:lnTo>
                  <a:lnTo>
                    <a:pt x="1141381" y="1307774"/>
                  </a:lnTo>
                  <a:lnTo>
                    <a:pt x="1155546" y="1316031"/>
                  </a:lnTo>
                  <a:lnTo>
                    <a:pt x="1155375" y="1314161"/>
                  </a:lnTo>
                  <a:close/>
                  <a:moveTo>
                    <a:pt x="1388574" y="1282418"/>
                  </a:moveTo>
                  <a:lnTo>
                    <a:pt x="1384860" y="1284468"/>
                  </a:lnTo>
                  <a:lnTo>
                    <a:pt x="1374534" y="1282528"/>
                  </a:lnTo>
                  <a:lnTo>
                    <a:pt x="1374571" y="1282592"/>
                  </a:lnTo>
                  <a:cubicBezTo>
                    <a:pt x="1375461" y="1286551"/>
                    <a:pt x="1374732" y="1289894"/>
                    <a:pt x="1372498" y="1292255"/>
                  </a:cubicBezTo>
                  <a:lnTo>
                    <a:pt x="1370474" y="1293504"/>
                  </a:lnTo>
                  <a:lnTo>
                    <a:pt x="1370353" y="1295880"/>
                  </a:lnTo>
                  <a:cubicBezTo>
                    <a:pt x="1368369" y="1302070"/>
                    <a:pt x="1360042" y="1304874"/>
                    <a:pt x="1347484" y="1302088"/>
                  </a:cubicBezTo>
                  <a:lnTo>
                    <a:pt x="1337352" y="1298929"/>
                  </a:lnTo>
                  <a:lnTo>
                    <a:pt x="1339372" y="1303767"/>
                  </a:lnTo>
                  <a:lnTo>
                    <a:pt x="1338797" y="1310559"/>
                  </a:lnTo>
                  <a:lnTo>
                    <a:pt x="1341024" y="1310418"/>
                  </a:lnTo>
                  <a:cubicBezTo>
                    <a:pt x="1357988" y="1311452"/>
                    <a:pt x="1372355" y="1316431"/>
                    <a:pt x="1383025" y="1322853"/>
                  </a:cubicBezTo>
                  <a:lnTo>
                    <a:pt x="1389463" y="1327967"/>
                  </a:lnTo>
                  <a:lnTo>
                    <a:pt x="1390115" y="1323457"/>
                  </a:lnTo>
                  <a:lnTo>
                    <a:pt x="1402232" y="1308225"/>
                  </a:lnTo>
                  <a:lnTo>
                    <a:pt x="1397023" y="1310101"/>
                  </a:lnTo>
                  <a:lnTo>
                    <a:pt x="1395841" y="1308584"/>
                  </a:lnTo>
                  <a:lnTo>
                    <a:pt x="1393920" y="1308695"/>
                  </a:lnTo>
                  <a:cubicBezTo>
                    <a:pt x="1388766" y="1307641"/>
                    <a:pt x="1385781" y="1301189"/>
                    <a:pt x="1386922" y="1290845"/>
                  </a:cubicBezTo>
                  <a:close/>
                  <a:moveTo>
                    <a:pt x="1373379" y="1247289"/>
                  </a:moveTo>
                  <a:lnTo>
                    <a:pt x="1372958" y="1255671"/>
                  </a:lnTo>
                  <a:cubicBezTo>
                    <a:pt x="1371516" y="1258230"/>
                    <a:pt x="1368739" y="1260212"/>
                    <a:pt x="1364490" y="1261303"/>
                  </a:cubicBezTo>
                  <a:lnTo>
                    <a:pt x="1359277" y="1261863"/>
                  </a:lnTo>
                  <a:lnTo>
                    <a:pt x="1366925" y="1269222"/>
                  </a:lnTo>
                  <a:lnTo>
                    <a:pt x="1373652" y="1280984"/>
                  </a:lnTo>
                  <a:lnTo>
                    <a:pt x="1371606" y="1268638"/>
                  </a:lnTo>
                  <a:lnTo>
                    <a:pt x="1378740" y="1249652"/>
                  </a:lnTo>
                  <a:close/>
                  <a:moveTo>
                    <a:pt x="1457150" y="1229543"/>
                  </a:moveTo>
                  <a:lnTo>
                    <a:pt x="1454071" y="1246527"/>
                  </a:lnTo>
                  <a:lnTo>
                    <a:pt x="1455396" y="1254169"/>
                  </a:lnTo>
                  <a:lnTo>
                    <a:pt x="1452479" y="1270266"/>
                  </a:lnTo>
                  <a:lnTo>
                    <a:pt x="1464480" y="1262944"/>
                  </a:lnTo>
                  <a:lnTo>
                    <a:pt x="1473282" y="1260155"/>
                  </a:lnTo>
                  <a:close/>
                  <a:moveTo>
                    <a:pt x="1022980" y="1151592"/>
                  </a:moveTo>
                  <a:lnTo>
                    <a:pt x="1023382" y="1151775"/>
                  </a:lnTo>
                  <a:cubicBezTo>
                    <a:pt x="1060889" y="1216262"/>
                    <a:pt x="1013291" y="1270469"/>
                    <a:pt x="1003292" y="1243891"/>
                  </a:cubicBezTo>
                  <a:lnTo>
                    <a:pt x="1002385" y="1239747"/>
                  </a:lnTo>
                  <a:lnTo>
                    <a:pt x="997136" y="1246543"/>
                  </a:lnTo>
                  <a:cubicBezTo>
                    <a:pt x="990108" y="1254219"/>
                    <a:pt x="983288" y="1256225"/>
                    <a:pt x="979099" y="1253043"/>
                  </a:cubicBezTo>
                  <a:lnTo>
                    <a:pt x="977917" y="1251526"/>
                  </a:lnTo>
                  <a:lnTo>
                    <a:pt x="975996" y="1251637"/>
                  </a:lnTo>
                  <a:cubicBezTo>
                    <a:pt x="970842" y="1250582"/>
                    <a:pt x="967858" y="1244131"/>
                    <a:pt x="968998" y="1233787"/>
                  </a:cubicBezTo>
                  <a:lnTo>
                    <a:pt x="970651" y="1225360"/>
                  </a:lnTo>
                  <a:lnTo>
                    <a:pt x="966936" y="1227409"/>
                  </a:lnTo>
                  <a:cubicBezTo>
                    <a:pt x="940357" y="1237403"/>
                    <a:pt x="949759" y="1165880"/>
                    <a:pt x="1022980" y="1151592"/>
                  </a:cubicBezTo>
                  <a:close/>
                  <a:moveTo>
                    <a:pt x="1245159" y="1077170"/>
                  </a:moveTo>
                  <a:cubicBezTo>
                    <a:pt x="1296053" y="1080269"/>
                    <a:pt x="1323561" y="1118886"/>
                    <a:pt x="1298065" y="1125432"/>
                  </a:cubicBezTo>
                  <a:lnTo>
                    <a:pt x="1292851" y="1125991"/>
                  </a:lnTo>
                  <a:lnTo>
                    <a:pt x="1300499" y="1133350"/>
                  </a:lnTo>
                  <a:cubicBezTo>
                    <a:pt x="1308989" y="1143013"/>
                    <a:pt x="1310542" y="1151662"/>
                    <a:pt x="1306072" y="1156383"/>
                  </a:cubicBezTo>
                  <a:lnTo>
                    <a:pt x="1304048" y="1157632"/>
                  </a:lnTo>
                  <a:lnTo>
                    <a:pt x="1303927" y="1160008"/>
                  </a:lnTo>
                  <a:cubicBezTo>
                    <a:pt x="1301943" y="1166198"/>
                    <a:pt x="1293616" y="1169002"/>
                    <a:pt x="1281058" y="1166216"/>
                  </a:cubicBezTo>
                  <a:lnTo>
                    <a:pt x="1270926" y="1163057"/>
                  </a:lnTo>
                  <a:lnTo>
                    <a:pt x="1272946" y="1167895"/>
                  </a:lnTo>
                  <a:cubicBezTo>
                    <a:pt x="1281668" y="1201893"/>
                    <a:pt x="1195044" y="1180763"/>
                    <a:pt x="1187289" y="1088883"/>
                  </a:cubicBezTo>
                  <a:lnTo>
                    <a:pt x="1187567" y="1088414"/>
                  </a:lnTo>
                  <a:cubicBezTo>
                    <a:pt x="1208631" y="1079051"/>
                    <a:pt x="1228194" y="1076138"/>
                    <a:pt x="1245159" y="1077170"/>
                  </a:cubicBezTo>
                  <a:close/>
                  <a:moveTo>
                    <a:pt x="989605" y="1064539"/>
                  </a:moveTo>
                  <a:lnTo>
                    <a:pt x="990006" y="1064720"/>
                  </a:lnTo>
                  <a:cubicBezTo>
                    <a:pt x="1027515" y="1129208"/>
                    <a:pt x="979916" y="1183415"/>
                    <a:pt x="969916" y="1156837"/>
                  </a:cubicBezTo>
                  <a:lnTo>
                    <a:pt x="969010" y="1152694"/>
                  </a:lnTo>
                  <a:lnTo>
                    <a:pt x="963761" y="1159489"/>
                  </a:lnTo>
                  <a:cubicBezTo>
                    <a:pt x="956733" y="1167164"/>
                    <a:pt x="949913" y="1169171"/>
                    <a:pt x="945724" y="1165990"/>
                  </a:cubicBezTo>
                  <a:lnTo>
                    <a:pt x="944542" y="1164471"/>
                  </a:lnTo>
                  <a:lnTo>
                    <a:pt x="942621" y="1164582"/>
                  </a:lnTo>
                  <a:cubicBezTo>
                    <a:pt x="937467" y="1163528"/>
                    <a:pt x="934482" y="1157077"/>
                    <a:pt x="935623" y="1146732"/>
                  </a:cubicBezTo>
                  <a:lnTo>
                    <a:pt x="937275" y="1138307"/>
                  </a:lnTo>
                  <a:lnTo>
                    <a:pt x="933561" y="1140355"/>
                  </a:lnTo>
                  <a:cubicBezTo>
                    <a:pt x="906980" y="1150350"/>
                    <a:pt x="916385" y="1078826"/>
                    <a:pt x="989605" y="1064539"/>
                  </a:cubicBezTo>
                  <a:close/>
                  <a:moveTo>
                    <a:pt x="1126898" y="1007328"/>
                  </a:moveTo>
                  <a:lnTo>
                    <a:pt x="1127394" y="1007553"/>
                  </a:lnTo>
                  <a:cubicBezTo>
                    <a:pt x="1173752" y="1087257"/>
                    <a:pt x="1114922" y="1154254"/>
                    <a:pt x="1102563" y="1121405"/>
                  </a:cubicBezTo>
                  <a:lnTo>
                    <a:pt x="1101443" y="1116284"/>
                  </a:lnTo>
                  <a:lnTo>
                    <a:pt x="1094955" y="1124683"/>
                  </a:lnTo>
                  <a:cubicBezTo>
                    <a:pt x="1086269" y="1134169"/>
                    <a:pt x="1077840" y="1136649"/>
                    <a:pt x="1072662" y="1132717"/>
                  </a:cubicBezTo>
                  <a:lnTo>
                    <a:pt x="1071201" y="1130841"/>
                  </a:lnTo>
                  <a:lnTo>
                    <a:pt x="1068827" y="1130978"/>
                  </a:lnTo>
                  <a:lnTo>
                    <a:pt x="1061927" y="1124570"/>
                  </a:lnTo>
                  <a:lnTo>
                    <a:pt x="1057154" y="1127514"/>
                  </a:lnTo>
                  <a:cubicBezTo>
                    <a:pt x="1040126" y="1130825"/>
                    <a:pt x="999525" y="1107271"/>
                    <a:pt x="994820" y="1051515"/>
                  </a:cubicBezTo>
                  <a:lnTo>
                    <a:pt x="995044" y="1051136"/>
                  </a:lnTo>
                  <a:cubicBezTo>
                    <a:pt x="1012087" y="1043561"/>
                    <a:pt x="1027916" y="1041204"/>
                    <a:pt x="1041642" y="1042039"/>
                  </a:cubicBezTo>
                  <a:lnTo>
                    <a:pt x="1058485" y="1046046"/>
                  </a:lnTo>
                  <a:lnTo>
                    <a:pt x="1073276" y="1031157"/>
                  </a:lnTo>
                  <a:cubicBezTo>
                    <a:pt x="1086579" y="1020579"/>
                    <a:pt x="1104274" y="1011742"/>
                    <a:pt x="1126898" y="1007328"/>
                  </a:cubicBezTo>
                  <a:close/>
                  <a:moveTo>
                    <a:pt x="945958" y="985530"/>
                  </a:moveTo>
                  <a:lnTo>
                    <a:pt x="946360" y="985712"/>
                  </a:lnTo>
                  <a:cubicBezTo>
                    <a:pt x="983867" y="1050200"/>
                    <a:pt x="936269" y="1104407"/>
                    <a:pt x="926270" y="1077829"/>
                  </a:cubicBezTo>
                  <a:lnTo>
                    <a:pt x="925363" y="1073685"/>
                  </a:lnTo>
                  <a:lnTo>
                    <a:pt x="920114" y="1080480"/>
                  </a:lnTo>
                  <a:cubicBezTo>
                    <a:pt x="913085" y="1088156"/>
                    <a:pt x="906265" y="1090162"/>
                    <a:pt x="902076" y="1086981"/>
                  </a:cubicBezTo>
                  <a:lnTo>
                    <a:pt x="900894" y="1085463"/>
                  </a:lnTo>
                  <a:lnTo>
                    <a:pt x="898973" y="1085574"/>
                  </a:lnTo>
                  <a:cubicBezTo>
                    <a:pt x="893819" y="1084520"/>
                    <a:pt x="890834" y="1078068"/>
                    <a:pt x="891976" y="1067724"/>
                  </a:cubicBezTo>
                  <a:lnTo>
                    <a:pt x="893627" y="1059298"/>
                  </a:lnTo>
                  <a:lnTo>
                    <a:pt x="889913" y="1061347"/>
                  </a:lnTo>
                  <a:cubicBezTo>
                    <a:pt x="863334" y="1071341"/>
                    <a:pt x="872736" y="999818"/>
                    <a:pt x="945958" y="985530"/>
                  </a:cubicBezTo>
                  <a:close/>
                  <a:moveTo>
                    <a:pt x="1385799" y="984679"/>
                  </a:moveTo>
                  <a:lnTo>
                    <a:pt x="1385713" y="984727"/>
                  </a:lnTo>
                  <a:lnTo>
                    <a:pt x="1385917" y="985049"/>
                  </a:lnTo>
                  <a:close/>
                  <a:moveTo>
                    <a:pt x="1211198" y="956159"/>
                  </a:moveTo>
                  <a:lnTo>
                    <a:pt x="1208419" y="957069"/>
                  </a:lnTo>
                  <a:lnTo>
                    <a:pt x="1208417" y="957079"/>
                  </a:lnTo>
                  <a:lnTo>
                    <a:pt x="1206241" y="958385"/>
                  </a:lnTo>
                  <a:lnTo>
                    <a:pt x="1213503" y="963262"/>
                  </a:lnTo>
                  <a:lnTo>
                    <a:pt x="1211437" y="960132"/>
                  </a:lnTo>
                  <a:close/>
                  <a:moveTo>
                    <a:pt x="959260" y="907434"/>
                  </a:moveTo>
                  <a:lnTo>
                    <a:pt x="958101" y="908968"/>
                  </a:lnTo>
                  <a:lnTo>
                    <a:pt x="959564" y="908753"/>
                  </a:lnTo>
                  <a:close/>
                  <a:moveTo>
                    <a:pt x="1141397" y="898993"/>
                  </a:moveTo>
                  <a:lnTo>
                    <a:pt x="1143190" y="903919"/>
                  </a:lnTo>
                  <a:lnTo>
                    <a:pt x="1140401" y="911785"/>
                  </a:lnTo>
                  <a:lnTo>
                    <a:pt x="1149096" y="911641"/>
                  </a:lnTo>
                  <a:lnTo>
                    <a:pt x="1159931" y="915406"/>
                  </a:lnTo>
                  <a:lnTo>
                    <a:pt x="1161147" y="903242"/>
                  </a:lnTo>
                  <a:lnTo>
                    <a:pt x="1151371" y="902619"/>
                  </a:lnTo>
                  <a:close/>
                  <a:moveTo>
                    <a:pt x="1072034" y="866726"/>
                  </a:moveTo>
                  <a:lnTo>
                    <a:pt x="1067950" y="880501"/>
                  </a:lnTo>
                  <a:cubicBezTo>
                    <a:pt x="1063170" y="885815"/>
                    <a:pt x="1056893" y="886456"/>
                    <a:pt x="1050726" y="880215"/>
                  </a:cubicBezTo>
                  <a:lnTo>
                    <a:pt x="1047617" y="875993"/>
                  </a:lnTo>
                  <a:lnTo>
                    <a:pt x="1045113" y="886307"/>
                  </a:lnTo>
                  <a:cubicBezTo>
                    <a:pt x="1041043" y="898510"/>
                    <a:pt x="1034356" y="904208"/>
                    <a:pt x="1028026" y="902726"/>
                  </a:cubicBezTo>
                  <a:lnTo>
                    <a:pt x="1025927" y="901607"/>
                  </a:lnTo>
                  <a:lnTo>
                    <a:pt x="1025778" y="901685"/>
                  </a:lnTo>
                  <a:lnTo>
                    <a:pt x="1022659" y="912205"/>
                  </a:lnTo>
                  <a:cubicBezTo>
                    <a:pt x="1017880" y="917519"/>
                    <a:pt x="1011602" y="918160"/>
                    <a:pt x="1005435" y="911918"/>
                  </a:cubicBezTo>
                  <a:lnTo>
                    <a:pt x="1002326" y="907698"/>
                  </a:lnTo>
                  <a:lnTo>
                    <a:pt x="999823" y="918011"/>
                  </a:lnTo>
                  <a:lnTo>
                    <a:pt x="998061" y="921064"/>
                  </a:lnTo>
                  <a:lnTo>
                    <a:pt x="1011883" y="935400"/>
                  </a:lnTo>
                  <a:lnTo>
                    <a:pt x="1011897" y="939462"/>
                  </a:lnTo>
                  <a:lnTo>
                    <a:pt x="1023839" y="922715"/>
                  </a:lnTo>
                  <a:cubicBezTo>
                    <a:pt x="1035254" y="910123"/>
                    <a:pt x="1051285" y="898539"/>
                    <a:pt x="1072896" y="890519"/>
                  </a:cubicBezTo>
                  <a:lnTo>
                    <a:pt x="1073423" y="890661"/>
                  </a:lnTo>
                  <a:cubicBezTo>
                    <a:pt x="1080754" y="899554"/>
                    <a:pt x="1086431" y="908517"/>
                    <a:pt x="1090719" y="917336"/>
                  </a:cubicBezTo>
                  <a:lnTo>
                    <a:pt x="1091655" y="920030"/>
                  </a:lnTo>
                  <a:lnTo>
                    <a:pt x="1115455" y="913761"/>
                  </a:lnTo>
                  <a:lnTo>
                    <a:pt x="1098355" y="904095"/>
                  </a:lnTo>
                  <a:cubicBezTo>
                    <a:pt x="1090510" y="897542"/>
                    <a:pt x="1082864" y="888749"/>
                    <a:pt x="1076566" y="877666"/>
                  </a:cubicBezTo>
                  <a:close/>
                  <a:moveTo>
                    <a:pt x="1074714" y="808572"/>
                  </a:moveTo>
                  <a:lnTo>
                    <a:pt x="1071037" y="811480"/>
                  </a:lnTo>
                  <a:lnTo>
                    <a:pt x="1066458" y="812121"/>
                  </a:lnTo>
                  <a:lnTo>
                    <a:pt x="1068843" y="818644"/>
                  </a:lnTo>
                  <a:lnTo>
                    <a:pt x="1074468" y="817163"/>
                  </a:lnTo>
                  <a:close/>
                  <a:moveTo>
                    <a:pt x="1142164" y="783532"/>
                  </a:moveTo>
                  <a:lnTo>
                    <a:pt x="1142038" y="792338"/>
                  </a:lnTo>
                  <a:lnTo>
                    <a:pt x="1146539" y="788339"/>
                  </a:lnTo>
                  <a:close/>
                  <a:moveTo>
                    <a:pt x="958856" y="782312"/>
                  </a:moveTo>
                  <a:lnTo>
                    <a:pt x="953147" y="790731"/>
                  </a:lnTo>
                  <a:cubicBezTo>
                    <a:pt x="949076" y="792860"/>
                    <a:pt x="944388" y="792050"/>
                    <a:pt x="939762" y="787369"/>
                  </a:cubicBezTo>
                  <a:lnTo>
                    <a:pt x="936653" y="783148"/>
                  </a:lnTo>
                  <a:lnTo>
                    <a:pt x="934149" y="793462"/>
                  </a:lnTo>
                  <a:cubicBezTo>
                    <a:pt x="932115" y="799563"/>
                    <a:pt x="929426" y="804038"/>
                    <a:pt x="926454" y="806802"/>
                  </a:cubicBezTo>
                  <a:lnTo>
                    <a:pt x="918462" y="809422"/>
                  </a:lnTo>
                  <a:lnTo>
                    <a:pt x="917734" y="809995"/>
                  </a:lnTo>
                  <a:lnTo>
                    <a:pt x="913144" y="809702"/>
                  </a:lnTo>
                  <a:lnTo>
                    <a:pt x="912851" y="809854"/>
                  </a:lnTo>
                  <a:lnTo>
                    <a:pt x="912238" y="809645"/>
                  </a:lnTo>
                  <a:lnTo>
                    <a:pt x="905297" y="809203"/>
                  </a:lnTo>
                  <a:lnTo>
                    <a:pt x="897227" y="806269"/>
                  </a:lnTo>
                  <a:lnTo>
                    <a:pt x="898678" y="810255"/>
                  </a:lnTo>
                  <a:cubicBezTo>
                    <a:pt x="899399" y="813731"/>
                    <a:pt x="898948" y="816454"/>
                    <a:pt x="897602" y="818414"/>
                  </a:cubicBezTo>
                  <a:lnTo>
                    <a:pt x="893061" y="820930"/>
                  </a:lnTo>
                  <a:lnTo>
                    <a:pt x="896489" y="826037"/>
                  </a:lnTo>
                  <a:lnTo>
                    <a:pt x="898352" y="833643"/>
                  </a:lnTo>
                  <a:lnTo>
                    <a:pt x="940100" y="827494"/>
                  </a:lnTo>
                  <a:lnTo>
                    <a:pt x="949634" y="830237"/>
                  </a:lnTo>
                  <a:lnTo>
                    <a:pt x="957423" y="818934"/>
                  </a:lnTo>
                  <a:lnTo>
                    <a:pt x="974997" y="803321"/>
                  </a:lnTo>
                  <a:close/>
                  <a:moveTo>
                    <a:pt x="762098" y="726470"/>
                  </a:moveTo>
                  <a:lnTo>
                    <a:pt x="762134" y="726618"/>
                  </a:lnTo>
                  <a:lnTo>
                    <a:pt x="762192" y="726567"/>
                  </a:lnTo>
                  <a:close/>
                  <a:moveTo>
                    <a:pt x="810797" y="704595"/>
                  </a:moveTo>
                  <a:lnTo>
                    <a:pt x="808684" y="705687"/>
                  </a:lnTo>
                  <a:lnTo>
                    <a:pt x="808337" y="705568"/>
                  </a:lnTo>
                  <a:lnTo>
                    <a:pt x="809204" y="708878"/>
                  </a:lnTo>
                  <a:cubicBezTo>
                    <a:pt x="810991" y="719131"/>
                    <a:pt x="808416" y="725757"/>
                    <a:pt x="803340" y="727132"/>
                  </a:cubicBezTo>
                  <a:lnTo>
                    <a:pt x="801416" y="727142"/>
                  </a:lnTo>
                  <a:lnTo>
                    <a:pt x="800331" y="728731"/>
                  </a:lnTo>
                  <a:lnTo>
                    <a:pt x="785412" y="724390"/>
                  </a:lnTo>
                  <a:lnTo>
                    <a:pt x="794393" y="732568"/>
                  </a:lnTo>
                  <a:lnTo>
                    <a:pt x="801205" y="744844"/>
                  </a:lnTo>
                  <a:lnTo>
                    <a:pt x="814651" y="744068"/>
                  </a:lnTo>
                  <a:lnTo>
                    <a:pt x="808700" y="723058"/>
                  </a:lnTo>
                  <a:lnTo>
                    <a:pt x="810990" y="704698"/>
                  </a:lnTo>
                  <a:close/>
                  <a:moveTo>
                    <a:pt x="1234079" y="675871"/>
                  </a:moveTo>
                  <a:lnTo>
                    <a:pt x="1231375" y="684990"/>
                  </a:lnTo>
                  <a:lnTo>
                    <a:pt x="1238272" y="689973"/>
                  </a:lnTo>
                  <a:cubicBezTo>
                    <a:pt x="1244551" y="696166"/>
                    <a:pt x="1247048" y="702702"/>
                    <a:pt x="1244681" y="707392"/>
                  </a:cubicBezTo>
                  <a:lnTo>
                    <a:pt x="1242146" y="709250"/>
                  </a:lnTo>
                  <a:lnTo>
                    <a:pt x="1248526" y="719087"/>
                  </a:lnTo>
                  <a:lnTo>
                    <a:pt x="1249301" y="721321"/>
                  </a:lnTo>
                  <a:lnTo>
                    <a:pt x="1271755" y="718014"/>
                  </a:lnTo>
                  <a:lnTo>
                    <a:pt x="1254703" y="708374"/>
                  </a:lnTo>
                  <a:cubicBezTo>
                    <a:pt x="1248356" y="703072"/>
                    <a:pt x="1242169" y="695958"/>
                    <a:pt x="1237074" y="686991"/>
                  </a:cubicBezTo>
                  <a:close/>
                  <a:moveTo>
                    <a:pt x="861285" y="637757"/>
                  </a:moveTo>
                  <a:lnTo>
                    <a:pt x="860429" y="637932"/>
                  </a:lnTo>
                  <a:lnTo>
                    <a:pt x="861652" y="639046"/>
                  </a:lnTo>
                  <a:close/>
                  <a:moveTo>
                    <a:pt x="1093937" y="532838"/>
                  </a:moveTo>
                  <a:lnTo>
                    <a:pt x="1093973" y="532986"/>
                  </a:lnTo>
                  <a:lnTo>
                    <a:pt x="1094031" y="532935"/>
                  </a:lnTo>
                  <a:close/>
                  <a:moveTo>
                    <a:pt x="600481" y="527691"/>
                  </a:moveTo>
                  <a:lnTo>
                    <a:pt x="602780" y="536723"/>
                  </a:lnTo>
                  <a:lnTo>
                    <a:pt x="598426" y="538978"/>
                  </a:lnTo>
                  <a:lnTo>
                    <a:pt x="626795" y="558045"/>
                  </a:lnTo>
                  <a:cubicBezTo>
                    <a:pt x="640161" y="573128"/>
                    <a:pt x="640717" y="589090"/>
                    <a:pt x="626538" y="588343"/>
                  </a:cubicBezTo>
                  <a:lnTo>
                    <a:pt x="622378" y="587513"/>
                  </a:lnTo>
                  <a:lnTo>
                    <a:pt x="625936" y="594016"/>
                  </a:lnTo>
                  <a:lnTo>
                    <a:pt x="628930" y="591427"/>
                  </a:lnTo>
                  <a:cubicBezTo>
                    <a:pt x="635501" y="586983"/>
                    <a:pt x="643106" y="582999"/>
                    <a:pt x="651841" y="579733"/>
                  </a:cubicBezTo>
                  <a:lnTo>
                    <a:pt x="652266" y="579847"/>
                  </a:lnTo>
                  <a:cubicBezTo>
                    <a:pt x="664166" y="594209"/>
                    <a:pt x="670712" y="608812"/>
                    <a:pt x="673617" y="622253"/>
                  </a:cubicBezTo>
                  <a:lnTo>
                    <a:pt x="673273" y="646409"/>
                  </a:lnTo>
                  <a:lnTo>
                    <a:pt x="690653" y="630966"/>
                  </a:lnTo>
                  <a:lnTo>
                    <a:pt x="691093" y="630969"/>
                  </a:lnTo>
                  <a:cubicBezTo>
                    <a:pt x="706225" y="641874"/>
                    <a:pt x="716237" y="654358"/>
                    <a:pt x="722431" y="666636"/>
                  </a:cubicBezTo>
                  <a:lnTo>
                    <a:pt x="727510" y="687372"/>
                  </a:lnTo>
                  <a:lnTo>
                    <a:pt x="729129" y="685933"/>
                  </a:lnTo>
                  <a:lnTo>
                    <a:pt x="729569" y="685936"/>
                  </a:lnTo>
                  <a:lnTo>
                    <a:pt x="744155" y="699216"/>
                  </a:lnTo>
                  <a:lnTo>
                    <a:pt x="738562" y="676567"/>
                  </a:lnTo>
                  <a:cubicBezTo>
                    <a:pt x="738355" y="662818"/>
                    <a:pt x="741435" y="647114"/>
                    <a:pt x="749782" y="630435"/>
                  </a:cubicBezTo>
                  <a:lnTo>
                    <a:pt x="750171" y="630228"/>
                  </a:lnTo>
                  <a:lnTo>
                    <a:pt x="763628" y="635224"/>
                  </a:lnTo>
                  <a:lnTo>
                    <a:pt x="763668" y="634899"/>
                  </a:lnTo>
                  <a:lnTo>
                    <a:pt x="765938" y="628916"/>
                  </a:lnTo>
                  <a:lnTo>
                    <a:pt x="765835" y="628939"/>
                  </a:lnTo>
                  <a:cubicBezTo>
                    <a:pt x="762981" y="628243"/>
                    <a:pt x="760323" y="626104"/>
                    <a:pt x="758124" y="622308"/>
                  </a:cubicBezTo>
                  <a:lnTo>
                    <a:pt x="756177" y="617440"/>
                  </a:lnTo>
                  <a:lnTo>
                    <a:pt x="751158" y="626791"/>
                  </a:lnTo>
                  <a:cubicBezTo>
                    <a:pt x="744148" y="637576"/>
                    <a:pt x="736242" y="641408"/>
                    <a:pt x="730488" y="638380"/>
                  </a:cubicBezTo>
                  <a:lnTo>
                    <a:pt x="728738" y="636770"/>
                  </a:lnTo>
                  <a:lnTo>
                    <a:pt x="726419" y="637295"/>
                  </a:lnTo>
                  <a:cubicBezTo>
                    <a:pt x="723171" y="637176"/>
                    <a:pt x="720309" y="635301"/>
                    <a:pt x="718170" y="631852"/>
                  </a:cubicBezTo>
                  <a:lnTo>
                    <a:pt x="714403" y="617492"/>
                  </a:lnTo>
                  <a:lnTo>
                    <a:pt x="704681" y="613122"/>
                  </a:lnTo>
                  <a:lnTo>
                    <a:pt x="702663" y="611088"/>
                  </a:lnTo>
                  <a:lnTo>
                    <a:pt x="700463" y="611510"/>
                  </a:lnTo>
                  <a:cubicBezTo>
                    <a:pt x="697642" y="610693"/>
                    <a:pt x="695367" y="608528"/>
                    <a:pt x="693763" y="605335"/>
                  </a:cubicBezTo>
                  <a:lnTo>
                    <a:pt x="693691" y="602049"/>
                  </a:lnTo>
                  <a:lnTo>
                    <a:pt x="685160" y="593451"/>
                  </a:lnTo>
                  <a:lnTo>
                    <a:pt x="670275" y="553327"/>
                  </a:lnTo>
                  <a:lnTo>
                    <a:pt x="668103" y="551977"/>
                  </a:lnTo>
                  <a:lnTo>
                    <a:pt x="660343" y="553146"/>
                  </a:lnTo>
                  <a:cubicBezTo>
                    <a:pt x="650345" y="551889"/>
                    <a:pt x="638720" y="547866"/>
                    <a:pt x="627418" y="540033"/>
                  </a:cubicBezTo>
                  <a:lnTo>
                    <a:pt x="618663" y="529872"/>
                  </a:lnTo>
                  <a:lnTo>
                    <a:pt x="602845" y="529207"/>
                  </a:lnTo>
                  <a:close/>
                  <a:moveTo>
                    <a:pt x="781190" y="521427"/>
                  </a:moveTo>
                  <a:lnTo>
                    <a:pt x="787856" y="530097"/>
                  </a:lnTo>
                  <a:lnTo>
                    <a:pt x="795850" y="555536"/>
                  </a:lnTo>
                  <a:lnTo>
                    <a:pt x="797999" y="548922"/>
                  </a:lnTo>
                  <a:lnTo>
                    <a:pt x="786328" y="523767"/>
                  </a:lnTo>
                  <a:close/>
                  <a:moveTo>
                    <a:pt x="977851" y="476445"/>
                  </a:moveTo>
                  <a:lnTo>
                    <a:pt x="973790" y="484011"/>
                  </a:lnTo>
                  <a:lnTo>
                    <a:pt x="967808" y="487365"/>
                  </a:lnTo>
                  <a:lnTo>
                    <a:pt x="970476" y="489549"/>
                  </a:lnTo>
                  <a:cubicBezTo>
                    <a:pt x="972483" y="492571"/>
                    <a:pt x="972941" y="495595"/>
                    <a:pt x="971828" y="498279"/>
                  </a:cubicBezTo>
                  <a:lnTo>
                    <a:pt x="970537" y="499970"/>
                  </a:lnTo>
                  <a:lnTo>
                    <a:pt x="971194" y="501991"/>
                  </a:lnTo>
                  <a:cubicBezTo>
                    <a:pt x="971513" y="507795"/>
                    <a:pt x="965454" y="512794"/>
                    <a:pt x="954078" y="514476"/>
                  </a:cubicBezTo>
                  <a:lnTo>
                    <a:pt x="952305" y="514588"/>
                  </a:lnTo>
                  <a:lnTo>
                    <a:pt x="968614" y="526756"/>
                  </a:lnTo>
                  <a:lnTo>
                    <a:pt x="985452" y="519580"/>
                  </a:lnTo>
                  <a:lnTo>
                    <a:pt x="981870" y="506932"/>
                  </a:lnTo>
                  <a:lnTo>
                    <a:pt x="988096" y="482793"/>
                  </a:lnTo>
                  <a:lnTo>
                    <a:pt x="979426" y="480383"/>
                  </a:lnTo>
                  <a:close/>
                  <a:moveTo>
                    <a:pt x="893433" y="452973"/>
                  </a:moveTo>
                  <a:lnTo>
                    <a:pt x="891317" y="453741"/>
                  </a:lnTo>
                  <a:lnTo>
                    <a:pt x="881847" y="454338"/>
                  </a:lnTo>
                  <a:lnTo>
                    <a:pt x="885079" y="457733"/>
                  </a:lnTo>
                  <a:lnTo>
                    <a:pt x="885190" y="458118"/>
                  </a:lnTo>
                  <a:close/>
                  <a:moveTo>
                    <a:pt x="441168" y="414695"/>
                  </a:moveTo>
                  <a:lnTo>
                    <a:pt x="447440" y="423046"/>
                  </a:lnTo>
                  <a:cubicBezTo>
                    <a:pt x="448555" y="426136"/>
                    <a:pt x="448306" y="428893"/>
                    <a:pt x="446749" y="431013"/>
                  </a:cubicBezTo>
                  <a:lnTo>
                    <a:pt x="445251" y="432220"/>
                  </a:lnTo>
                  <a:lnTo>
                    <a:pt x="445393" y="434138"/>
                  </a:lnTo>
                  <a:cubicBezTo>
                    <a:pt x="444908" y="436723"/>
                    <a:pt x="443065" y="438789"/>
                    <a:pt x="440048" y="440085"/>
                  </a:cubicBezTo>
                  <a:lnTo>
                    <a:pt x="434117" y="440726"/>
                  </a:lnTo>
                  <a:lnTo>
                    <a:pt x="455951" y="447954"/>
                  </a:lnTo>
                  <a:lnTo>
                    <a:pt x="447199" y="429091"/>
                  </a:lnTo>
                  <a:lnTo>
                    <a:pt x="447375" y="428686"/>
                  </a:lnTo>
                  <a:lnTo>
                    <a:pt x="471764" y="420670"/>
                  </a:lnTo>
                  <a:close/>
                  <a:moveTo>
                    <a:pt x="893759" y="412486"/>
                  </a:moveTo>
                  <a:lnTo>
                    <a:pt x="892500" y="414253"/>
                  </a:lnTo>
                  <a:lnTo>
                    <a:pt x="888326" y="416385"/>
                  </a:lnTo>
                  <a:lnTo>
                    <a:pt x="897061" y="420089"/>
                  </a:lnTo>
                  <a:cubicBezTo>
                    <a:pt x="907235" y="425449"/>
                    <a:pt x="911293" y="432175"/>
                    <a:pt x="909068" y="437544"/>
                  </a:cubicBezTo>
                  <a:lnTo>
                    <a:pt x="907776" y="439234"/>
                  </a:lnTo>
                  <a:lnTo>
                    <a:pt x="908434" y="441256"/>
                  </a:lnTo>
                  <a:cubicBezTo>
                    <a:pt x="908593" y="444158"/>
                    <a:pt x="907158" y="446858"/>
                    <a:pt x="904260" y="449044"/>
                  </a:cubicBezTo>
                  <a:lnTo>
                    <a:pt x="897724" y="451416"/>
                  </a:lnTo>
                  <a:lnTo>
                    <a:pt x="926975" y="449151"/>
                  </a:lnTo>
                  <a:lnTo>
                    <a:pt x="926847" y="443233"/>
                  </a:lnTo>
                  <a:lnTo>
                    <a:pt x="938525" y="422201"/>
                  </a:lnTo>
                  <a:lnTo>
                    <a:pt x="935372" y="422078"/>
                  </a:lnTo>
                  <a:lnTo>
                    <a:pt x="928314" y="417187"/>
                  </a:lnTo>
                  <a:lnTo>
                    <a:pt x="928703" y="421411"/>
                  </a:lnTo>
                  <a:cubicBezTo>
                    <a:pt x="928141" y="432046"/>
                    <a:pt x="919105" y="433449"/>
                    <a:pt x="908887" y="427209"/>
                  </a:cubicBezTo>
                  <a:close/>
                  <a:moveTo>
                    <a:pt x="351588" y="407585"/>
                  </a:moveTo>
                  <a:lnTo>
                    <a:pt x="352738" y="409080"/>
                  </a:lnTo>
                  <a:lnTo>
                    <a:pt x="359973" y="432102"/>
                  </a:lnTo>
                  <a:lnTo>
                    <a:pt x="361918" y="426117"/>
                  </a:lnTo>
                  <a:lnTo>
                    <a:pt x="353374" y="407703"/>
                  </a:lnTo>
                  <a:close/>
                  <a:moveTo>
                    <a:pt x="177356" y="317152"/>
                  </a:moveTo>
                  <a:lnTo>
                    <a:pt x="179321" y="320582"/>
                  </a:lnTo>
                  <a:lnTo>
                    <a:pt x="180983" y="317803"/>
                  </a:lnTo>
                  <a:close/>
                  <a:moveTo>
                    <a:pt x="505097" y="286218"/>
                  </a:moveTo>
                  <a:lnTo>
                    <a:pt x="498100" y="292252"/>
                  </a:lnTo>
                  <a:lnTo>
                    <a:pt x="492998" y="293455"/>
                  </a:lnTo>
                  <a:lnTo>
                    <a:pt x="501501" y="299806"/>
                  </a:lnTo>
                  <a:lnTo>
                    <a:pt x="510181" y="311359"/>
                  </a:lnTo>
                  <a:lnTo>
                    <a:pt x="516353" y="312034"/>
                  </a:lnTo>
                  <a:lnTo>
                    <a:pt x="520939" y="314396"/>
                  </a:lnTo>
                  <a:lnTo>
                    <a:pt x="539582" y="305871"/>
                  </a:lnTo>
                  <a:lnTo>
                    <a:pt x="556669" y="302623"/>
                  </a:lnTo>
                  <a:lnTo>
                    <a:pt x="541165" y="302127"/>
                  </a:lnTo>
                  <a:close/>
                  <a:moveTo>
                    <a:pt x="195647" y="283829"/>
                  </a:moveTo>
                  <a:lnTo>
                    <a:pt x="195355" y="284214"/>
                  </a:lnTo>
                  <a:lnTo>
                    <a:pt x="191226" y="285188"/>
                  </a:lnTo>
                  <a:lnTo>
                    <a:pt x="198106" y="290326"/>
                  </a:lnTo>
                  <a:cubicBezTo>
                    <a:pt x="202000" y="293777"/>
                    <a:pt x="204477" y="297200"/>
                    <a:pt x="205590" y="300289"/>
                  </a:cubicBezTo>
                  <a:lnTo>
                    <a:pt x="205375" y="302776"/>
                  </a:lnTo>
                  <a:lnTo>
                    <a:pt x="220175" y="314608"/>
                  </a:lnTo>
                  <a:cubicBezTo>
                    <a:pt x="225720" y="320283"/>
                    <a:pt x="230160" y="326200"/>
                    <a:pt x="233645" y="332127"/>
                  </a:cubicBezTo>
                  <a:lnTo>
                    <a:pt x="233958" y="333124"/>
                  </a:lnTo>
                  <a:lnTo>
                    <a:pt x="246462" y="329014"/>
                  </a:lnTo>
                  <a:lnTo>
                    <a:pt x="225330" y="312757"/>
                  </a:lnTo>
                  <a:lnTo>
                    <a:pt x="216538" y="293809"/>
                  </a:lnTo>
                  <a:lnTo>
                    <a:pt x="214795" y="294506"/>
                  </a:lnTo>
                  <a:lnTo>
                    <a:pt x="212629" y="293525"/>
                  </a:lnTo>
                  <a:lnTo>
                    <a:pt x="210591" y="294751"/>
                  </a:lnTo>
                  <a:cubicBezTo>
                    <a:pt x="207469" y="295656"/>
                    <a:pt x="204165" y="294772"/>
                    <a:pt x="201053" y="292166"/>
                  </a:cubicBezTo>
                  <a:close/>
                  <a:moveTo>
                    <a:pt x="878864" y="281894"/>
                  </a:moveTo>
                  <a:lnTo>
                    <a:pt x="878294" y="282530"/>
                  </a:lnTo>
                  <a:lnTo>
                    <a:pt x="886994" y="285224"/>
                  </a:lnTo>
                  <a:lnTo>
                    <a:pt x="885542" y="282686"/>
                  </a:lnTo>
                  <a:lnTo>
                    <a:pt x="879716" y="282441"/>
                  </a:lnTo>
                  <a:close/>
                  <a:moveTo>
                    <a:pt x="382870" y="280769"/>
                  </a:moveTo>
                  <a:lnTo>
                    <a:pt x="387507" y="286800"/>
                  </a:lnTo>
                  <a:lnTo>
                    <a:pt x="389023" y="285854"/>
                  </a:lnTo>
                  <a:lnTo>
                    <a:pt x="387813" y="282239"/>
                  </a:lnTo>
                  <a:lnTo>
                    <a:pt x="384177" y="281774"/>
                  </a:lnTo>
                  <a:close/>
                  <a:moveTo>
                    <a:pt x="691008" y="267670"/>
                  </a:moveTo>
                  <a:lnTo>
                    <a:pt x="689999" y="272097"/>
                  </a:lnTo>
                  <a:cubicBezTo>
                    <a:pt x="686417" y="276636"/>
                    <a:pt x="681381" y="277480"/>
                    <a:pt x="676078" y="272761"/>
                  </a:cubicBezTo>
                  <a:lnTo>
                    <a:pt x="673348" y="269514"/>
                  </a:lnTo>
                  <a:lnTo>
                    <a:pt x="671862" y="277971"/>
                  </a:lnTo>
                  <a:lnTo>
                    <a:pt x="667114" y="283160"/>
                  </a:lnTo>
                  <a:lnTo>
                    <a:pt x="681682" y="290399"/>
                  </a:lnTo>
                  <a:cubicBezTo>
                    <a:pt x="693778" y="298924"/>
                    <a:pt x="696624" y="309861"/>
                    <a:pt x="684838" y="315721"/>
                  </a:cubicBezTo>
                  <a:lnTo>
                    <a:pt x="679856" y="317355"/>
                  </a:lnTo>
                  <a:lnTo>
                    <a:pt x="688870" y="322958"/>
                  </a:lnTo>
                  <a:cubicBezTo>
                    <a:pt x="699189" y="330639"/>
                    <a:pt x="702510" y="338773"/>
                    <a:pt x="699123" y="344322"/>
                  </a:cubicBezTo>
                  <a:lnTo>
                    <a:pt x="698009" y="345389"/>
                  </a:lnTo>
                  <a:lnTo>
                    <a:pt x="725213" y="346028"/>
                  </a:lnTo>
                  <a:lnTo>
                    <a:pt x="746302" y="354705"/>
                  </a:lnTo>
                  <a:lnTo>
                    <a:pt x="783172" y="351850"/>
                  </a:lnTo>
                  <a:cubicBezTo>
                    <a:pt x="805094" y="355765"/>
                    <a:pt x="816515" y="369218"/>
                    <a:pt x="803713" y="378288"/>
                  </a:cubicBezTo>
                  <a:lnTo>
                    <a:pt x="803384" y="378457"/>
                  </a:lnTo>
                  <a:lnTo>
                    <a:pt x="813601" y="385557"/>
                  </a:lnTo>
                  <a:lnTo>
                    <a:pt x="815134" y="389741"/>
                  </a:lnTo>
                  <a:lnTo>
                    <a:pt x="818927" y="392848"/>
                  </a:lnTo>
                  <a:lnTo>
                    <a:pt x="819877" y="398975"/>
                  </a:lnTo>
                  <a:lnTo>
                    <a:pt x="832914" y="390839"/>
                  </a:lnTo>
                  <a:cubicBezTo>
                    <a:pt x="847411" y="386286"/>
                    <a:pt x="860997" y="385859"/>
                    <a:pt x="871958" y="387816"/>
                  </a:cubicBezTo>
                  <a:lnTo>
                    <a:pt x="884049" y="391638"/>
                  </a:lnTo>
                  <a:lnTo>
                    <a:pt x="881978" y="387148"/>
                  </a:lnTo>
                  <a:lnTo>
                    <a:pt x="879926" y="372081"/>
                  </a:lnTo>
                  <a:lnTo>
                    <a:pt x="874753" y="374899"/>
                  </a:lnTo>
                  <a:lnTo>
                    <a:pt x="867826" y="368957"/>
                  </a:lnTo>
                  <a:lnTo>
                    <a:pt x="860579" y="380258"/>
                  </a:lnTo>
                  <a:lnTo>
                    <a:pt x="858717" y="379774"/>
                  </a:lnTo>
                  <a:lnTo>
                    <a:pt x="857260" y="381032"/>
                  </a:lnTo>
                  <a:cubicBezTo>
                    <a:pt x="852531" y="383334"/>
                    <a:pt x="846234" y="380033"/>
                    <a:pt x="840840" y="371133"/>
                  </a:cubicBezTo>
                  <a:lnTo>
                    <a:pt x="837020" y="363443"/>
                  </a:lnTo>
                  <a:lnTo>
                    <a:pt x="835321" y="367330"/>
                  </a:lnTo>
                  <a:cubicBezTo>
                    <a:pt x="827822" y="379387"/>
                    <a:pt x="815048" y="369800"/>
                    <a:pt x="810323" y="350208"/>
                  </a:cubicBezTo>
                  <a:lnTo>
                    <a:pt x="810530" y="338248"/>
                  </a:lnTo>
                  <a:lnTo>
                    <a:pt x="809127" y="338305"/>
                  </a:lnTo>
                  <a:lnTo>
                    <a:pt x="808100" y="339933"/>
                  </a:lnTo>
                  <a:cubicBezTo>
                    <a:pt x="804245" y="343511"/>
                    <a:pt x="797260" y="342185"/>
                    <a:pt x="789510" y="335238"/>
                  </a:cubicBezTo>
                  <a:lnTo>
                    <a:pt x="783619" y="328991"/>
                  </a:lnTo>
                  <a:lnTo>
                    <a:pt x="783124" y="333204"/>
                  </a:lnTo>
                  <a:cubicBezTo>
                    <a:pt x="779455" y="346921"/>
                    <a:pt x="764446" y="341463"/>
                    <a:pt x="754227" y="324092"/>
                  </a:cubicBezTo>
                  <a:lnTo>
                    <a:pt x="750733" y="311844"/>
                  </a:lnTo>
                  <a:lnTo>
                    <a:pt x="734545" y="307755"/>
                  </a:lnTo>
                  <a:lnTo>
                    <a:pt x="728653" y="301509"/>
                  </a:lnTo>
                  <a:lnTo>
                    <a:pt x="728159" y="305722"/>
                  </a:lnTo>
                  <a:cubicBezTo>
                    <a:pt x="724490" y="319438"/>
                    <a:pt x="709481" y="313981"/>
                    <a:pt x="699261" y="296610"/>
                  </a:cubicBezTo>
                  <a:close/>
                  <a:moveTo>
                    <a:pt x="587261" y="227566"/>
                  </a:moveTo>
                  <a:lnTo>
                    <a:pt x="584926" y="231107"/>
                  </a:lnTo>
                  <a:lnTo>
                    <a:pt x="582326" y="231286"/>
                  </a:lnTo>
                  <a:lnTo>
                    <a:pt x="580951" y="233218"/>
                  </a:lnTo>
                  <a:lnTo>
                    <a:pt x="576282" y="235602"/>
                  </a:lnTo>
                  <a:lnTo>
                    <a:pt x="586052" y="239744"/>
                  </a:lnTo>
                  <a:cubicBezTo>
                    <a:pt x="597433" y="245740"/>
                    <a:pt x="601971" y="253263"/>
                    <a:pt x="599481" y="259269"/>
                  </a:cubicBezTo>
                  <a:lnTo>
                    <a:pt x="598038" y="261159"/>
                  </a:lnTo>
                  <a:lnTo>
                    <a:pt x="598773" y="263420"/>
                  </a:lnTo>
                  <a:cubicBezTo>
                    <a:pt x="599130" y="269912"/>
                    <a:pt x="592352" y="275504"/>
                    <a:pt x="579628" y="277385"/>
                  </a:cubicBezTo>
                  <a:lnTo>
                    <a:pt x="569035" y="278053"/>
                  </a:lnTo>
                  <a:lnTo>
                    <a:pt x="572650" y="281850"/>
                  </a:lnTo>
                  <a:cubicBezTo>
                    <a:pt x="577722" y="289011"/>
                    <a:pt x="575997" y="295081"/>
                    <a:pt x="569931" y="298860"/>
                  </a:cubicBezTo>
                  <a:lnTo>
                    <a:pt x="560034" y="301983"/>
                  </a:lnTo>
                  <a:lnTo>
                    <a:pt x="566414" y="300770"/>
                  </a:lnTo>
                  <a:lnTo>
                    <a:pt x="570908" y="301509"/>
                  </a:lnTo>
                  <a:lnTo>
                    <a:pt x="596732" y="286922"/>
                  </a:lnTo>
                  <a:cubicBezTo>
                    <a:pt x="605796" y="283180"/>
                    <a:pt x="614629" y="280816"/>
                    <a:pt x="623032" y="279552"/>
                  </a:cubicBezTo>
                  <a:lnTo>
                    <a:pt x="642527" y="281072"/>
                  </a:lnTo>
                  <a:lnTo>
                    <a:pt x="641019" y="279766"/>
                  </a:lnTo>
                  <a:lnTo>
                    <a:pt x="638562" y="271539"/>
                  </a:lnTo>
                  <a:lnTo>
                    <a:pt x="636227" y="275080"/>
                  </a:lnTo>
                  <a:cubicBezTo>
                    <a:pt x="626787" y="285686"/>
                    <a:pt x="615830" y="274066"/>
                    <a:pt x="614505" y="253956"/>
                  </a:cubicBezTo>
                  <a:lnTo>
                    <a:pt x="617714" y="237109"/>
                  </a:lnTo>
                  <a:lnTo>
                    <a:pt x="607616" y="248143"/>
                  </a:lnTo>
                  <a:lnTo>
                    <a:pt x="605864" y="247349"/>
                  </a:lnTo>
                  <a:lnTo>
                    <a:pt x="604215" y="248341"/>
                  </a:lnTo>
                  <a:cubicBezTo>
                    <a:pt x="599163" y="249805"/>
                    <a:pt x="593519" y="245481"/>
                    <a:pt x="589718" y="235793"/>
                  </a:cubicBezTo>
                  <a:close/>
                  <a:moveTo>
                    <a:pt x="150023" y="225190"/>
                  </a:moveTo>
                  <a:lnTo>
                    <a:pt x="144512" y="249384"/>
                  </a:lnTo>
                  <a:cubicBezTo>
                    <a:pt x="142298" y="252189"/>
                    <a:pt x="139636" y="253853"/>
                    <a:pt x="136707" y="254085"/>
                  </a:cubicBezTo>
                  <a:lnTo>
                    <a:pt x="132699" y="252431"/>
                  </a:lnTo>
                  <a:lnTo>
                    <a:pt x="134749" y="255160"/>
                  </a:lnTo>
                  <a:lnTo>
                    <a:pt x="148024" y="250796"/>
                  </a:lnTo>
                  <a:lnTo>
                    <a:pt x="161654" y="252285"/>
                  </a:lnTo>
                  <a:lnTo>
                    <a:pt x="159903" y="247342"/>
                  </a:lnTo>
                  <a:lnTo>
                    <a:pt x="160450" y="238223"/>
                  </a:lnTo>
                  <a:close/>
                  <a:moveTo>
                    <a:pt x="442595" y="221680"/>
                  </a:moveTo>
                  <a:lnTo>
                    <a:pt x="439223" y="224316"/>
                  </a:lnTo>
                  <a:lnTo>
                    <a:pt x="434120" y="225520"/>
                  </a:lnTo>
                  <a:lnTo>
                    <a:pt x="442624" y="231870"/>
                  </a:lnTo>
                  <a:cubicBezTo>
                    <a:pt x="447437" y="236136"/>
                    <a:pt x="450497" y="240366"/>
                    <a:pt x="451874" y="244185"/>
                  </a:cubicBezTo>
                  <a:lnTo>
                    <a:pt x="451122" y="252845"/>
                  </a:lnTo>
                  <a:lnTo>
                    <a:pt x="475994" y="256937"/>
                  </a:lnTo>
                  <a:lnTo>
                    <a:pt x="464428" y="238630"/>
                  </a:lnTo>
                  <a:lnTo>
                    <a:pt x="464520" y="238093"/>
                  </a:lnTo>
                  <a:lnTo>
                    <a:pt x="469993" y="233764"/>
                  </a:lnTo>
                  <a:close/>
                  <a:moveTo>
                    <a:pt x="508924" y="209482"/>
                  </a:moveTo>
                  <a:lnTo>
                    <a:pt x="498836" y="210118"/>
                  </a:lnTo>
                  <a:lnTo>
                    <a:pt x="501469" y="212885"/>
                  </a:lnTo>
                  <a:close/>
                  <a:moveTo>
                    <a:pt x="523637" y="204294"/>
                  </a:moveTo>
                  <a:lnTo>
                    <a:pt x="516595" y="206850"/>
                  </a:lnTo>
                  <a:lnTo>
                    <a:pt x="525768" y="206139"/>
                  </a:lnTo>
                  <a:close/>
                  <a:moveTo>
                    <a:pt x="675814" y="204049"/>
                  </a:moveTo>
                  <a:lnTo>
                    <a:pt x="684576" y="215448"/>
                  </a:lnTo>
                  <a:lnTo>
                    <a:pt x="691811" y="238470"/>
                  </a:lnTo>
                  <a:lnTo>
                    <a:pt x="693756" y="232485"/>
                  </a:lnTo>
                  <a:lnTo>
                    <a:pt x="681196" y="205415"/>
                  </a:lnTo>
                  <a:lnTo>
                    <a:pt x="676869" y="204861"/>
                  </a:lnTo>
                  <a:close/>
                  <a:moveTo>
                    <a:pt x="145877" y="198211"/>
                  </a:moveTo>
                  <a:lnTo>
                    <a:pt x="147371" y="201092"/>
                  </a:lnTo>
                  <a:lnTo>
                    <a:pt x="150894" y="220883"/>
                  </a:lnTo>
                  <a:lnTo>
                    <a:pt x="165878" y="211532"/>
                  </a:lnTo>
                  <a:lnTo>
                    <a:pt x="168098" y="204312"/>
                  </a:lnTo>
                  <a:lnTo>
                    <a:pt x="169909" y="201286"/>
                  </a:lnTo>
                  <a:close/>
                  <a:moveTo>
                    <a:pt x="554254" y="192561"/>
                  </a:moveTo>
                  <a:lnTo>
                    <a:pt x="552769" y="201018"/>
                  </a:lnTo>
                  <a:lnTo>
                    <a:pt x="549784" y="204279"/>
                  </a:lnTo>
                  <a:lnTo>
                    <a:pt x="557974" y="203646"/>
                  </a:lnTo>
                  <a:lnTo>
                    <a:pt x="564045" y="205564"/>
                  </a:lnTo>
                  <a:lnTo>
                    <a:pt x="565985" y="195379"/>
                  </a:lnTo>
                  <a:lnTo>
                    <a:pt x="556984" y="195807"/>
                  </a:lnTo>
                  <a:close/>
                  <a:moveTo>
                    <a:pt x="303750" y="185769"/>
                  </a:moveTo>
                  <a:lnTo>
                    <a:pt x="304231" y="186608"/>
                  </a:lnTo>
                  <a:lnTo>
                    <a:pt x="306893" y="186332"/>
                  </a:lnTo>
                  <a:close/>
                  <a:moveTo>
                    <a:pt x="176937" y="181240"/>
                  </a:moveTo>
                  <a:lnTo>
                    <a:pt x="179365" y="185479"/>
                  </a:lnTo>
                  <a:lnTo>
                    <a:pt x="181421" y="182044"/>
                  </a:lnTo>
                  <a:close/>
                  <a:moveTo>
                    <a:pt x="336089" y="178277"/>
                  </a:moveTo>
                  <a:lnTo>
                    <a:pt x="336116" y="178636"/>
                  </a:lnTo>
                  <a:cubicBezTo>
                    <a:pt x="335516" y="181831"/>
                    <a:pt x="333238" y="184383"/>
                    <a:pt x="329509" y="185986"/>
                  </a:cubicBezTo>
                  <a:lnTo>
                    <a:pt x="317565" y="187277"/>
                  </a:lnTo>
                  <a:lnTo>
                    <a:pt x="339818" y="194550"/>
                  </a:lnTo>
                  <a:lnTo>
                    <a:pt x="353891" y="188115"/>
                  </a:lnTo>
                  <a:lnTo>
                    <a:pt x="357539" y="187737"/>
                  </a:lnTo>
                  <a:close/>
                  <a:moveTo>
                    <a:pt x="723799" y="156092"/>
                  </a:moveTo>
                  <a:lnTo>
                    <a:pt x="721406" y="158373"/>
                  </a:lnTo>
                  <a:lnTo>
                    <a:pt x="717277" y="159347"/>
                  </a:lnTo>
                  <a:lnTo>
                    <a:pt x="724158" y="164484"/>
                  </a:lnTo>
                  <a:cubicBezTo>
                    <a:pt x="728052" y="167936"/>
                    <a:pt x="730529" y="171358"/>
                    <a:pt x="731642" y="174448"/>
                  </a:cubicBezTo>
                  <a:lnTo>
                    <a:pt x="731034" y="181455"/>
                  </a:lnTo>
                  <a:lnTo>
                    <a:pt x="754028" y="185238"/>
                  </a:lnTo>
                  <a:lnTo>
                    <a:pt x="741800" y="169954"/>
                  </a:lnTo>
                  <a:lnTo>
                    <a:pt x="741874" y="169519"/>
                  </a:lnTo>
                  <a:lnTo>
                    <a:pt x="746996" y="166323"/>
                  </a:lnTo>
                  <a:close/>
                  <a:moveTo>
                    <a:pt x="780123" y="145651"/>
                  </a:moveTo>
                  <a:lnTo>
                    <a:pt x="778208" y="146346"/>
                  </a:lnTo>
                  <a:lnTo>
                    <a:pt x="769638" y="146885"/>
                  </a:lnTo>
                  <a:lnTo>
                    <a:pt x="772562" y="149958"/>
                  </a:lnTo>
                  <a:lnTo>
                    <a:pt x="772662" y="150306"/>
                  </a:lnTo>
                  <a:close/>
                  <a:moveTo>
                    <a:pt x="498486" y="139097"/>
                  </a:moveTo>
                  <a:lnTo>
                    <a:pt x="503032" y="140533"/>
                  </a:lnTo>
                  <a:lnTo>
                    <a:pt x="503508" y="139739"/>
                  </a:lnTo>
                  <a:close/>
                  <a:moveTo>
                    <a:pt x="611797" y="127185"/>
                  </a:moveTo>
                  <a:lnTo>
                    <a:pt x="612044" y="127616"/>
                  </a:lnTo>
                  <a:lnTo>
                    <a:pt x="617566" y="128219"/>
                  </a:lnTo>
                  <a:close/>
                  <a:moveTo>
                    <a:pt x="693890" y="126099"/>
                  </a:moveTo>
                  <a:lnTo>
                    <a:pt x="693170" y="127041"/>
                  </a:lnTo>
                  <a:lnTo>
                    <a:pt x="694784" y="127217"/>
                  </a:lnTo>
                  <a:close/>
                  <a:moveTo>
                    <a:pt x="509194" y="123521"/>
                  </a:moveTo>
                  <a:lnTo>
                    <a:pt x="511160" y="126950"/>
                  </a:lnTo>
                  <a:lnTo>
                    <a:pt x="512821" y="124171"/>
                  </a:lnTo>
                  <a:close/>
                  <a:moveTo>
                    <a:pt x="637962" y="121123"/>
                  </a:moveTo>
                  <a:lnTo>
                    <a:pt x="637984" y="121413"/>
                  </a:lnTo>
                  <a:cubicBezTo>
                    <a:pt x="637498" y="123998"/>
                    <a:pt x="635656" y="126064"/>
                    <a:pt x="632639" y="127360"/>
                  </a:cubicBezTo>
                  <a:lnTo>
                    <a:pt x="621114" y="128606"/>
                  </a:lnTo>
                  <a:lnTo>
                    <a:pt x="632002" y="129796"/>
                  </a:lnTo>
                  <a:lnTo>
                    <a:pt x="642654" y="135282"/>
                  </a:lnTo>
                  <a:lnTo>
                    <a:pt x="658361" y="130120"/>
                  </a:lnTo>
                  <a:close/>
                  <a:moveTo>
                    <a:pt x="529791" y="75231"/>
                  </a:moveTo>
                  <a:lnTo>
                    <a:pt x="533944" y="81690"/>
                  </a:lnTo>
                  <a:cubicBezTo>
                    <a:pt x="534237" y="85395"/>
                    <a:pt x="532145" y="88626"/>
                    <a:pt x="527193" y="90582"/>
                  </a:cubicBezTo>
                  <a:lnTo>
                    <a:pt x="523064" y="91556"/>
                  </a:lnTo>
                  <a:lnTo>
                    <a:pt x="529944" y="96693"/>
                  </a:lnTo>
                  <a:cubicBezTo>
                    <a:pt x="533838" y="100145"/>
                    <a:pt x="536316" y="103568"/>
                    <a:pt x="537429" y="106656"/>
                  </a:cubicBezTo>
                  <a:lnTo>
                    <a:pt x="537213" y="109144"/>
                  </a:lnTo>
                  <a:lnTo>
                    <a:pt x="552014" y="120975"/>
                  </a:lnTo>
                  <a:cubicBezTo>
                    <a:pt x="557558" y="126651"/>
                    <a:pt x="561998" y="132568"/>
                    <a:pt x="565483" y="138494"/>
                  </a:cubicBezTo>
                  <a:lnTo>
                    <a:pt x="565796" y="139491"/>
                  </a:lnTo>
                  <a:lnTo>
                    <a:pt x="578300" y="135382"/>
                  </a:lnTo>
                  <a:lnTo>
                    <a:pt x="557168" y="119125"/>
                  </a:lnTo>
                  <a:lnTo>
                    <a:pt x="538607" y="79119"/>
                  </a:lnTo>
                  <a:close/>
                  <a:moveTo>
                    <a:pt x="555748" y="1000"/>
                  </a:moveTo>
                  <a:cubicBezTo>
                    <a:pt x="575587" y="4542"/>
                    <a:pt x="585923" y="16718"/>
                    <a:pt x="574338" y="24927"/>
                  </a:cubicBezTo>
                  <a:lnTo>
                    <a:pt x="570559" y="26856"/>
                  </a:lnTo>
                  <a:lnTo>
                    <a:pt x="578465" y="30208"/>
                  </a:lnTo>
                  <a:cubicBezTo>
                    <a:pt x="587673" y="35059"/>
                    <a:pt x="591345" y="41146"/>
                    <a:pt x="589330" y="46005"/>
                  </a:cubicBezTo>
                  <a:lnTo>
                    <a:pt x="588162" y="47534"/>
                  </a:lnTo>
                  <a:lnTo>
                    <a:pt x="588757" y="49363"/>
                  </a:lnTo>
                  <a:cubicBezTo>
                    <a:pt x="589046" y="54617"/>
                    <a:pt x="583562" y="59141"/>
                    <a:pt x="573267" y="60662"/>
                  </a:cubicBezTo>
                  <a:lnTo>
                    <a:pt x="564697" y="61203"/>
                  </a:lnTo>
                  <a:lnTo>
                    <a:pt x="567622" y="64275"/>
                  </a:lnTo>
                  <a:lnTo>
                    <a:pt x="567998" y="65583"/>
                  </a:lnTo>
                  <a:lnTo>
                    <a:pt x="582465" y="60829"/>
                  </a:lnTo>
                  <a:cubicBezTo>
                    <a:pt x="592757" y="60169"/>
                    <a:pt x="602100" y="61439"/>
                    <a:pt x="610015" y="63838"/>
                  </a:cubicBezTo>
                  <a:lnTo>
                    <a:pt x="623065" y="70559"/>
                  </a:lnTo>
                  <a:lnTo>
                    <a:pt x="645002" y="56869"/>
                  </a:lnTo>
                  <a:cubicBezTo>
                    <a:pt x="684360" y="44508"/>
                    <a:pt x="716305" y="65746"/>
                    <a:pt x="698927" y="78059"/>
                  </a:cubicBezTo>
                  <a:lnTo>
                    <a:pt x="695149" y="79988"/>
                  </a:lnTo>
                  <a:lnTo>
                    <a:pt x="703054" y="83340"/>
                  </a:lnTo>
                  <a:cubicBezTo>
                    <a:pt x="707658" y="85766"/>
                    <a:pt x="710878" y="88500"/>
                    <a:pt x="712696" y="91236"/>
                  </a:cubicBezTo>
                  <a:lnTo>
                    <a:pt x="713554" y="96782"/>
                  </a:lnTo>
                  <a:lnTo>
                    <a:pt x="725353" y="89419"/>
                  </a:lnTo>
                  <a:cubicBezTo>
                    <a:pt x="764712" y="77058"/>
                    <a:pt x="796656" y="98296"/>
                    <a:pt x="779279" y="110609"/>
                  </a:cubicBezTo>
                  <a:lnTo>
                    <a:pt x="775501" y="112538"/>
                  </a:lnTo>
                  <a:lnTo>
                    <a:pt x="783406" y="115890"/>
                  </a:lnTo>
                  <a:cubicBezTo>
                    <a:pt x="792614" y="120741"/>
                    <a:pt x="796286" y="126828"/>
                    <a:pt x="794272" y="131688"/>
                  </a:cubicBezTo>
                  <a:lnTo>
                    <a:pt x="793104" y="133216"/>
                  </a:lnTo>
                  <a:lnTo>
                    <a:pt x="793698" y="135047"/>
                  </a:lnTo>
                  <a:cubicBezTo>
                    <a:pt x="793842" y="137673"/>
                    <a:pt x="792544" y="140117"/>
                    <a:pt x="789922" y="142095"/>
                  </a:cubicBezTo>
                  <a:lnTo>
                    <a:pt x="784009" y="144240"/>
                  </a:lnTo>
                  <a:lnTo>
                    <a:pt x="817487" y="141648"/>
                  </a:lnTo>
                  <a:cubicBezTo>
                    <a:pt x="837327" y="145190"/>
                    <a:pt x="847663" y="157366"/>
                    <a:pt x="836078" y="165574"/>
                  </a:cubicBezTo>
                  <a:lnTo>
                    <a:pt x="832299" y="167503"/>
                  </a:lnTo>
                  <a:lnTo>
                    <a:pt x="840205" y="170855"/>
                  </a:lnTo>
                  <a:cubicBezTo>
                    <a:pt x="849413" y="175706"/>
                    <a:pt x="853084" y="181793"/>
                    <a:pt x="851070" y="186653"/>
                  </a:cubicBezTo>
                  <a:lnTo>
                    <a:pt x="849902" y="188182"/>
                  </a:lnTo>
                  <a:lnTo>
                    <a:pt x="850497" y="190011"/>
                  </a:lnTo>
                  <a:cubicBezTo>
                    <a:pt x="850786" y="195264"/>
                    <a:pt x="845302" y="199788"/>
                    <a:pt x="835007" y="201310"/>
                  </a:cubicBezTo>
                  <a:lnTo>
                    <a:pt x="826437" y="201851"/>
                  </a:lnTo>
                  <a:lnTo>
                    <a:pt x="829361" y="204923"/>
                  </a:lnTo>
                  <a:cubicBezTo>
                    <a:pt x="837568" y="216510"/>
                    <a:pt x="823778" y="224567"/>
                    <a:pt x="803887" y="221329"/>
                  </a:cubicBezTo>
                  <a:lnTo>
                    <a:pt x="774704" y="208457"/>
                  </a:lnTo>
                  <a:lnTo>
                    <a:pt x="769044" y="213339"/>
                  </a:lnTo>
                  <a:lnTo>
                    <a:pt x="764915" y="214312"/>
                  </a:lnTo>
                  <a:lnTo>
                    <a:pt x="771795" y="219450"/>
                  </a:lnTo>
                  <a:cubicBezTo>
                    <a:pt x="779584" y="226354"/>
                    <a:pt x="781701" y="233140"/>
                    <a:pt x="778587" y="237380"/>
                  </a:cubicBezTo>
                  <a:lnTo>
                    <a:pt x="777089" y="238587"/>
                  </a:lnTo>
                  <a:lnTo>
                    <a:pt x="777231" y="240506"/>
                  </a:lnTo>
                  <a:cubicBezTo>
                    <a:pt x="776746" y="243091"/>
                    <a:pt x="774903" y="245156"/>
                    <a:pt x="771886" y="246453"/>
                  </a:cubicBezTo>
                  <a:lnTo>
                    <a:pt x="765955" y="247094"/>
                  </a:lnTo>
                  <a:lnTo>
                    <a:pt x="787789" y="254322"/>
                  </a:lnTo>
                  <a:lnTo>
                    <a:pt x="779037" y="235458"/>
                  </a:lnTo>
                  <a:lnTo>
                    <a:pt x="779213" y="235054"/>
                  </a:lnTo>
                  <a:cubicBezTo>
                    <a:pt x="795181" y="225417"/>
                    <a:pt x="810593" y="221108"/>
                    <a:pt x="824316" y="220230"/>
                  </a:cubicBezTo>
                  <a:lnTo>
                    <a:pt x="828305" y="220886"/>
                  </a:lnTo>
                  <a:lnTo>
                    <a:pt x="870125" y="203064"/>
                  </a:lnTo>
                  <a:cubicBezTo>
                    <a:pt x="910921" y="196929"/>
                    <a:pt x="939203" y="222845"/>
                    <a:pt x="920131" y="232327"/>
                  </a:cubicBezTo>
                  <a:lnTo>
                    <a:pt x="916100" y="233649"/>
                  </a:lnTo>
                  <a:lnTo>
                    <a:pt x="923394" y="238182"/>
                  </a:lnTo>
                  <a:cubicBezTo>
                    <a:pt x="931742" y="244397"/>
                    <a:pt x="934430" y="250978"/>
                    <a:pt x="931689" y="255467"/>
                  </a:cubicBezTo>
                  <a:lnTo>
                    <a:pt x="930488" y="256617"/>
                  </a:lnTo>
                  <a:lnTo>
                    <a:pt x="960426" y="258950"/>
                  </a:lnTo>
                  <a:cubicBezTo>
                    <a:pt x="974716" y="263873"/>
                    <a:pt x="982976" y="272768"/>
                    <a:pt x="980849" y="279575"/>
                  </a:cubicBezTo>
                  <a:lnTo>
                    <a:pt x="978286" y="282198"/>
                  </a:lnTo>
                  <a:lnTo>
                    <a:pt x="1002874" y="279391"/>
                  </a:lnTo>
                  <a:cubicBezTo>
                    <a:pt x="1022830" y="282209"/>
                    <a:pt x="1033602" y="294000"/>
                    <a:pt x="1022323" y="302625"/>
                  </a:cubicBezTo>
                  <a:lnTo>
                    <a:pt x="1018617" y="304690"/>
                  </a:lnTo>
                  <a:lnTo>
                    <a:pt x="1026639" y="307752"/>
                  </a:lnTo>
                  <a:cubicBezTo>
                    <a:pt x="1036019" y="312265"/>
                    <a:pt x="1039909" y="318214"/>
                    <a:pt x="1038073" y="323144"/>
                  </a:cubicBezTo>
                  <a:lnTo>
                    <a:pt x="1036961" y="324714"/>
                  </a:lnTo>
                  <a:lnTo>
                    <a:pt x="1037622" y="326521"/>
                  </a:lnTo>
                  <a:cubicBezTo>
                    <a:pt x="1038101" y="331759"/>
                    <a:pt x="1032787" y="336480"/>
                    <a:pt x="1022553" y="338376"/>
                  </a:cubicBezTo>
                  <a:lnTo>
                    <a:pt x="1014008" y="339228"/>
                  </a:lnTo>
                  <a:lnTo>
                    <a:pt x="1017043" y="342192"/>
                  </a:lnTo>
                  <a:cubicBezTo>
                    <a:pt x="1019199" y="345012"/>
                    <a:pt x="1019972" y="347662"/>
                    <a:pt x="1019608" y="350011"/>
                  </a:cubicBezTo>
                  <a:lnTo>
                    <a:pt x="1019343" y="350385"/>
                  </a:lnTo>
                  <a:lnTo>
                    <a:pt x="1046829" y="343706"/>
                  </a:lnTo>
                  <a:cubicBezTo>
                    <a:pt x="1088078" y="344336"/>
                    <a:pt x="1111733" y="374534"/>
                    <a:pt x="1091367" y="380764"/>
                  </a:cubicBezTo>
                  <a:lnTo>
                    <a:pt x="1087174" y="381408"/>
                  </a:lnTo>
                  <a:lnTo>
                    <a:pt x="1093626" y="387075"/>
                  </a:lnTo>
                  <a:cubicBezTo>
                    <a:pt x="1100844" y="394573"/>
                    <a:pt x="1102418" y="401505"/>
                    <a:pt x="1098979" y="405485"/>
                  </a:cubicBezTo>
                  <a:lnTo>
                    <a:pt x="1097390" y="406570"/>
                  </a:lnTo>
                  <a:lnTo>
                    <a:pt x="1097379" y="408494"/>
                  </a:lnTo>
                  <a:cubicBezTo>
                    <a:pt x="1096004" y="413571"/>
                    <a:pt x="1089376" y="416145"/>
                    <a:pt x="1079124" y="414354"/>
                  </a:cubicBezTo>
                  <a:lnTo>
                    <a:pt x="1070819" y="412176"/>
                  </a:lnTo>
                  <a:lnTo>
                    <a:pt x="1072630" y="416011"/>
                  </a:lnTo>
                  <a:cubicBezTo>
                    <a:pt x="1078857" y="436379"/>
                    <a:pt x="1040592" y="433660"/>
                    <a:pt x="1016999" y="399819"/>
                  </a:cubicBezTo>
                  <a:lnTo>
                    <a:pt x="1001525" y="358106"/>
                  </a:lnTo>
                  <a:lnTo>
                    <a:pt x="992182" y="359513"/>
                  </a:lnTo>
                  <a:cubicBezTo>
                    <a:pt x="982184" y="358256"/>
                    <a:pt x="970559" y="354233"/>
                    <a:pt x="959257" y="346401"/>
                  </a:cubicBezTo>
                  <a:lnTo>
                    <a:pt x="950502" y="336239"/>
                  </a:lnTo>
                  <a:lnTo>
                    <a:pt x="934684" y="335575"/>
                  </a:lnTo>
                  <a:lnTo>
                    <a:pt x="932320" y="334058"/>
                  </a:lnTo>
                  <a:lnTo>
                    <a:pt x="934618" y="343091"/>
                  </a:lnTo>
                  <a:lnTo>
                    <a:pt x="930265" y="345346"/>
                  </a:lnTo>
                  <a:lnTo>
                    <a:pt x="958634" y="364412"/>
                  </a:lnTo>
                  <a:cubicBezTo>
                    <a:pt x="971999" y="379496"/>
                    <a:pt x="972555" y="395458"/>
                    <a:pt x="958376" y="394711"/>
                  </a:cubicBezTo>
                  <a:lnTo>
                    <a:pt x="954216" y="393881"/>
                  </a:lnTo>
                  <a:lnTo>
                    <a:pt x="957775" y="400383"/>
                  </a:lnTo>
                  <a:lnTo>
                    <a:pt x="960768" y="397795"/>
                  </a:lnTo>
                  <a:cubicBezTo>
                    <a:pt x="967340" y="393351"/>
                    <a:pt x="974944" y="389367"/>
                    <a:pt x="983680" y="386100"/>
                  </a:cubicBezTo>
                  <a:lnTo>
                    <a:pt x="984105" y="386214"/>
                  </a:lnTo>
                  <a:cubicBezTo>
                    <a:pt x="996004" y="400577"/>
                    <a:pt x="1002551" y="415179"/>
                    <a:pt x="1005455" y="428620"/>
                  </a:cubicBezTo>
                  <a:lnTo>
                    <a:pt x="1005112" y="452776"/>
                  </a:lnTo>
                  <a:lnTo>
                    <a:pt x="1022492" y="437334"/>
                  </a:lnTo>
                  <a:lnTo>
                    <a:pt x="1022932" y="437337"/>
                  </a:lnTo>
                  <a:cubicBezTo>
                    <a:pt x="1038064" y="448241"/>
                    <a:pt x="1048075" y="460726"/>
                    <a:pt x="1054269" y="473003"/>
                  </a:cubicBezTo>
                  <a:lnTo>
                    <a:pt x="1059349" y="493739"/>
                  </a:lnTo>
                  <a:lnTo>
                    <a:pt x="1060967" y="492301"/>
                  </a:lnTo>
                  <a:lnTo>
                    <a:pt x="1061408" y="492304"/>
                  </a:lnTo>
                  <a:lnTo>
                    <a:pt x="1075993" y="505584"/>
                  </a:lnTo>
                  <a:lnTo>
                    <a:pt x="1070401" y="482935"/>
                  </a:lnTo>
                  <a:cubicBezTo>
                    <a:pt x="1070194" y="469185"/>
                    <a:pt x="1073273" y="453482"/>
                    <a:pt x="1081620" y="436803"/>
                  </a:cubicBezTo>
                  <a:lnTo>
                    <a:pt x="1082010" y="436595"/>
                  </a:lnTo>
                  <a:cubicBezTo>
                    <a:pt x="1155984" y="446264"/>
                    <a:pt x="1169856" y="517059"/>
                    <a:pt x="1142700" y="508751"/>
                  </a:cubicBezTo>
                  <a:lnTo>
                    <a:pt x="1138865" y="506940"/>
                  </a:lnTo>
                  <a:lnTo>
                    <a:pt x="1141043" y="515246"/>
                  </a:lnTo>
                  <a:cubicBezTo>
                    <a:pt x="1142830" y="525498"/>
                    <a:pt x="1140255" y="532124"/>
                    <a:pt x="1135179" y="533500"/>
                  </a:cubicBezTo>
                  <a:lnTo>
                    <a:pt x="1133254" y="533510"/>
                  </a:lnTo>
                  <a:lnTo>
                    <a:pt x="1132170" y="535099"/>
                  </a:lnTo>
                  <a:lnTo>
                    <a:pt x="1117250" y="530758"/>
                  </a:lnTo>
                  <a:lnTo>
                    <a:pt x="1126232" y="538935"/>
                  </a:lnTo>
                  <a:lnTo>
                    <a:pt x="1133044" y="551212"/>
                  </a:lnTo>
                  <a:lnTo>
                    <a:pt x="1164352" y="549405"/>
                  </a:lnTo>
                  <a:lnTo>
                    <a:pt x="1164506" y="549169"/>
                  </a:lnTo>
                  <a:cubicBezTo>
                    <a:pt x="1181883" y="542396"/>
                    <a:pt x="1197804" y="540778"/>
                    <a:pt x="1211476" y="542252"/>
                  </a:cubicBezTo>
                  <a:cubicBezTo>
                    <a:pt x="1252491" y="546673"/>
                    <a:pt x="1273269" y="578919"/>
                    <a:pt x="1252416" y="583249"/>
                  </a:cubicBezTo>
                  <a:lnTo>
                    <a:pt x="1248182" y="583505"/>
                  </a:lnTo>
                  <a:lnTo>
                    <a:pt x="1254086" y="589741"/>
                  </a:lnTo>
                  <a:cubicBezTo>
                    <a:pt x="1260584" y="597871"/>
                    <a:pt x="1261513" y="604919"/>
                    <a:pt x="1257722" y="608565"/>
                  </a:cubicBezTo>
                  <a:lnTo>
                    <a:pt x="1256039" y="609499"/>
                  </a:lnTo>
                  <a:lnTo>
                    <a:pt x="1255852" y="611415"/>
                  </a:lnTo>
                  <a:cubicBezTo>
                    <a:pt x="1254015" y="616343"/>
                    <a:pt x="1247180" y="618296"/>
                    <a:pt x="1237136" y="615570"/>
                  </a:cubicBezTo>
                  <a:lnTo>
                    <a:pt x="1229066" y="612637"/>
                  </a:lnTo>
                  <a:lnTo>
                    <a:pt x="1230516" y="616623"/>
                  </a:lnTo>
                  <a:cubicBezTo>
                    <a:pt x="1231238" y="620098"/>
                    <a:pt x="1230787" y="622821"/>
                    <a:pt x="1229441" y="624781"/>
                  </a:cubicBezTo>
                  <a:lnTo>
                    <a:pt x="1224900" y="627298"/>
                  </a:lnTo>
                  <a:lnTo>
                    <a:pt x="1228328" y="632404"/>
                  </a:lnTo>
                  <a:lnTo>
                    <a:pt x="1230191" y="640011"/>
                  </a:lnTo>
                  <a:lnTo>
                    <a:pt x="1271938" y="633862"/>
                  </a:lnTo>
                  <a:cubicBezTo>
                    <a:pt x="1312954" y="638284"/>
                    <a:pt x="1333732" y="670529"/>
                    <a:pt x="1312879" y="674859"/>
                  </a:cubicBezTo>
                  <a:lnTo>
                    <a:pt x="1308645" y="675115"/>
                  </a:lnTo>
                  <a:lnTo>
                    <a:pt x="1314548" y="681351"/>
                  </a:lnTo>
                  <a:cubicBezTo>
                    <a:pt x="1321046" y="689481"/>
                    <a:pt x="1321975" y="696528"/>
                    <a:pt x="1318185" y="700176"/>
                  </a:cubicBezTo>
                  <a:lnTo>
                    <a:pt x="1316501" y="701110"/>
                  </a:lnTo>
                  <a:lnTo>
                    <a:pt x="1316315" y="703025"/>
                  </a:lnTo>
                  <a:cubicBezTo>
                    <a:pt x="1314477" y="707954"/>
                    <a:pt x="1307642" y="709906"/>
                    <a:pt x="1297598" y="707181"/>
                  </a:cubicBezTo>
                  <a:lnTo>
                    <a:pt x="1289528" y="704246"/>
                  </a:lnTo>
                  <a:lnTo>
                    <a:pt x="1290979" y="708232"/>
                  </a:lnTo>
                  <a:lnTo>
                    <a:pt x="1288378" y="715566"/>
                  </a:lnTo>
                  <a:lnTo>
                    <a:pt x="1295757" y="714479"/>
                  </a:lnTo>
                  <a:cubicBezTo>
                    <a:pt x="1329936" y="718163"/>
                    <a:pt x="1350062" y="741171"/>
                    <a:pt x="1343753" y="751243"/>
                  </a:cubicBezTo>
                  <a:lnTo>
                    <a:pt x="1341992" y="752300"/>
                  </a:lnTo>
                  <a:lnTo>
                    <a:pt x="1367789" y="769621"/>
                  </a:lnTo>
                  <a:cubicBezTo>
                    <a:pt x="1381162" y="784700"/>
                    <a:pt x="1381725" y="800661"/>
                    <a:pt x="1367545" y="799920"/>
                  </a:cubicBezTo>
                  <a:lnTo>
                    <a:pt x="1363385" y="799091"/>
                  </a:lnTo>
                  <a:lnTo>
                    <a:pt x="1367510" y="806623"/>
                  </a:lnTo>
                  <a:cubicBezTo>
                    <a:pt x="1371729" y="816137"/>
                    <a:pt x="1370836" y="823189"/>
                    <a:pt x="1366243" y="825754"/>
                  </a:cubicBezTo>
                  <a:lnTo>
                    <a:pt x="1364378" y="826230"/>
                  </a:lnTo>
                  <a:lnTo>
                    <a:pt x="1363711" y="828034"/>
                  </a:lnTo>
                  <a:cubicBezTo>
                    <a:pt x="1360682" y="832334"/>
                    <a:pt x="1353575" y="832486"/>
                    <a:pt x="1344553" y="827298"/>
                  </a:cubicBezTo>
                  <a:lnTo>
                    <a:pt x="1337492" y="822409"/>
                  </a:lnTo>
                  <a:lnTo>
                    <a:pt x="1337882" y="826633"/>
                  </a:lnTo>
                  <a:cubicBezTo>
                    <a:pt x="1337140" y="840813"/>
                    <a:pt x="1321324" y="838587"/>
                    <a:pt x="1307724" y="823716"/>
                  </a:cubicBezTo>
                  <a:lnTo>
                    <a:pt x="1293185" y="796245"/>
                  </a:lnTo>
                  <a:lnTo>
                    <a:pt x="1284886" y="793691"/>
                  </a:lnTo>
                  <a:cubicBezTo>
                    <a:pt x="1276420" y="788226"/>
                    <a:pt x="1267686" y="779564"/>
                    <a:pt x="1260892" y="767608"/>
                  </a:cubicBezTo>
                  <a:lnTo>
                    <a:pt x="1255639" y="748106"/>
                  </a:lnTo>
                  <a:lnTo>
                    <a:pt x="1255183" y="775399"/>
                  </a:lnTo>
                  <a:lnTo>
                    <a:pt x="1250471" y="783168"/>
                  </a:lnTo>
                  <a:lnTo>
                    <a:pt x="1276063" y="792667"/>
                  </a:lnTo>
                  <a:lnTo>
                    <a:pt x="1277796" y="791897"/>
                  </a:lnTo>
                  <a:lnTo>
                    <a:pt x="1278198" y="792080"/>
                  </a:lnTo>
                  <a:lnTo>
                    <a:pt x="1280624" y="797623"/>
                  </a:lnTo>
                  <a:lnTo>
                    <a:pt x="1302443" y="821773"/>
                  </a:lnTo>
                  <a:cubicBezTo>
                    <a:pt x="1307592" y="831645"/>
                    <a:pt x="1309250" y="840897"/>
                    <a:pt x="1307745" y="847106"/>
                  </a:cubicBezTo>
                  <a:lnTo>
                    <a:pt x="1296334" y="853016"/>
                  </a:lnTo>
                  <a:lnTo>
                    <a:pt x="1312846" y="874726"/>
                  </a:lnTo>
                  <a:lnTo>
                    <a:pt x="1321444" y="870906"/>
                  </a:lnTo>
                  <a:lnTo>
                    <a:pt x="1321845" y="871088"/>
                  </a:lnTo>
                  <a:cubicBezTo>
                    <a:pt x="1326533" y="879149"/>
                    <a:pt x="1329892" y="887049"/>
                    <a:pt x="1332160" y="894651"/>
                  </a:cubicBezTo>
                  <a:lnTo>
                    <a:pt x="1332522" y="896735"/>
                  </a:lnTo>
                  <a:lnTo>
                    <a:pt x="1338793" y="895812"/>
                  </a:lnTo>
                  <a:lnTo>
                    <a:pt x="1326658" y="857884"/>
                  </a:lnTo>
                  <a:lnTo>
                    <a:pt x="1326882" y="857504"/>
                  </a:lnTo>
                  <a:cubicBezTo>
                    <a:pt x="1343925" y="849928"/>
                    <a:pt x="1359754" y="847571"/>
                    <a:pt x="1373480" y="848407"/>
                  </a:cubicBezTo>
                  <a:cubicBezTo>
                    <a:pt x="1414658" y="850914"/>
                    <a:pt x="1436914" y="882158"/>
                    <a:pt x="1416285" y="887455"/>
                  </a:cubicBezTo>
                  <a:lnTo>
                    <a:pt x="1412067" y="887907"/>
                  </a:lnTo>
                  <a:lnTo>
                    <a:pt x="1418255" y="893861"/>
                  </a:lnTo>
                  <a:cubicBezTo>
                    <a:pt x="1425124" y="901680"/>
                    <a:pt x="1426380" y="908676"/>
                    <a:pt x="1422764" y="912497"/>
                  </a:cubicBezTo>
                  <a:lnTo>
                    <a:pt x="1421126" y="913507"/>
                  </a:lnTo>
                  <a:lnTo>
                    <a:pt x="1421029" y="915430"/>
                  </a:lnTo>
                  <a:lnTo>
                    <a:pt x="1418593" y="917539"/>
                  </a:lnTo>
                  <a:lnTo>
                    <a:pt x="1423885" y="923721"/>
                  </a:lnTo>
                  <a:cubicBezTo>
                    <a:pt x="1425552" y="929890"/>
                    <a:pt x="1422982" y="934912"/>
                    <a:pt x="1415302" y="936507"/>
                  </a:cubicBezTo>
                  <a:lnTo>
                    <a:pt x="1410623" y="936789"/>
                  </a:lnTo>
                  <a:lnTo>
                    <a:pt x="1417146" y="943680"/>
                  </a:lnTo>
                  <a:cubicBezTo>
                    <a:pt x="1420737" y="948171"/>
                    <a:pt x="1422788" y="952364"/>
                    <a:pt x="1423419" y="955938"/>
                  </a:cubicBezTo>
                  <a:lnTo>
                    <a:pt x="1422543" y="959253"/>
                  </a:lnTo>
                  <a:lnTo>
                    <a:pt x="1427224" y="958339"/>
                  </a:lnTo>
                  <a:cubicBezTo>
                    <a:pt x="1468402" y="960846"/>
                    <a:pt x="1490659" y="992090"/>
                    <a:pt x="1470030" y="997387"/>
                  </a:cubicBezTo>
                  <a:lnTo>
                    <a:pt x="1465812" y="997839"/>
                  </a:lnTo>
                  <a:lnTo>
                    <a:pt x="1471999" y="1003793"/>
                  </a:lnTo>
                  <a:lnTo>
                    <a:pt x="1472601" y="1004846"/>
                  </a:lnTo>
                  <a:lnTo>
                    <a:pt x="1473865" y="1005285"/>
                  </a:lnTo>
                  <a:cubicBezTo>
                    <a:pt x="1492389" y="1017643"/>
                    <a:pt x="1497472" y="1034543"/>
                    <a:pt x="1482111" y="1037733"/>
                  </a:cubicBezTo>
                  <a:lnTo>
                    <a:pt x="1477432" y="1038015"/>
                  </a:lnTo>
                  <a:lnTo>
                    <a:pt x="1483956" y="1044905"/>
                  </a:lnTo>
                  <a:lnTo>
                    <a:pt x="1486089" y="1049075"/>
                  </a:lnTo>
                  <a:lnTo>
                    <a:pt x="1495623" y="1055603"/>
                  </a:lnTo>
                  <a:cubicBezTo>
                    <a:pt x="1503756" y="1064389"/>
                    <a:pt x="1504163" y="1073524"/>
                    <a:pt x="1493848" y="1076173"/>
                  </a:cubicBezTo>
                  <a:lnTo>
                    <a:pt x="1489630" y="1076625"/>
                  </a:lnTo>
                  <a:lnTo>
                    <a:pt x="1495817" y="1082579"/>
                  </a:lnTo>
                  <a:cubicBezTo>
                    <a:pt x="1499252" y="1086488"/>
                    <a:pt x="1501284" y="1090193"/>
                    <a:pt x="1502004" y="1093396"/>
                  </a:cubicBezTo>
                  <a:lnTo>
                    <a:pt x="1501473" y="1095872"/>
                  </a:lnTo>
                  <a:lnTo>
                    <a:pt x="1517013" y="1114027"/>
                  </a:lnTo>
                  <a:cubicBezTo>
                    <a:pt x="1517846" y="1117111"/>
                    <a:pt x="1517621" y="1119909"/>
                    <a:pt x="1516227" y="1122135"/>
                  </a:cubicBezTo>
                  <a:lnTo>
                    <a:pt x="1514536" y="1123150"/>
                  </a:lnTo>
                  <a:lnTo>
                    <a:pt x="1536585" y="1136279"/>
                  </a:lnTo>
                  <a:cubicBezTo>
                    <a:pt x="1557151" y="1154406"/>
                    <a:pt x="1560142" y="1176842"/>
                    <a:pt x="1542515" y="1175921"/>
                  </a:cubicBezTo>
                  <a:lnTo>
                    <a:pt x="1537919" y="1175006"/>
                  </a:lnTo>
                  <a:lnTo>
                    <a:pt x="1542478" y="1183328"/>
                  </a:lnTo>
                  <a:cubicBezTo>
                    <a:pt x="1547138" y="1193840"/>
                    <a:pt x="1546152" y="1201633"/>
                    <a:pt x="1541077" y="1204467"/>
                  </a:cubicBezTo>
                  <a:lnTo>
                    <a:pt x="1539017" y="1204993"/>
                  </a:lnTo>
                  <a:lnTo>
                    <a:pt x="1538280" y="1206986"/>
                  </a:lnTo>
                  <a:cubicBezTo>
                    <a:pt x="1534932" y="1211738"/>
                    <a:pt x="1527079" y="1211905"/>
                    <a:pt x="1517109" y="1206173"/>
                  </a:cubicBezTo>
                  <a:lnTo>
                    <a:pt x="1509309" y="1200771"/>
                  </a:lnTo>
                  <a:lnTo>
                    <a:pt x="1509740" y="1205439"/>
                  </a:lnTo>
                  <a:lnTo>
                    <a:pt x="1504257" y="1210481"/>
                  </a:lnTo>
                  <a:lnTo>
                    <a:pt x="1515289" y="1236093"/>
                  </a:lnTo>
                  <a:lnTo>
                    <a:pt x="1549074" y="1229498"/>
                  </a:lnTo>
                  <a:cubicBezTo>
                    <a:pt x="1594574" y="1232268"/>
                    <a:pt x="1619167" y="1266792"/>
                    <a:pt x="1596372" y="1272645"/>
                  </a:cubicBezTo>
                  <a:lnTo>
                    <a:pt x="1591712" y="1273145"/>
                  </a:lnTo>
                  <a:lnTo>
                    <a:pt x="1598549" y="1279723"/>
                  </a:lnTo>
                  <a:cubicBezTo>
                    <a:pt x="1606139" y="1288363"/>
                    <a:pt x="1607527" y="1296094"/>
                    <a:pt x="1603531" y="1300315"/>
                  </a:cubicBezTo>
                  <a:lnTo>
                    <a:pt x="1601722" y="1301432"/>
                  </a:lnTo>
                  <a:lnTo>
                    <a:pt x="1601614" y="1303556"/>
                  </a:lnTo>
                  <a:cubicBezTo>
                    <a:pt x="1599839" y="1309091"/>
                    <a:pt x="1592395" y="1311598"/>
                    <a:pt x="1581168" y="1309106"/>
                  </a:cubicBezTo>
                  <a:lnTo>
                    <a:pt x="1572110" y="1306283"/>
                  </a:lnTo>
                  <a:lnTo>
                    <a:pt x="1573916" y="1310608"/>
                  </a:lnTo>
                  <a:cubicBezTo>
                    <a:pt x="1575866" y="1318207"/>
                    <a:pt x="1572487" y="1322725"/>
                    <a:pt x="1566215" y="1323944"/>
                  </a:cubicBezTo>
                  <a:lnTo>
                    <a:pt x="1550032" y="1319777"/>
                  </a:lnTo>
                  <a:lnTo>
                    <a:pt x="1563729" y="1359703"/>
                  </a:lnTo>
                  <a:lnTo>
                    <a:pt x="1608460" y="1350970"/>
                  </a:lnTo>
                  <a:cubicBezTo>
                    <a:pt x="1653960" y="1353741"/>
                    <a:pt x="1678554" y="1388264"/>
                    <a:pt x="1655758" y="1394116"/>
                  </a:cubicBezTo>
                  <a:lnTo>
                    <a:pt x="1651098" y="1394616"/>
                  </a:lnTo>
                  <a:lnTo>
                    <a:pt x="1657935" y="1401196"/>
                  </a:lnTo>
                  <a:cubicBezTo>
                    <a:pt x="1665525" y="1409835"/>
                    <a:pt x="1666913" y="1417567"/>
                    <a:pt x="1662917" y="1421788"/>
                  </a:cubicBezTo>
                  <a:lnTo>
                    <a:pt x="1661108" y="1422905"/>
                  </a:lnTo>
                  <a:lnTo>
                    <a:pt x="1661000" y="1425028"/>
                  </a:lnTo>
                  <a:cubicBezTo>
                    <a:pt x="1659225" y="1430563"/>
                    <a:pt x="1651781" y="1433070"/>
                    <a:pt x="1640554" y="1430578"/>
                  </a:cubicBezTo>
                  <a:lnTo>
                    <a:pt x="1631496" y="1427755"/>
                  </a:lnTo>
                  <a:lnTo>
                    <a:pt x="1633302" y="1432080"/>
                  </a:lnTo>
                  <a:lnTo>
                    <a:pt x="1632765" y="1438418"/>
                  </a:lnTo>
                  <a:lnTo>
                    <a:pt x="1634779" y="1438025"/>
                  </a:lnTo>
                  <a:cubicBezTo>
                    <a:pt x="1680279" y="1440796"/>
                    <a:pt x="1704872" y="1475320"/>
                    <a:pt x="1682076" y="1481172"/>
                  </a:cubicBezTo>
                  <a:lnTo>
                    <a:pt x="1677417" y="1481672"/>
                  </a:lnTo>
                  <a:lnTo>
                    <a:pt x="1684254" y="1488251"/>
                  </a:lnTo>
                  <a:cubicBezTo>
                    <a:pt x="1691844" y="1496891"/>
                    <a:pt x="1693232" y="1504622"/>
                    <a:pt x="1689236" y="1508843"/>
                  </a:cubicBezTo>
                  <a:lnTo>
                    <a:pt x="1687427" y="1509960"/>
                  </a:lnTo>
                  <a:lnTo>
                    <a:pt x="1687319" y="1512083"/>
                  </a:lnTo>
                  <a:cubicBezTo>
                    <a:pt x="1685544" y="1517618"/>
                    <a:pt x="1678100" y="1520125"/>
                    <a:pt x="1666873" y="1517634"/>
                  </a:cubicBezTo>
                  <a:lnTo>
                    <a:pt x="1657815" y="1514810"/>
                  </a:lnTo>
                  <a:lnTo>
                    <a:pt x="1659621" y="1519135"/>
                  </a:lnTo>
                  <a:lnTo>
                    <a:pt x="1659297" y="1522952"/>
                  </a:lnTo>
                  <a:lnTo>
                    <a:pt x="1683957" y="1535586"/>
                  </a:lnTo>
                  <a:cubicBezTo>
                    <a:pt x="1705634" y="1552369"/>
                    <a:pt x="1710045" y="1574570"/>
                    <a:pt x="1692396" y="1574772"/>
                  </a:cubicBezTo>
                  <a:lnTo>
                    <a:pt x="1687750" y="1574151"/>
                  </a:lnTo>
                  <a:lnTo>
                    <a:pt x="1692829" y="1582166"/>
                  </a:lnTo>
                  <a:cubicBezTo>
                    <a:pt x="1698149" y="1592362"/>
                    <a:pt x="1697660" y="1600201"/>
                    <a:pt x="1692776" y="1603352"/>
                  </a:cubicBezTo>
                  <a:lnTo>
                    <a:pt x="1690753" y="1604007"/>
                  </a:lnTo>
                  <a:lnTo>
                    <a:pt x="1690144" y="1606044"/>
                  </a:lnTo>
                  <a:cubicBezTo>
                    <a:pt x="1687105" y="1610998"/>
                    <a:pt x="1679278" y="1611665"/>
                    <a:pt x="1668965" y="1606578"/>
                  </a:cubicBezTo>
                  <a:lnTo>
                    <a:pt x="1660836" y="1601683"/>
                  </a:lnTo>
                  <a:lnTo>
                    <a:pt x="1661563" y="1606314"/>
                  </a:lnTo>
                  <a:cubicBezTo>
                    <a:pt x="1661652" y="1614157"/>
                    <a:pt x="1657297" y="1617744"/>
                    <a:pt x="1650914" y="1617439"/>
                  </a:cubicBezTo>
                  <a:lnTo>
                    <a:pt x="1636227" y="1609568"/>
                  </a:lnTo>
                  <a:lnTo>
                    <a:pt x="1643018" y="1636040"/>
                  </a:lnTo>
                  <a:lnTo>
                    <a:pt x="1652408" y="1691313"/>
                  </a:lnTo>
                  <a:lnTo>
                    <a:pt x="1703266" y="1693709"/>
                  </a:lnTo>
                  <a:cubicBezTo>
                    <a:pt x="1746806" y="1707210"/>
                    <a:pt x="1762492" y="1746588"/>
                    <a:pt x="1738960" y="1746858"/>
                  </a:cubicBezTo>
                  <a:lnTo>
                    <a:pt x="1734314" y="1746236"/>
                  </a:lnTo>
                  <a:lnTo>
                    <a:pt x="1739392" y="1754251"/>
                  </a:lnTo>
                  <a:cubicBezTo>
                    <a:pt x="1744712" y="1764446"/>
                    <a:pt x="1744224" y="1772286"/>
                    <a:pt x="1739339" y="1775436"/>
                  </a:cubicBezTo>
                  <a:lnTo>
                    <a:pt x="1737316" y="1776092"/>
                  </a:lnTo>
                  <a:lnTo>
                    <a:pt x="1736707" y="1778129"/>
                  </a:lnTo>
                  <a:cubicBezTo>
                    <a:pt x="1733669" y="1783084"/>
                    <a:pt x="1725842" y="1783750"/>
                    <a:pt x="1715528" y="1778663"/>
                  </a:cubicBezTo>
                  <a:lnTo>
                    <a:pt x="1707400" y="1773768"/>
                  </a:lnTo>
                  <a:lnTo>
                    <a:pt x="1708127" y="1778399"/>
                  </a:lnTo>
                  <a:lnTo>
                    <a:pt x="1707457" y="1780389"/>
                  </a:lnTo>
                  <a:lnTo>
                    <a:pt x="1715414" y="1780763"/>
                  </a:lnTo>
                  <a:cubicBezTo>
                    <a:pt x="1758954" y="1794265"/>
                    <a:pt x="1774639" y="1833642"/>
                    <a:pt x="1751107" y="1833912"/>
                  </a:cubicBezTo>
                  <a:lnTo>
                    <a:pt x="1746461" y="1833291"/>
                  </a:lnTo>
                  <a:lnTo>
                    <a:pt x="1751540" y="1841306"/>
                  </a:lnTo>
                  <a:cubicBezTo>
                    <a:pt x="1756860" y="1851501"/>
                    <a:pt x="1756371" y="1859341"/>
                    <a:pt x="1751487" y="1862491"/>
                  </a:cubicBezTo>
                  <a:lnTo>
                    <a:pt x="1749464" y="1863146"/>
                  </a:lnTo>
                  <a:lnTo>
                    <a:pt x="1748855" y="1865184"/>
                  </a:lnTo>
                  <a:cubicBezTo>
                    <a:pt x="1745816" y="1870138"/>
                    <a:pt x="1737989" y="1870805"/>
                    <a:pt x="1727676" y="1865718"/>
                  </a:cubicBezTo>
                  <a:lnTo>
                    <a:pt x="1719547" y="1860822"/>
                  </a:lnTo>
                  <a:lnTo>
                    <a:pt x="1720274" y="1865453"/>
                  </a:lnTo>
                  <a:cubicBezTo>
                    <a:pt x="1720319" y="1869375"/>
                    <a:pt x="1719252" y="1872233"/>
                    <a:pt x="1717377" y="1874072"/>
                  </a:cubicBezTo>
                  <a:lnTo>
                    <a:pt x="1713692" y="1875263"/>
                  </a:lnTo>
                  <a:lnTo>
                    <a:pt x="1727561" y="1875916"/>
                  </a:lnTo>
                  <a:cubicBezTo>
                    <a:pt x="1771101" y="1889418"/>
                    <a:pt x="1786787" y="1928795"/>
                    <a:pt x="1763254" y="1929065"/>
                  </a:cubicBezTo>
                  <a:lnTo>
                    <a:pt x="1758608" y="1928444"/>
                  </a:lnTo>
                  <a:lnTo>
                    <a:pt x="1763687" y="1936459"/>
                  </a:lnTo>
                  <a:cubicBezTo>
                    <a:pt x="1769007" y="1946654"/>
                    <a:pt x="1768518" y="1954494"/>
                    <a:pt x="1763634" y="1957644"/>
                  </a:cubicBezTo>
                  <a:lnTo>
                    <a:pt x="1761612" y="1958299"/>
                  </a:lnTo>
                  <a:lnTo>
                    <a:pt x="1761002" y="1960337"/>
                  </a:lnTo>
                  <a:cubicBezTo>
                    <a:pt x="1757963" y="1965291"/>
                    <a:pt x="1750136" y="1965958"/>
                    <a:pt x="1739823" y="1960870"/>
                  </a:cubicBezTo>
                  <a:lnTo>
                    <a:pt x="1731695" y="1955975"/>
                  </a:lnTo>
                  <a:lnTo>
                    <a:pt x="1732421" y="1960606"/>
                  </a:lnTo>
                  <a:lnTo>
                    <a:pt x="1729822" y="1968338"/>
                  </a:lnTo>
                  <a:lnTo>
                    <a:pt x="1761395" y="1986739"/>
                  </a:lnTo>
                  <a:cubicBezTo>
                    <a:pt x="1777200" y="2002427"/>
                    <a:pt x="1778942" y="2019989"/>
                    <a:pt x="1763253" y="2020169"/>
                  </a:cubicBezTo>
                  <a:lnTo>
                    <a:pt x="1758608" y="2019547"/>
                  </a:lnTo>
                  <a:lnTo>
                    <a:pt x="1763686" y="2027562"/>
                  </a:lnTo>
                  <a:cubicBezTo>
                    <a:pt x="1769007" y="2037757"/>
                    <a:pt x="1768517" y="2045597"/>
                    <a:pt x="1763634" y="2048747"/>
                  </a:cubicBezTo>
                  <a:lnTo>
                    <a:pt x="1761611" y="2049403"/>
                  </a:lnTo>
                  <a:lnTo>
                    <a:pt x="1761002" y="2051440"/>
                  </a:lnTo>
                  <a:cubicBezTo>
                    <a:pt x="1757962" y="2056395"/>
                    <a:pt x="1750135" y="2057061"/>
                    <a:pt x="1739823" y="2051973"/>
                  </a:cubicBezTo>
                  <a:lnTo>
                    <a:pt x="1731695" y="2047079"/>
                  </a:lnTo>
                  <a:lnTo>
                    <a:pt x="1732422" y="2051710"/>
                  </a:lnTo>
                  <a:cubicBezTo>
                    <a:pt x="1732598" y="2067398"/>
                    <a:pt x="1715002" y="2066054"/>
                    <a:pt x="1698959" y="2050610"/>
                  </a:cubicBezTo>
                  <a:lnTo>
                    <a:pt x="1695290" y="2044631"/>
                  </a:lnTo>
                  <a:lnTo>
                    <a:pt x="1693341" y="2052454"/>
                  </a:lnTo>
                  <a:lnTo>
                    <a:pt x="1691389" y="2054737"/>
                  </a:lnTo>
                  <a:lnTo>
                    <a:pt x="1691723" y="2063961"/>
                  </a:lnTo>
                  <a:lnTo>
                    <a:pt x="1739707" y="2066221"/>
                  </a:lnTo>
                  <a:cubicBezTo>
                    <a:pt x="1783246" y="2079723"/>
                    <a:pt x="1798933" y="2119101"/>
                    <a:pt x="1775401" y="2119370"/>
                  </a:cubicBezTo>
                  <a:lnTo>
                    <a:pt x="1770755" y="2118748"/>
                  </a:lnTo>
                  <a:lnTo>
                    <a:pt x="1775833" y="2126763"/>
                  </a:lnTo>
                  <a:cubicBezTo>
                    <a:pt x="1781154" y="2136959"/>
                    <a:pt x="1780664" y="2144798"/>
                    <a:pt x="1775780" y="2147949"/>
                  </a:cubicBezTo>
                  <a:lnTo>
                    <a:pt x="1773758" y="2148605"/>
                  </a:lnTo>
                  <a:lnTo>
                    <a:pt x="1773148" y="2150641"/>
                  </a:lnTo>
                  <a:cubicBezTo>
                    <a:pt x="1770109" y="2155596"/>
                    <a:pt x="1762283" y="2156263"/>
                    <a:pt x="1751969" y="2151175"/>
                  </a:cubicBezTo>
                  <a:lnTo>
                    <a:pt x="1743841" y="2146281"/>
                  </a:lnTo>
                  <a:lnTo>
                    <a:pt x="1744568" y="2150911"/>
                  </a:lnTo>
                  <a:lnTo>
                    <a:pt x="1743581" y="2153844"/>
                  </a:lnTo>
                  <a:lnTo>
                    <a:pt x="1769492" y="2168946"/>
                  </a:lnTo>
                  <a:cubicBezTo>
                    <a:pt x="1785298" y="2184634"/>
                    <a:pt x="1787041" y="2202195"/>
                    <a:pt x="1771352" y="2202375"/>
                  </a:cubicBezTo>
                  <a:lnTo>
                    <a:pt x="1766706" y="2201754"/>
                  </a:lnTo>
                  <a:lnTo>
                    <a:pt x="1771784" y="2209769"/>
                  </a:lnTo>
                  <a:cubicBezTo>
                    <a:pt x="1777105" y="2219964"/>
                    <a:pt x="1776616" y="2227804"/>
                    <a:pt x="1771732" y="2230954"/>
                  </a:cubicBezTo>
                  <a:lnTo>
                    <a:pt x="1769709" y="2231609"/>
                  </a:lnTo>
                  <a:lnTo>
                    <a:pt x="1769100" y="2233647"/>
                  </a:lnTo>
                  <a:cubicBezTo>
                    <a:pt x="1766061" y="2238601"/>
                    <a:pt x="1758233" y="2239268"/>
                    <a:pt x="1747921" y="2234180"/>
                  </a:cubicBezTo>
                  <a:lnTo>
                    <a:pt x="1739792" y="2229286"/>
                  </a:lnTo>
                  <a:lnTo>
                    <a:pt x="1740519" y="2233916"/>
                  </a:lnTo>
                  <a:cubicBezTo>
                    <a:pt x="1740607" y="2241760"/>
                    <a:pt x="1736252" y="2245346"/>
                    <a:pt x="1729869" y="2245041"/>
                  </a:cubicBezTo>
                  <a:lnTo>
                    <a:pt x="1709220" y="2233976"/>
                  </a:lnTo>
                  <a:lnTo>
                    <a:pt x="1712444" y="2252569"/>
                  </a:lnTo>
                  <a:lnTo>
                    <a:pt x="1734271" y="2261437"/>
                  </a:lnTo>
                  <a:cubicBezTo>
                    <a:pt x="1762324" y="2282304"/>
                    <a:pt x="1763631" y="2314787"/>
                    <a:pt x="1746540" y="2308983"/>
                  </a:cubicBezTo>
                  <a:lnTo>
                    <a:pt x="1743338" y="2307348"/>
                  </a:lnTo>
                  <a:lnTo>
                    <a:pt x="1744968" y="2314441"/>
                  </a:lnTo>
                  <a:cubicBezTo>
                    <a:pt x="1746217" y="2323172"/>
                    <a:pt x="1743865" y="2328719"/>
                    <a:pt x="1739530" y="2329752"/>
                  </a:cubicBezTo>
                  <a:lnTo>
                    <a:pt x="1737899" y="2329711"/>
                  </a:lnTo>
                  <a:lnTo>
                    <a:pt x="1736938" y="2331029"/>
                  </a:lnTo>
                  <a:cubicBezTo>
                    <a:pt x="1733478" y="2333838"/>
                    <a:pt x="1727646" y="2332325"/>
                    <a:pt x="1721483" y="2326016"/>
                  </a:cubicBezTo>
                  <a:lnTo>
                    <a:pt x="1716851" y="2320403"/>
                  </a:lnTo>
                  <a:lnTo>
                    <a:pt x="1716196" y="2323937"/>
                  </a:lnTo>
                  <a:cubicBezTo>
                    <a:pt x="1712324" y="2335331"/>
                    <a:pt x="1699938" y="2329873"/>
                    <a:pt x="1692271" y="2314611"/>
                  </a:cubicBezTo>
                  <a:lnTo>
                    <a:pt x="1691739" y="2312132"/>
                  </a:lnTo>
                  <a:lnTo>
                    <a:pt x="1689354" y="2314920"/>
                  </a:lnTo>
                  <a:lnTo>
                    <a:pt x="1686726" y="2313695"/>
                  </a:lnTo>
                  <a:lnTo>
                    <a:pt x="1685004" y="2328446"/>
                  </a:lnTo>
                  <a:lnTo>
                    <a:pt x="1685997" y="2334089"/>
                  </a:lnTo>
                  <a:cubicBezTo>
                    <a:pt x="1688425" y="2381091"/>
                    <a:pt x="1649788" y="2405364"/>
                    <a:pt x="1647236" y="2384461"/>
                  </a:cubicBezTo>
                  <a:lnTo>
                    <a:pt x="1647319" y="2380867"/>
                  </a:lnTo>
                  <a:lnTo>
                    <a:pt x="1641637" y="2385413"/>
                  </a:lnTo>
                  <a:cubicBezTo>
                    <a:pt x="1634313" y="2390327"/>
                    <a:pt x="1628295" y="2390615"/>
                    <a:pt x="1625482" y="2387157"/>
                  </a:cubicBezTo>
                  <a:lnTo>
                    <a:pt x="1624811" y="2385670"/>
                  </a:lnTo>
                  <a:lnTo>
                    <a:pt x="1623208" y="2385377"/>
                  </a:lnTo>
                  <a:cubicBezTo>
                    <a:pt x="1619174" y="2383477"/>
                    <a:pt x="1618007" y="2377567"/>
                    <a:pt x="1621016" y="2369276"/>
                  </a:cubicBezTo>
                  <a:lnTo>
                    <a:pt x="1624064" y="2362667"/>
                  </a:lnTo>
                  <a:lnTo>
                    <a:pt x="1620595" y="2363611"/>
                  </a:lnTo>
                  <a:cubicBezTo>
                    <a:pt x="1602678" y="2365795"/>
                    <a:pt x="1610606" y="2334266"/>
                    <a:pt x="1642335" y="2319583"/>
                  </a:cubicBezTo>
                  <a:lnTo>
                    <a:pt x="1648600" y="2318445"/>
                  </a:lnTo>
                  <a:lnTo>
                    <a:pt x="1647357" y="2316849"/>
                  </a:lnTo>
                  <a:lnTo>
                    <a:pt x="1645234" y="2316972"/>
                  </a:lnTo>
                  <a:cubicBezTo>
                    <a:pt x="1639540" y="2315808"/>
                    <a:pt x="1636242" y="2308679"/>
                    <a:pt x="1637502" y="2297248"/>
                  </a:cubicBezTo>
                  <a:lnTo>
                    <a:pt x="1639328" y="2287938"/>
                  </a:lnTo>
                  <a:lnTo>
                    <a:pt x="1635224" y="2290201"/>
                  </a:lnTo>
                  <a:cubicBezTo>
                    <a:pt x="1609525" y="2299865"/>
                    <a:pt x="1614267" y="2240564"/>
                    <a:pt x="1670056" y="2215012"/>
                  </a:cubicBezTo>
                  <a:lnTo>
                    <a:pt x="1685760" y="2210035"/>
                  </a:lnTo>
                  <a:lnTo>
                    <a:pt x="1685115" y="2192223"/>
                  </a:lnTo>
                  <a:lnTo>
                    <a:pt x="1681735" y="2175505"/>
                  </a:lnTo>
                  <a:cubicBezTo>
                    <a:pt x="1681025" y="2166767"/>
                    <a:pt x="1681318" y="2157286"/>
                    <a:pt x="1682916" y="2147106"/>
                  </a:cubicBezTo>
                  <a:lnTo>
                    <a:pt x="1683256" y="2146757"/>
                  </a:lnTo>
                  <a:lnTo>
                    <a:pt x="1683468" y="2146768"/>
                  </a:lnTo>
                  <a:lnTo>
                    <a:pt x="1682843" y="2129526"/>
                  </a:lnTo>
                  <a:lnTo>
                    <a:pt x="1682198" y="2139187"/>
                  </a:lnTo>
                  <a:cubicBezTo>
                    <a:pt x="1673559" y="2183946"/>
                    <a:pt x="1636141" y="2203860"/>
                    <a:pt x="1633289" y="2180500"/>
                  </a:cubicBezTo>
                  <a:lnTo>
                    <a:pt x="1633397" y="2175814"/>
                  </a:lnTo>
                  <a:lnTo>
                    <a:pt x="1625988" y="2181741"/>
                  </a:lnTo>
                  <a:cubicBezTo>
                    <a:pt x="1616438" y="2188149"/>
                    <a:pt x="1608592" y="2188524"/>
                    <a:pt x="1604924" y="2184015"/>
                  </a:cubicBezTo>
                  <a:lnTo>
                    <a:pt x="1604050" y="2182076"/>
                  </a:lnTo>
                  <a:lnTo>
                    <a:pt x="1601959" y="2181694"/>
                  </a:lnTo>
                  <a:cubicBezTo>
                    <a:pt x="1596700" y="2179218"/>
                    <a:pt x="1595178" y="2171512"/>
                    <a:pt x="1599103" y="2160701"/>
                  </a:cubicBezTo>
                  <a:lnTo>
                    <a:pt x="1603076" y="2152085"/>
                  </a:lnTo>
                  <a:lnTo>
                    <a:pt x="1598553" y="2153316"/>
                  </a:lnTo>
                  <a:cubicBezTo>
                    <a:pt x="1567405" y="2157112"/>
                    <a:pt x="1596164" y="2082766"/>
                    <a:pt x="1678515" y="2086530"/>
                  </a:cubicBezTo>
                  <a:lnTo>
                    <a:pt x="1678898" y="2086830"/>
                  </a:lnTo>
                  <a:lnTo>
                    <a:pt x="1681918" y="2103986"/>
                  </a:lnTo>
                  <a:lnTo>
                    <a:pt x="1680591" y="2067356"/>
                  </a:lnTo>
                  <a:lnTo>
                    <a:pt x="1676515" y="2072120"/>
                  </a:lnTo>
                  <a:cubicBezTo>
                    <a:pt x="1670678" y="2074719"/>
                    <a:pt x="1665318" y="2072956"/>
                    <a:pt x="1662556" y="2065613"/>
                  </a:cubicBezTo>
                  <a:lnTo>
                    <a:pt x="1661554" y="2061035"/>
                  </a:lnTo>
                  <a:lnTo>
                    <a:pt x="1655756" y="2068544"/>
                  </a:lnTo>
                  <a:cubicBezTo>
                    <a:pt x="1647989" y="2077025"/>
                    <a:pt x="1640453" y="2079242"/>
                    <a:pt x="1635825" y="2075727"/>
                  </a:cubicBezTo>
                  <a:lnTo>
                    <a:pt x="1634518" y="2074049"/>
                  </a:lnTo>
                  <a:lnTo>
                    <a:pt x="1632396" y="2074172"/>
                  </a:lnTo>
                  <a:cubicBezTo>
                    <a:pt x="1626701" y="2073008"/>
                    <a:pt x="1623402" y="2065879"/>
                    <a:pt x="1624664" y="2054448"/>
                  </a:cubicBezTo>
                  <a:lnTo>
                    <a:pt x="1626489" y="2045138"/>
                  </a:lnTo>
                  <a:lnTo>
                    <a:pt x="1622385" y="2047402"/>
                  </a:lnTo>
                  <a:cubicBezTo>
                    <a:pt x="1609536" y="2052233"/>
                    <a:pt x="1604297" y="2039824"/>
                    <a:pt x="1609244" y="2023012"/>
                  </a:cubicBezTo>
                  <a:lnTo>
                    <a:pt x="1623984" y="1997220"/>
                  </a:lnTo>
                  <a:lnTo>
                    <a:pt x="1619629" y="1996770"/>
                  </a:lnTo>
                  <a:lnTo>
                    <a:pt x="1618322" y="1995093"/>
                  </a:lnTo>
                  <a:lnTo>
                    <a:pt x="1616199" y="1995215"/>
                  </a:lnTo>
                  <a:cubicBezTo>
                    <a:pt x="1610505" y="1994050"/>
                    <a:pt x="1607207" y="1986922"/>
                    <a:pt x="1608467" y="1975492"/>
                  </a:cubicBezTo>
                  <a:lnTo>
                    <a:pt x="1610293" y="1966181"/>
                  </a:lnTo>
                  <a:lnTo>
                    <a:pt x="1606189" y="1968444"/>
                  </a:lnTo>
                  <a:cubicBezTo>
                    <a:pt x="1580491" y="1978108"/>
                    <a:pt x="1585233" y="1918807"/>
                    <a:pt x="1641021" y="1893255"/>
                  </a:cubicBezTo>
                  <a:lnTo>
                    <a:pt x="1643168" y="1892574"/>
                  </a:lnTo>
                  <a:lnTo>
                    <a:pt x="1632188" y="1887457"/>
                  </a:lnTo>
                  <a:lnTo>
                    <a:pt x="1631186" y="1882878"/>
                  </a:lnTo>
                  <a:lnTo>
                    <a:pt x="1625386" y="1890387"/>
                  </a:lnTo>
                  <a:cubicBezTo>
                    <a:pt x="1617620" y="1898868"/>
                    <a:pt x="1610084" y="1901085"/>
                    <a:pt x="1605456" y="1897570"/>
                  </a:cubicBezTo>
                  <a:lnTo>
                    <a:pt x="1604149" y="1895892"/>
                  </a:lnTo>
                  <a:lnTo>
                    <a:pt x="1602027" y="1896015"/>
                  </a:lnTo>
                  <a:cubicBezTo>
                    <a:pt x="1596332" y="1894850"/>
                    <a:pt x="1593034" y="1887721"/>
                    <a:pt x="1594295" y="1876291"/>
                  </a:cubicBezTo>
                  <a:lnTo>
                    <a:pt x="1596120" y="1866981"/>
                  </a:lnTo>
                  <a:lnTo>
                    <a:pt x="1592016" y="1869244"/>
                  </a:lnTo>
                  <a:cubicBezTo>
                    <a:pt x="1572742" y="1876492"/>
                    <a:pt x="1570591" y="1844947"/>
                    <a:pt x="1594256" y="1817941"/>
                  </a:cubicBezTo>
                  <a:lnTo>
                    <a:pt x="1597929" y="1815250"/>
                  </a:lnTo>
                  <a:lnTo>
                    <a:pt x="1591286" y="1814564"/>
                  </a:lnTo>
                  <a:lnTo>
                    <a:pt x="1589979" y="1812886"/>
                  </a:lnTo>
                  <a:lnTo>
                    <a:pt x="1587856" y="1813009"/>
                  </a:lnTo>
                  <a:cubicBezTo>
                    <a:pt x="1582162" y="1811845"/>
                    <a:pt x="1578864" y="1804716"/>
                    <a:pt x="1580124" y="1793285"/>
                  </a:cubicBezTo>
                  <a:lnTo>
                    <a:pt x="1581950" y="1783976"/>
                  </a:lnTo>
                  <a:lnTo>
                    <a:pt x="1577846" y="1786239"/>
                  </a:lnTo>
                  <a:cubicBezTo>
                    <a:pt x="1570504" y="1789000"/>
                    <a:pt x="1565646" y="1786131"/>
                    <a:pt x="1563754" y="1780029"/>
                  </a:cubicBezTo>
                  <a:lnTo>
                    <a:pt x="1566614" y="1760235"/>
                  </a:lnTo>
                  <a:lnTo>
                    <a:pt x="1565489" y="1760814"/>
                  </a:lnTo>
                  <a:cubicBezTo>
                    <a:pt x="1562208" y="1760949"/>
                    <a:pt x="1558103" y="1759949"/>
                    <a:pt x="1553436" y="1757647"/>
                  </a:cubicBezTo>
                  <a:lnTo>
                    <a:pt x="1546080" y="1753217"/>
                  </a:lnTo>
                  <a:lnTo>
                    <a:pt x="1546738" y="1757407"/>
                  </a:lnTo>
                  <a:cubicBezTo>
                    <a:pt x="1546818" y="1764506"/>
                    <a:pt x="1542877" y="1767752"/>
                    <a:pt x="1537100" y="1767476"/>
                  </a:cubicBezTo>
                  <a:lnTo>
                    <a:pt x="1518413" y="1757462"/>
                  </a:lnTo>
                  <a:lnTo>
                    <a:pt x="1521330" y="1774289"/>
                  </a:lnTo>
                  <a:lnTo>
                    <a:pt x="1541084" y="1782315"/>
                  </a:lnTo>
                  <a:cubicBezTo>
                    <a:pt x="1566471" y="1801199"/>
                    <a:pt x="1567655" y="1830596"/>
                    <a:pt x="1552187" y="1825343"/>
                  </a:cubicBezTo>
                  <a:lnTo>
                    <a:pt x="1549289" y="1823864"/>
                  </a:lnTo>
                  <a:lnTo>
                    <a:pt x="1550765" y="1830283"/>
                  </a:lnTo>
                  <a:cubicBezTo>
                    <a:pt x="1551895" y="1838185"/>
                    <a:pt x="1549767" y="1843204"/>
                    <a:pt x="1545842" y="1844140"/>
                  </a:cubicBezTo>
                  <a:lnTo>
                    <a:pt x="1544366" y="1844102"/>
                  </a:lnTo>
                  <a:lnTo>
                    <a:pt x="1543498" y="1845295"/>
                  </a:lnTo>
                  <a:cubicBezTo>
                    <a:pt x="1540365" y="1847838"/>
                    <a:pt x="1535088" y="1846468"/>
                    <a:pt x="1529510" y="1840758"/>
                  </a:cubicBezTo>
                  <a:lnTo>
                    <a:pt x="1525319" y="1835679"/>
                  </a:lnTo>
                  <a:lnTo>
                    <a:pt x="1524726" y="1838877"/>
                  </a:lnTo>
                  <a:cubicBezTo>
                    <a:pt x="1521222" y="1849188"/>
                    <a:pt x="1510012" y="1844249"/>
                    <a:pt x="1503073" y="1830437"/>
                  </a:cubicBezTo>
                  <a:lnTo>
                    <a:pt x="1502592" y="1828194"/>
                  </a:lnTo>
                  <a:lnTo>
                    <a:pt x="1500433" y="1830716"/>
                  </a:lnTo>
                  <a:cubicBezTo>
                    <a:pt x="1495151" y="1833069"/>
                    <a:pt x="1490301" y="1831473"/>
                    <a:pt x="1487801" y="1824828"/>
                  </a:cubicBezTo>
                  <a:lnTo>
                    <a:pt x="1486894" y="1820685"/>
                  </a:lnTo>
                  <a:lnTo>
                    <a:pt x="1484161" y="1824224"/>
                  </a:lnTo>
                  <a:lnTo>
                    <a:pt x="1488196" y="1829427"/>
                  </a:lnTo>
                  <a:lnTo>
                    <a:pt x="1493709" y="1828425"/>
                  </a:lnTo>
                  <a:lnTo>
                    <a:pt x="1493975" y="1828633"/>
                  </a:lnTo>
                  <a:lnTo>
                    <a:pt x="1494758" y="1841056"/>
                  </a:lnTo>
                  <a:lnTo>
                    <a:pt x="1496900" y="1847477"/>
                  </a:lnTo>
                  <a:lnTo>
                    <a:pt x="1495466" y="1852285"/>
                  </a:lnTo>
                  <a:lnTo>
                    <a:pt x="1496266" y="1864975"/>
                  </a:lnTo>
                  <a:lnTo>
                    <a:pt x="1489039" y="1881258"/>
                  </a:lnTo>
                  <a:lnTo>
                    <a:pt x="1489465" y="1882741"/>
                  </a:lnTo>
                  <a:cubicBezTo>
                    <a:pt x="1489389" y="1886799"/>
                    <a:pt x="1487886" y="1889873"/>
                    <a:pt x="1485155" y="1891635"/>
                  </a:cubicBezTo>
                  <a:lnTo>
                    <a:pt x="1482893" y="1892368"/>
                  </a:lnTo>
                  <a:lnTo>
                    <a:pt x="1482211" y="1894647"/>
                  </a:lnTo>
                  <a:cubicBezTo>
                    <a:pt x="1480512" y="1897418"/>
                    <a:pt x="1477473" y="1898990"/>
                    <a:pt x="1473418" y="1899157"/>
                  </a:cubicBezTo>
                  <a:lnTo>
                    <a:pt x="1472591" y="1898940"/>
                  </a:lnTo>
                  <a:lnTo>
                    <a:pt x="1470666" y="1900327"/>
                  </a:lnTo>
                  <a:lnTo>
                    <a:pt x="1467141" y="1897508"/>
                  </a:lnTo>
                  <a:lnTo>
                    <a:pt x="1458521" y="1895243"/>
                  </a:lnTo>
                  <a:lnTo>
                    <a:pt x="1457274" y="1894493"/>
                  </a:lnTo>
                  <a:lnTo>
                    <a:pt x="1457250" y="1894512"/>
                  </a:lnTo>
                  <a:lnTo>
                    <a:pt x="1450131" y="1895280"/>
                  </a:lnTo>
                  <a:lnTo>
                    <a:pt x="1447335" y="1903597"/>
                  </a:lnTo>
                  <a:lnTo>
                    <a:pt x="1482649" y="1924180"/>
                  </a:lnTo>
                  <a:cubicBezTo>
                    <a:pt x="1500328" y="1941727"/>
                    <a:pt x="1502277" y="1961371"/>
                    <a:pt x="1484729" y="1961572"/>
                  </a:cubicBezTo>
                  <a:lnTo>
                    <a:pt x="1479532" y="1960876"/>
                  </a:lnTo>
                  <a:lnTo>
                    <a:pt x="1485212" y="1969841"/>
                  </a:lnTo>
                  <a:cubicBezTo>
                    <a:pt x="1491163" y="1981245"/>
                    <a:pt x="1490617" y="1990014"/>
                    <a:pt x="1485153" y="1993539"/>
                  </a:cubicBezTo>
                  <a:lnTo>
                    <a:pt x="1482891" y="1994271"/>
                  </a:lnTo>
                  <a:lnTo>
                    <a:pt x="1482209" y="1996550"/>
                  </a:lnTo>
                  <a:cubicBezTo>
                    <a:pt x="1478810" y="2002091"/>
                    <a:pt x="1470055" y="2002837"/>
                    <a:pt x="1458519" y="1997146"/>
                  </a:cubicBezTo>
                  <a:lnTo>
                    <a:pt x="1449427" y="1991672"/>
                  </a:lnTo>
                  <a:lnTo>
                    <a:pt x="1450241" y="1996851"/>
                  </a:lnTo>
                  <a:cubicBezTo>
                    <a:pt x="1450439" y="2014399"/>
                    <a:pt x="1430756" y="2012897"/>
                    <a:pt x="1412812" y="1995621"/>
                  </a:cubicBezTo>
                  <a:lnTo>
                    <a:pt x="1408251" y="1988189"/>
                  </a:lnTo>
                  <a:lnTo>
                    <a:pt x="1406529" y="1997686"/>
                  </a:lnTo>
                  <a:cubicBezTo>
                    <a:pt x="1396072" y="2020292"/>
                    <a:pt x="1378275" y="2028829"/>
                    <a:pt x="1372095" y="2012405"/>
                  </a:cubicBezTo>
                  <a:lnTo>
                    <a:pt x="1370974" y="2007283"/>
                  </a:lnTo>
                  <a:lnTo>
                    <a:pt x="1364488" y="2015683"/>
                  </a:lnTo>
                  <a:cubicBezTo>
                    <a:pt x="1355800" y="2025169"/>
                    <a:pt x="1347372" y="2027649"/>
                    <a:pt x="1342194" y="2023717"/>
                  </a:cubicBezTo>
                  <a:lnTo>
                    <a:pt x="1340733" y="2021841"/>
                  </a:lnTo>
                  <a:lnTo>
                    <a:pt x="1338358" y="2021978"/>
                  </a:lnTo>
                  <a:cubicBezTo>
                    <a:pt x="1331989" y="2020675"/>
                    <a:pt x="1328300" y="2012701"/>
                    <a:pt x="1329711" y="1999916"/>
                  </a:cubicBezTo>
                  <a:lnTo>
                    <a:pt x="1331752" y="1989501"/>
                  </a:lnTo>
                  <a:lnTo>
                    <a:pt x="1327161" y="1992034"/>
                  </a:lnTo>
                  <a:cubicBezTo>
                    <a:pt x="1306629" y="1999754"/>
                    <a:pt x="1303469" y="1968118"/>
                    <a:pt x="1326081" y="1938994"/>
                  </a:cubicBezTo>
                  <a:lnTo>
                    <a:pt x="1329133" y="1935921"/>
                  </a:lnTo>
                  <a:lnTo>
                    <a:pt x="1324077" y="1935400"/>
                  </a:lnTo>
                  <a:lnTo>
                    <a:pt x="1322616" y="1933523"/>
                  </a:lnTo>
                  <a:lnTo>
                    <a:pt x="1320242" y="1933661"/>
                  </a:lnTo>
                  <a:cubicBezTo>
                    <a:pt x="1313872" y="1932358"/>
                    <a:pt x="1310183" y="1924384"/>
                    <a:pt x="1311594" y="1911599"/>
                  </a:cubicBezTo>
                  <a:lnTo>
                    <a:pt x="1313635" y="1901185"/>
                  </a:lnTo>
                  <a:lnTo>
                    <a:pt x="1309044" y="1903716"/>
                  </a:lnTo>
                  <a:cubicBezTo>
                    <a:pt x="1284406" y="1912981"/>
                    <a:pt x="1284783" y="1865572"/>
                    <a:pt x="1324692" y="1833839"/>
                  </a:cubicBezTo>
                  <a:lnTo>
                    <a:pt x="1345966" y="1820858"/>
                  </a:lnTo>
                  <a:lnTo>
                    <a:pt x="1344643" y="1820935"/>
                  </a:lnTo>
                  <a:cubicBezTo>
                    <a:pt x="1341941" y="1819779"/>
                    <a:pt x="1339670" y="1817233"/>
                    <a:pt x="1338126" y="1813127"/>
                  </a:cubicBezTo>
                  <a:lnTo>
                    <a:pt x="1337005" y="1808006"/>
                  </a:lnTo>
                  <a:lnTo>
                    <a:pt x="1330518" y="1816404"/>
                  </a:lnTo>
                  <a:cubicBezTo>
                    <a:pt x="1321831" y="1825892"/>
                    <a:pt x="1313402" y="1828371"/>
                    <a:pt x="1308225" y="1824439"/>
                  </a:cubicBezTo>
                  <a:lnTo>
                    <a:pt x="1306764" y="1822563"/>
                  </a:lnTo>
                  <a:lnTo>
                    <a:pt x="1304389" y="1822700"/>
                  </a:lnTo>
                  <a:cubicBezTo>
                    <a:pt x="1298019" y="1821397"/>
                    <a:pt x="1294330" y="1813423"/>
                    <a:pt x="1295740" y="1800638"/>
                  </a:cubicBezTo>
                  <a:lnTo>
                    <a:pt x="1297782" y="1790224"/>
                  </a:lnTo>
                  <a:lnTo>
                    <a:pt x="1293192" y="1792756"/>
                  </a:lnTo>
                  <a:cubicBezTo>
                    <a:pt x="1272659" y="1800476"/>
                    <a:pt x="1269500" y="1768841"/>
                    <a:pt x="1292111" y="1739717"/>
                  </a:cubicBezTo>
                  <a:lnTo>
                    <a:pt x="1299454" y="1732325"/>
                  </a:lnTo>
                  <a:lnTo>
                    <a:pt x="1292374" y="1731595"/>
                  </a:lnTo>
                  <a:lnTo>
                    <a:pt x="1290913" y="1729718"/>
                  </a:lnTo>
                  <a:lnTo>
                    <a:pt x="1288539" y="1729856"/>
                  </a:lnTo>
                  <a:cubicBezTo>
                    <a:pt x="1282170" y="1728553"/>
                    <a:pt x="1278480" y="1720579"/>
                    <a:pt x="1279891" y="1707794"/>
                  </a:cubicBezTo>
                  <a:lnTo>
                    <a:pt x="1281932" y="1697379"/>
                  </a:lnTo>
                  <a:lnTo>
                    <a:pt x="1277341" y="1699911"/>
                  </a:lnTo>
                  <a:cubicBezTo>
                    <a:pt x="1260916" y="1706088"/>
                    <a:pt x="1255609" y="1687075"/>
                    <a:pt x="1265720" y="1664313"/>
                  </a:cubicBezTo>
                  <a:lnTo>
                    <a:pt x="1275612" y="1647946"/>
                  </a:lnTo>
                  <a:lnTo>
                    <a:pt x="1274257" y="1647806"/>
                  </a:lnTo>
                  <a:lnTo>
                    <a:pt x="1272797" y="1645930"/>
                  </a:lnTo>
                  <a:lnTo>
                    <a:pt x="1270422" y="1646068"/>
                  </a:lnTo>
                  <a:cubicBezTo>
                    <a:pt x="1264053" y="1644765"/>
                    <a:pt x="1260364" y="1636790"/>
                    <a:pt x="1261774" y="1624005"/>
                  </a:cubicBezTo>
                  <a:lnTo>
                    <a:pt x="1263816" y="1613591"/>
                  </a:lnTo>
                  <a:lnTo>
                    <a:pt x="1259225" y="1616123"/>
                  </a:lnTo>
                  <a:cubicBezTo>
                    <a:pt x="1234586" y="1625388"/>
                    <a:pt x="1234964" y="1577979"/>
                    <a:pt x="1274872" y="1546245"/>
                  </a:cubicBezTo>
                  <a:lnTo>
                    <a:pt x="1277706" y="1544516"/>
                  </a:lnTo>
                  <a:lnTo>
                    <a:pt x="1276983" y="1543649"/>
                  </a:lnTo>
                  <a:lnTo>
                    <a:pt x="1275863" y="1538528"/>
                  </a:lnTo>
                  <a:lnTo>
                    <a:pt x="1269375" y="1546926"/>
                  </a:lnTo>
                  <a:cubicBezTo>
                    <a:pt x="1260688" y="1556413"/>
                    <a:pt x="1252260" y="1558893"/>
                    <a:pt x="1247082" y="1554961"/>
                  </a:cubicBezTo>
                  <a:lnTo>
                    <a:pt x="1245621" y="1553084"/>
                  </a:lnTo>
                  <a:lnTo>
                    <a:pt x="1243247" y="1553222"/>
                  </a:lnTo>
                  <a:cubicBezTo>
                    <a:pt x="1236877" y="1551919"/>
                    <a:pt x="1233187" y="1543945"/>
                    <a:pt x="1234598" y="1531160"/>
                  </a:cubicBezTo>
                  <a:lnTo>
                    <a:pt x="1236640" y="1520745"/>
                  </a:lnTo>
                  <a:lnTo>
                    <a:pt x="1232049" y="1523277"/>
                  </a:lnTo>
                  <a:cubicBezTo>
                    <a:pt x="1223836" y="1526366"/>
                    <a:pt x="1218403" y="1523157"/>
                    <a:pt x="1216287" y="1516330"/>
                  </a:cubicBezTo>
                  <a:lnTo>
                    <a:pt x="1217788" y="1505944"/>
                  </a:lnTo>
                  <a:lnTo>
                    <a:pt x="1213488" y="1510251"/>
                  </a:lnTo>
                  <a:lnTo>
                    <a:pt x="1209284" y="1509689"/>
                  </a:lnTo>
                  <a:lnTo>
                    <a:pt x="1213880" y="1516942"/>
                  </a:lnTo>
                  <a:cubicBezTo>
                    <a:pt x="1218695" y="1526169"/>
                    <a:pt x="1218253" y="1533264"/>
                    <a:pt x="1213833" y="1536115"/>
                  </a:cubicBezTo>
                  <a:lnTo>
                    <a:pt x="1212002" y="1536708"/>
                  </a:lnTo>
                  <a:lnTo>
                    <a:pt x="1211451" y="1538552"/>
                  </a:lnTo>
                  <a:cubicBezTo>
                    <a:pt x="1208700" y="1543036"/>
                    <a:pt x="1201617" y="1543639"/>
                    <a:pt x="1192283" y="1539035"/>
                  </a:cubicBezTo>
                  <a:lnTo>
                    <a:pt x="1184927" y="1534605"/>
                  </a:lnTo>
                  <a:lnTo>
                    <a:pt x="1185585" y="1538795"/>
                  </a:lnTo>
                  <a:lnTo>
                    <a:pt x="1183909" y="1540547"/>
                  </a:lnTo>
                  <a:lnTo>
                    <a:pt x="1192180" y="1540936"/>
                  </a:lnTo>
                  <a:cubicBezTo>
                    <a:pt x="1231583" y="1553155"/>
                    <a:pt x="1245779" y="1588791"/>
                    <a:pt x="1224481" y="1589036"/>
                  </a:cubicBezTo>
                  <a:lnTo>
                    <a:pt x="1220278" y="1588473"/>
                  </a:lnTo>
                  <a:lnTo>
                    <a:pt x="1224873" y="1595727"/>
                  </a:lnTo>
                  <a:cubicBezTo>
                    <a:pt x="1229688" y="1604953"/>
                    <a:pt x="1229246" y="1612049"/>
                    <a:pt x="1224825" y="1614900"/>
                  </a:cubicBezTo>
                  <a:lnTo>
                    <a:pt x="1222994" y="1615493"/>
                  </a:lnTo>
                  <a:lnTo>
                    <a:pt x="1222443" y="1617337"/>
                  </a:lnTo>
                  <a:cubicBezTo>
                    <a:pt x="1219694" y="1621821"/>
                    <a:pt x="1212610" y="1622424"/>
                    <a:pt x="1203276" y="1617820"/>
                  </a:cubicBezTo>
                  <a:lnTo>
                    <a:pt x="1195921" y="1613390"/>
                  </a:lnTo>
                  <a:lnTo>
                    <a:pt x="1196578" y="1617581"/>
                  </a:lnTo>
                  <a:lnTo>
                    <a:pt x="1188189" y="1626344"/>
                  </a:lnTo>
                  <a:lnTo>
                    <a:pt x="1203174" y="1627050"/>
                  </a:lnTo>
                  <a:cubicBezTo>
                    <a:pt x="1242576" y="1639268"/>
                    <a:pt x="1256773" y="1674905"/>
                    <a:pt x="1235476" y="1675149"/>
                  </a:cubicBezTo>
                  <a:lnTo>
                    <a:pt x="1231272" y="1674587"/>
                  </a:lnTo>
                  <a:lnTo>
                    <a:pt x="1235867" y="1681841"/>
                  </a:lnTo>
                  <a:cubicBezTo>
                    <a:pt x="1240683" y="1691067"/>
                    <a:pt x="1240240" y="1698162"/>
                    <a:pt x="1235819" y="1701013"/>
                  </a:cubicBezTo>
                  <a:lnTo>
                    <a:pt x="1233988" y="1701606"/>
                  </a:lnTo>
                  <a:lnTo>
                    <a:pt x="1233437" y="1703450"/>
                  </a:lnTo>
                  <a:cubicBezTo>
                    <a:pt x="1230688" y="1707934"/>
                    <a:pt x="1223604" y="1708538"/>
                    <a:pt x="1214270" y="1703933"/>
                  </a:cubicBezTo>
                  <a:lnTo>
                    <a:pt x="1206914" y="1699504"/>
                  </a:lnTo>
                  <a:lnTo>
                    <a:pt x="1207571" y="1703694"/>
                  </a:lnTo>
                  <a:lnTo>
                    <a:pt x="1202066" y="1709446"/>
                  </a:lnTo>
                  <a:lnTo>
                    <a:pt x="1203173" y="1709498"/>
                  </a:lnTo>
                  <a:cubicBezTo>
                    <a:pt x="1242576" y="1721717"/>
                    <a:pt x="1256772" y="1757354"/>
                    <a:pt x="1235474" y="1757598"/>
                  </a:cubicBezTo>
                  <a:lnTo>
                    <a:pt x="1231271" y="1757035"/>
                  </a:lnTo>
                  <a:lnTo>
                    <a:pt x="1235866" y="1764289"/>
                  </a:lnTo>
                  <a:cubicBezTo>
                    <a:pt x="1240682" y="1773515"/>
                    <a:pt x="1240239" y="1780611"/>
                    <a:pt x="1235818" y="1783461"/>
                  </a:cubicBezTo>
                  <a:lnTo>
                    <a:pt x="1233987" y="1784055"/>
                  </a:lnTo>
                  <a:lnTo>
                    <a:pt x="1233436" y="1785898"/>
                  </a:lnTo>
                  <a:cubicBezTo>
                    <a:pt x="1230687" y="1790383"/>
                    <a:pt x="1223603" y="1790986"/>
                    <a:pt x="1214269" y="1786382"/>
                  </a:cubicBezTo>
                  <a:lnTo>
                    <a:pt x="1206914" y="1781952"/>
                  </a:lnTo>
                  <a:lnTo>
                    <a:pt x="1207571" y="1786143"/>
                  </a:lnTo>
                  <a:cubicBezTo>
                    <a:pt x="1207731" y="1800340"/>
                    <a:pt x="1191806" y="1799125"/>
                    <a:pt x="1177288" y="1785147"/>
                  </a:cubicBezTo>
                  <a:lnTo>
                    <a:pt x="1173597" y="1779134"/>
                  </a:lnTo>
                  <a:lnTo>
                    <a:pt x="1172204" y="1786818"/>
                  </a:lnTo>
                  <a:cubicBezTo>
                    <a:pt x="1163744" y="1805108"/>
                    <a:pt x="1149344" y="1812016"/>
                    <a:pt x="1144344" y="1798727"/>
                  </a:cubicBezTo>
                  <a:lnTo>
                    <a:pt x="1143438" y="1794583"/>
                  </a:lnTo>
                  <a:lnTo>
                    <a:pt x="1138189" y="1801379"/>
                  </a:lnTo>
                  <a:cubicBezTo>
                    <a:pt x="1131160" y="1809054"/>
                    <a:pt x="1124340" y="1811061"/>
                    <a:pt x="1120151" y="1807879"/>
                  </a:cubicBezTo>
                  <a:lnTo>
                    <a:pt x="1118969" y="1806361"/>
                  </a:lnTo>
                  <a:lnTo>
                    <a:pt x="1117048" y="1806472"/>
                  </a:lnTo>
                  <a:cubicBezTo>
                    <a:pt x="1111895" y="1805418"/>
                    <a:pt x="1108910" y="1798966"/>
                    <a:pt x="1110051" y="1788622"/>
                  </a:cubicBezTo>
                  <a:lnTo>
                    <a:pt x="1111702" y="1780196"/>
                  </a:lnTo>
                  <a:lnTo>
                    <a:pt x="1107989" y="1782245"/>
                  </a:lnTo>
                  <a:cubicBezTo>
                    <a:pt x="1094699" y="1787242"/>
                    <a:pt x="1090404" y="1771860"/>
                    <a:pt x="1098586" y="1753442"/>
                  </a:cubicBezTo>
                  <a:lnTo>
                    <a:pt x="1114789" y="1733073"/>
                  </a:lnTo>
                  <a:lnTo>
                    <a:pt x="1105493" y="1736423"/>
                  </a:lnTo>
                  <a:lnTo>
                    <a:pt x="1104311" y="1734904"/>
                  </a:lnTo>
                  <a:lnTo>
                    <a:pt x="1102390" y="1735016"/>
                  </a:lnTo>
                  <a:cubicBezTo>
                    <a:pt x="1097236" y="1733962"/>
                    <a:pt x="1094251" y="1727510"/>
                    <a:pt x="1095393" y="1717166"/>
                  </a:cubicBezTo>
                  <a:lnTo>
                    <a:pt x="1097044" y="1708739"/>
                  </a:lnTo>
                  <a:lnTo>
                    <a:pt x="1093331" y="1710788"/>
                  </a:lnTo>
                  <a:cubicBezTo>
                    <a:pt x="1066750" y="1720783"/>
                    <a:pt x="1076154" y="1649259"/>
                    <a:pt x="1149375" y="1634972"/>
                  </a:cubicBezTo>
                  <a:lnTo>
                    <a:pt x="1149776" y="1635153"/>
                  </a:lnTo>
                  <a:lnTo>
                    <a:pt x="1154569" y="1646103"/>
                  </a:lnTo>
                  <a:lnTo>
                    <a:pt x="1155441" y="1625130"/>
                  </a:lnTo>
                  <a:lnTo>
                    <a:pt x="1155749" y="1624816"/>
                  </a:lnTo>
                  <a:lnTo>
                    <a:pt x="1184150" y="1626154"/>
                  </a:lnTo>
                  <a:lnTo>
                    <a:pt x="1166294" y="1616585"/>
                  </a:lnTo>
                  <a:lnTo>
                    <a:pt x="1150898" y="1591497"/>
                  </a:lnTo>
                  <a:lnTo>
                    <a:pt x="1144720" y="1625585"/>
                  </a:lnTo>
                  <a:cubicBezTo>
                    <a:pt x="1136259" y="1643876"/>
                    <a:pt x="1121859" y="1650783"/>
                    <a:pt x="1116860" y="1637494"/>
                  </a:cubicBezTo>
                  <a:lnTo>
                    <a:pt x="1115954" y="1633350"/>
                  </a:lnTo>
                  <a:lnTo>
                    <a:pt x="1110704" y="1640145"/>
                  </a:lnTo>
                  <a:cubicBezTo>
                    <a:pt x="1103675" y="1647821"/>
                    <a:pt x="1096856" y="1649827"/>
                    <a:pt x="1092667" y="1646646"/>
                  </a:cubicBezTo>
                  <a:lnTo>
                    <a:pt x="1091485" y="1645127"/>
                  </a:lnTo>
                  <a:lnTo>
                    <a:pt x="1089564" y="1645239"/>
                  </a:lnTo>
                  <a:cubicBezTo>
                    <a:pt x="1084410" y="1644185"/>
                    <a:pt x="1081425" y="1637733"/>
                    <a:pt x="1082566" y="1627389"/>
                  </a:cubicBezTo>
                  <a:lnTo>
                    <a:pt x="1084218" y="1618962"/>
                  </a:lnTo>
                  <a:lnTo>
                    <a:pt x="1080504" y="1621012"/>
                  </a:lnTo>
                  <a:cubicBezTo>
                    <a:pt x="1067215" y="1626008"/>
                    <a:pt x="1062920" y="1610626"/>
                    <a:pt x="1071101" y="1592209"/>
                  </a:cubicBezTo>
                  <a:lnTo>
                    <a:pt x="1090653" y="1567630"/>
                  </a:lnTo>
                  <a:lnTo>
                    <a:pt x="1079843" y="1571526"/>
                  </a:lnTo>
                  <a:lnTo>
                    <a:pt x="1078661" y="1570008"/>
                  </a:lnTo>
                  <a:lnTo>
                    <a:pt x="1076739" y="1570119"/>
                  </a:lnTo>
                  <a:cubicBezTo>
                    <a:pt x="1071586" y="1569065"/>
                    <a:pt x="1068601" y="1562614"/>
                    <a:pt x="1069742" y="1552268"/>
                  </a:cubicBezTo>
                  <a:lnTo>
                    <a:pt x="1071394" y="1543843"/>
                  </a:lnTo>
                  <a:lnTo>
                    <a:pt x="1067680" y="1545891"/>
                  </a:lnTo>
                  <a:cubicBezTo>
                    <a:pt x="1054390" y="1550889"/>
                    <a:pt x="1050095" y="1535506"/>
                    <a:pt x="1058277" y="1517089"/>
                  </a:cubicBezTo>
                  <a:lnTo>
                    <a:pt x="1070394" y="1501857"/>
                  </a:lnTo>
                  <a:lnTo>
                    <a:pt x="1065185" y="1503734"/>
                  </a:lnTo>
                  <a:lnTo>
                    <a:pt x="1064003" y="1502216"/>
                  </a:lnTo>
                  <a:lnTo>
                    <a:pt x="1062081" y="1502327"/>
                  </a:lnTo>
                  <a:cubicBezTo>
                    <a:pt x="1056928" y="1501273"/>
                    <a:pt x="1053943" y="1494822"/>
                    <a:pt x="1055084" y="1484477"/>
                  </a:cubicBezTo>
                  <a:lnTo>
                    <a:pt x="1056736" y="1476051"/>
                  </a:lnTo>
                  <a:lnTo>
                    <a:pt x="1053022" y="1478099"/>
                  </a:lnTo>
                  <a:cubicBezTo>
                    <a:pt x="1033087" y="1485595"/>
                    <a:pt x="1033392" y="1447237"/>
                    <a:pt x="1065681" y="1421563"/>
                  </a:cubicBezTo>
                  <a:lnTo>
                    <a:pt x="1068863" y="1420148"/>
                  </a:lnTo>
                  <a:lnTo>
                    <a:pt x="1067391" y="1419462"/>
                  </a:lnTo>
                  <a:lnTo>
                    <a:pt x="1066484" y="1415318"/>
                  </a:lnTo>
                  <a:lnTo>
                    <a:pt x="1061235" y="1422114"/>
                  </a:lnTo>
                  <a:cubicBezTo>
                    <a:pt x="1054207" y="1429789"/>
                    <a:pt x="1047386" y="1431796"/>
                    <a:pt x="1043198" y="1428614"/>
                  </a:cubicBezTo>
                  <a:lnTo>
                    <a:pt x="1042016" y="1427096"/>
                  </a:lnTo>
                  <a:lnTo>
                    <a:pt x="1040094" y="1427207"/>
                  </a:lnTo>
                  <a:cubicBezTo>
                    <a:pt x="1034941" y="1426154"/>
                    <a:pt x="1031956" y="1419702"/>
                    <a:pt x="1033097" y="1409357"/>
                  </a:cubicBezTo>
                  <a:lnTo>
                    <a:pt x="1034749" y="1400931"/>
                  </a:lnTo>
                  <a:lnTo>
                    <a:pt x="1031035" y="1402980"/>
                  </a:lnTo>
                  <a:cubicBezTo>
                    <a:pt x="1011100" y="1410476"/>
                    <a:pt x="1011405" y="1372118"/>
                    <a:pt x="1043694" y="1346442"/>
                  </a:cubicBezTo>
                  <a:lnTo>
                    <a:pt x="1051039" y="1343180"/>
                  </a:lnTo>
                  <a:lnTo>
                    <a:pt x="1041741" y="1338845"/>
                  </a:lnTo>
                  <a:lnTo>
                    <a:pt x="1040834" y="1334702"/>
                  </a:lnTo>
                  <a:lnTo>
                    <a:pt x="1035585" y="1341497"/>
                  </a:lnTo>
                  <a:cubicBezTo>
                    <a:pt x="1028556" y="1349172"/>
                    <a:pt x="1021736" y="1351179"/>
                    <a:pt x="1017547" y="1347998"/>
                  </a:cubicBezTo>
                  <a:lnTo>
                    <a:pt x="1016365" y="1346479"/>
                  </a:lnTo>
                  <a:lnTo>
                    <a:pt x="1014444" y="1346590"/>
                  </a:lnTo>
                  <a:cubicBezTo>
                    <a:pt x="1009291" y="1345536"/>
                    <a:pt x="1006306" y="1339084"/>
                    <a:pt x="1007447" y="1328740"/>
                  </a:cubicBezTo>
                  <a:lnTo>
                    <a:pt x="1009098" y="1320314"/>
                  </a:lnTo>
                  <a:lnTo>
                    <a:pt x="1005385" y="1322363"/>
                  </a:lnTo>
                  <a:cubicBezTo>
                    <a:pt x="978805" y="1332358"/>
                    <a:pt x="988208" y="1260833"/>
                    <a:pt x="1061429" y="1246546"/>
                  </a:cubicBezTo>
                  <a:lnTo>
                    <a:pt x="1061830" y="1246728"/>
                  </a:lnTo>
                  <a:cubicBezTo>
                    <a:pt x="1080584" y="1278972"/>
                    <a:pt x="1078062" y="1308646"/>
                    <a:pt x="1069600" y="1326936"/>
                  </a:cubicBezTo>
                  <a:lnTo>
                    <a:pt x="1058563" y="1339835"/>
                  </a:lnTo>
                  <a:lnTo>
                    <a:pt x="1087080" y="1327164"/>
                  </a:lnTo>
                  <a:lnTo>
                    <a:pt x="1087481" y="1327345"/>
                  </a:lnTo>
                  <a:lnTo>
                    <a:pt x="1091547" y="1336635"/>
                  </a:lnTo>
                  <a:lnTo>
                    <a:pt x="1090246" y="1330196"/>
                  </a:lnTo>
                  <a:cubicBezTo>
                    <a:pt x="1089603" y="1322288"/>
                    <a:pt x="1089868" y="1313707"/>
                    <a:pt x="1091314" y="1304495"/>
                  </a:cubicBezTo>
                  <a:lnTo>
                    <a:pt x="1091622" y="1304180"/>
                  </a:lnTo>
                  <a:lnTo>
                    <a:pt x="1106468" y="1304879"/>
                  </a:lnTo>
                  <a:lnTo>
                    <a:pt x="1086851" y="1285453"/>
                  </a:lnTo>
                  <a:cubicBezTo>
                    <a:pt x="1079508" y="1273826"/>
                    <a:pt x="1073951" y="1258819"/>
                    <a:pt x="1072383" y="1240234"/>
                  </a:cubicBezTo>
                  <a:lnTo>
                    <a:pt x="1072607" y="1239854"/>
                  </a:lnTo>
                  <a:lnTo>
                    <a:pt x="1099706" y="1234564"/>
                  </a:lnTo>
                  <a:lnTo>
                    <a:pt x="1088216" y="1231605"/>
                  </a:lnTo>
                  <a:cubicBezTo>
                    <a:pt x="1070792" y="1221477"/>
                    <a:pt x="1051702" y="1198618"/>
                    <a:pt x="1048564" y="1161448"/>
                  </a:cubicBezTo>
                  <a:lnTo>
                    <a:pt x="1048789" y="1161069"/>
                  </a:lnTo>
                  <a:cubicBezTo>
                    <a:pt x="1065832" y="1153493"/>
                    <a:pt x="1081660" y="1151136"/>
                    <a:pt x="1095386" y="1151971"/>
                  </a:cubicBezTo>
                  <a:lnTo>
                    <a:pt x="1105253" y="1154319"/>
                  </a:lnTo>
                  <a:lnTo>
                    <a:pt x="1110495" y="1145645"/>
                  </a:lnTo>
                  <a:cubicBezTo>
                    <a:pt x="1124063" y="1128171"/>
                    <a:pt x="1146907" y="1111601"/>
                    <a:pt x="1180844" y="1104978"/>
                  </a:cubicBezTo>
                  <a:lnTo>
                    <a:pt x="1181340" y="1105203"/>
                  </a:lnTo>
                  <a:cubicBezTo>
                    <a:pt x="1227697" y="1184907"/>
                    <a:pt x="1168868" y="1251906"/>
                    <a:pt x="1156508" y="1219056"/>
                  </a:cubicBezTo>
                  <a:lnTo>
                    <a:pt x="1155388" y="1213935"/>
                  </a:lnTo>
                  <a:lnTo>
                    <a:pt x="1148901" y="1222333"/>
                  </a:lnTo>
                  <a:cubicBezTo>
                    <a:pt x="1140214" y="1231821"/>
                    <a:pt x="1131785" y="1234300"/>
                    <a:pt x="1126608" y="1230368"/>
                  </a:cubicBezTo>
                  <a:lnTo>
                    <a:pt x="1125146" y="1228491"/>
                  </a:lnTo>
                  <a:lnTo>
                    <a:pt x="1122773" y="1228629"/>
                  </a:lnTo>
                  <a:lnTo>
                    <a:pt x="1116980" y="1223250"/>
                  </a:lnTo>
                  <a:lnTo>
                    <a:pt x="1117868" y="1225376"/>
                  </a:lnTo>
                  <a:lnTo>
                    <a:pt x="1117382" y="1231113"/>
                  </a:lnTo>
                  <a:lnTo>
                    <a:pt x="1119205" y="1230757"/>
                  </a:lnTo>
                  <a:cubicBezTo>
                    <a:pt x="1129499" y="1231384"/>
                    <a:pt x="1138611" y="1233807"/>
                    <a:pt x="1146166" y="1237172"/>
                  </a:cubicBezTo>
                  <a:lnTo>
                    <a:pt x="1158987" y="1245950"/>
                  </a:lnTo>
                  <a:lnTo>
                    <a:pt x="1168473" y="1236401"/>
                  </a:lnTo>
                  <a:cubicBezTo>
                    <a:pt x="1181776" y="1225823"/>
                    <a:pt x="1199471" y="1216988"/>
                    <a:pt x="1222095" y="1212573"/>
                  </a:cubicBezTo>
                  <a:lnTo>
                    <a:pt x="1222591" y="1212798"/>
                  </a:lnTo>
                  <a:cubicBezTo>
                    <a:pt x="1268948" y="1292502"/>
                    <a:pt x="1210119" y="1359500"/>
                    <a:pt x="1197760" y="1326651"/>
                  </a:cubicBezTo>
                  <a:lnTo>
                    <a:pt x="1196640" y="1321529"/>
                  </a:lnTo>
                  <a:lnTo>
                    <a:pt x="1190152" y="1329928"/>
                  </a:lnTo>
                  <a:lnTo>
                    <a:pt x="1177902" y="1338824"/>
                  </a:lnTo>
                  <a:lnTo>
                    <a:pt x="1181196" y="1344650"/>
                  </a:lnTo>
                  <a:cubicBezTo>
                    <a:pt x="1181603" y="1350418"/>
                    <a:pt x="1178447" y="1354432"/>
                    <a:pt x="1171349" y="1354514"/>
                  </a:cubicBezTo>
                  <a:lnTo>
                    <a:pt x="1167144" y="1353950"/>
                  </a:lnTo>
                  <a:lnTo>
                    <a:pt x="1171740" y="1361204"/>
                  </a:lnTo>
                  <a:cubicBezTo>
                    <a:pt x="1176555" y="1370431"/>
                    <a:pt x="1176112" y="1377526"/>
                    <a:pt x="1171692" y="1380378"/>
                  </a:cubicBezTo>
                  <a:lnTo>
                    <a:pt x="1169862" y="1380971"/>
                  </a:lnTo>
                  <a:lnTo>
                    <a:pt x="1169311" y="1382814"/>
                  </a:lnTo>
                  <a:cubicBezTo>
                    <a:pt x="1166560" y="1387298"/>
                    <a:pt x="1159477" y="1387901"/>
                    <a:pt x="1150143" y="1383297"/>
                  </a:cubicBezTo>
                  <a:lnTo>
                    <a:pt x="1142787" y="1378867"/>
                  </a:lnTo>
                  <a:lnTo>
                    <a:pt x="1143445" y="1383058"/>
                  </a:lnTo>
                  <a:cubicBezTo>
                    <a:pt x="1143604" y="1397256"/>
                    <a:pt x="1127680" y="1396040"/>
                    <a:pt x="1113161" y="1382063"/>
                  </a:cubicBezTo>
                  <a:lnTo>
                    <a:pt x="1099274" y="1359434"/>
                  </a:lnTo>
                  <a:lnTo>
                    <a:pt x="1101572" y="1372682"/>
                  </a:lnTo>
                  <a:cubicBezTo>
                    <a:pt x="1102227" y="1386417"/>
                    <a:pt x="1099481" y="1398408"/>
                    <a:pt x="1095251" y="1407554"/>
                  </a:cubicBezTo>
                  <a:lnTo>
                    <a:pt x="1094051" y="1408955"/>
                  </a:lnTo>
                  <a:lnTo>
                    <a:pt x="1109066" y="1402283"/>
                  </a:lnTo>
                  <a:lnTo>
                    <a:pt x="1109468" y="1402465"/>
                  </a:lnTo>
                  <a:cubicBezTo>
                    <a:pt x="1118844" y="1418587"/>
                    <a:pt x="1122902" y="1434066"/>
                    <a:pt x="1123558" y="1447802"/>
                  </a:cubicBezTo>
                  <a:lnTo>
                    <a:pt x="1119152" y="1472106"/>
                  </a:lnTo>
                  <a:lnTo>
                    <a:pt x="1123725" y="1470075"/>
                  </a:lnTo>
                  <a:lnTo>
                    <a:pt x="1124126" y="1470257"/>
                  </a:lnTo>
                  <a:lnTo>
                    <a:pt x="1133584" y="1491863"/>
                  </a:lnTo>
                  <a:lnTo>
                    <a:pt x="1132386" y="1485933"/>
                  </a:lnTo>
                  <a:cubicBezTo>
                    <a:pt x="1131743" y="1478026"/>
                    <a:pt x="1132007" y="1469445"/>
                    <a:pt x="1133454" y="1460232"/>
                  </a:cubicBezTo>
                  <a:lnTo>
                    <a:pt x="1133763" y="1459917"/>
                  </a:lnTo>
                  <a:cubicBezTo>
                    <a:pt x="1170472" y="1453299"/>
                    <a:pt x="1197503" y="1465800"/>
                    <a:pt x="1211807" y="1479998"/>
                  </a:cubicBezTo>
                  <a:lnTo>
                    <a:pt x="1219557" y="1493704"/>
                  </a:lnTo>
                  <a:lnTo>
                    <a:pt x="1220427" y="1487679"/>
                  </a:lnTo>
                  <a:cubicBezTo>
                    <a:pt x="1225483" y="1476297"/>
                    <a:pt x="1234394" y="1463977"/>
                    <a:pt x="1247696" y="1453400"/>
                  </a:cubicBezTo>
                  <a:lnTo>
                    <a:pt x="1251288" y="1451208"/>
                  </a:lnTo>
                  <a:lnTo>
                    <a:pt x="1245280" y="1444011"/>
                  </a:lnTo>
                  <a:lnTo>
                    <a:pt x="1244159" y="1438889"/>
                  </a:lnTo>
                  <a:lnTo>
                    <a:pt x="1237672" y="1447288"/>
                  </a:lnTo>
                  <a:cubicBezTo>
                    <a:pt x="1228986" y="1456775"/>
                    <a:pt x="1220557" y="1459254"/>
                    <a:pt x="1215379" y="1455323"/>
                  </a:cubicBezTo>
                  <a:lnTo>
                    <a:pt x="1213918" y="1453446"/>
                  </a:lnTo>
                  <a:lnTo>
                    <a:pt x="1211544" y="1453583"/>
                  </a:lnTo>
                  <a:cubicBezTo>
                    <a:pt x="1205174" y="1452281"/>
                    <a:pt x="1201485" y="1444307"/>
                    <a:pt x="1202895" y="1431521"/>
                  </a:cubicBezTo>
                  <a:lnTo>
                    <a:pt x="1204937" y="1421107"/>
                  </a:lnTo>
                  <a:lnTo>
                    <a:pt x="1200347" y="1423639"/>
                  </a:lnTo>
                  <a:cubicBezTo>
                    <a:pt x="1167495" y="1435992"/>
                    <a:pt x="1179117" y="1347592"/>
                    <a:pt x="1269615" y="1329933"/>
                  </a:cubicBezTo>
                  <a:lnTo>
                    <a:pt x="1270111" y="1330158"/>
                  </a:lnTo>
                  <a:cubicBezTo>
                    <a:pt x="1293290" y="1370009"/>
                    <a:pt x="1290172" y="1406685"/>
                    <a:pt x="1279714" y="1429292"/>
                  </a:cubicBezTo>
                  <a:lnTo>
                    <a:pt x="1271350" y="1439067"/>
                  </a:lnTo>
                  <a:lnTo>
                    <a:pt x="1301318" y="1429571"/>
                  </a:lnTo>
                  <a:lnTo>
                    <a:pt x="1301814" y="1429796"/>
                  </a:lnTo>
                  <a:lnTo>
                    <a:pt x="1306840" y="1441276"/>
                  </a:lnTo>
                  <a:lnTo>
                    <a:pt x="1305232" y="1433320"/>
                  </a:lnTo>
                  <a:cubicBezTo>
                    <a:pt x="1304437" y="1423547"/>
                    <a:pt x="1304765" y="1412941"/>
                    <a:pt x="1306551" y="1401555"/>
                  </a:cubicBezTo>
                  <a:lnTo>
                    <a:pt x="1306931" y="1401165"/>
                  </a:lnTo>
                  <a:lnTo>
                    <a:pt x="1325283" y="1402030"/>
                  </a:lnTo>
                  <a:lnTo>
                    <a:pt x="1301036" y="1378019"/>
                  </a:lnTo>
                  <a:cubicBezTo>
                    <a:pt x="1291961" y="1363650"/>
                    <a:pt x="1285093" y="1345101"/>
                    <a:pt x="1283154" y="1322131"/>
                  </a:cubicBezTo>
                  <a:lnTo>
                    <a:pt x="1283431" y="1321662"/>
                  </a:lnTo>
                  <a:lnTo>
                    <a:pt x="1309972" y="1313332"/>
                  </a:lnTo>
                  <a:lnTo>
                    <a:pt x="1302723" y="1311465"/>
                  </a:lnTo>
                  <a:cubicBezTo>
                    <a:pt x="1281187" y="1298947"/>
                    <a:pt x="1257593" y="1270695"/>
                    <a:pt x="1253715" y="1224755"/>
                  </a:cubicBezTo>
                  <a:lnTo>
                    <a:pt x="1253992" y="1224285"/>
                  </a:lnTo>
                  <a:cubicBezTo>
                    <a:pt x="1306654" y="1200878"/>
                    <a:pt x="1349931" y="1217781"/>
                    <a:pt x="1366684" y="1235880"/>
                  </a:cubicBezTo>
                  <a:lnTo>
                    <a:pt x="1368234" y="1238343"/>
                  </a:lnTo>
                  <a:lnTo>
                    <a:pt x="1369734" y="1227965"/>
                  </a:lnTo>
                  <a:lnTo>
                    <a:pt x="1364935" y="1215725"/>
                  </a:lnTo>
                  <a:lnTo>
                    <a:pt x="1366588" y="1207299"/>
                  </a:lnTo>
                  <a:lnTo>
                    <a:pt x="1362873" y="1209348"/>
                  </a:lnTo>
                  <a:cubicBezTo>
                    <a:pt x="1352906" y="1213096"/>
                    <a:pt x="1347998" y="1205380"/>
                    <a:pt x="1349618" y="1193518"/>
                  </a:cubicBezTo>
                  <a:lnTo>
                    <a:pt x="1356065" y="1176364"/>
                  </a:lnTo>
                  <a:lnTo>
                    <a:pt x="1354370" y="1175239"/>
                  </a:lnTo>
                  <a:cubicBezTo>
                    <a:pt x="1352466" y="1172150"/>
                    <a:pt x="1351212" y="1167654"/>
                    <a:pt x="1350909" y="1161912"/>
                  </a:cubicBezTo>
                  <a:lnTo>
                    <a:pt x="1351163" y="1153724"/>
                  </a:lnTo>
                  <a:lnTo>
                    <a:pt x="1349386" y="1154365"/>
                  </a:lnTo>
                  <a:lnTo>
                    <a:pt x="1349141" y="1154050"/>
                  </a:lnTo>
                  <a:lnTo>
                    <a:pt x="1347519" y="1155326"/>
                  </a:lnTo>
                  <a:cubicBezTo>
                    <a:pt x="1340721" y="1159240"/>
                    <a:pt x="1335463" y="1157195"/>
                    <a:pt x="1332608" y="1151479"/>
                  </a:cubicBezTo>
                  <a:lnTo>
                    <a:pt x="1332155" y="1127778"/>
                  </a:lnTo>
                  <a:lnTo>
                    <a:pt x="1326250" y="1126670"/>
                  </a:lnTo>
                  <a:cubicBezTo>
                    <a:pt x="1321142" y="1120047"/>
                    <a:pt x="1323367" y="1103547"/>
                    <a:pt x="1335015" y="1087587"/>
                  </a:cubicBezTo>
                  <a:lnTo>
                    <a:pt x="1338752" y="1083718"/>
                  </a:lnTo>
                  <a:lnTo>
                    <a:pt x="1334757" y="1081759"/>
                  </a:lnTo>
                  <a:lnTo>
                    <a:pt x="1331977" y="1077986"/>
                  </a:lnTo>
                  <a:lnTo>
                    <a:pt x="1329738" y="1087206"/>
                  </a:lnTo>
                  <a:cubicBezTo>
                    <a:pt x="1326100" y="1098115"/>
                    <a:pt x="1320121" y="1103210"/>
                    <a:pt x="1314462" y="1101885"/>
                  </a:cubicBezTo>
                  <a:lnTo>
                    <a:pt x="1312586" y="1100886"/>
                  </a:lnTo>
                  <a:lnTo>
                    <a:pt x="1310697" y="1101862"/>
                  </a:lnTo>
                  <a:cubicBezTo>
                    <a:pt x="1305022" y="1103118"/>
                    <a:pt x="1299106" y="1097951"/>
                    <a:pt x="1295601" y="1086998"/>
                  </a:cubicBezTo>
                  <a:lnTo>
                    <a:pt x="1293476" y="1077751"/>
                  </a:lnTo>
                  <a:lnTo>
                    <a:pt x="1290649" y="1081491"/>
                  </a:lnTo>
                  <a:cubicBezTo>
                    <a:pt x="1271115" y="1100784"/>
                    <a:pt x="1251291" y="1044693"/>
                    <a:pt x="1291834" y="998630"/>
                  </a:cubicBezTo>
                  <a:lnTo>
                    <a:pt x="1300646" y="990801"/>
                  </a:lnTo>
                  <a:lnTo>
                    <a:pt x="1306551" y="983378"/>
                  </a:lnTo>
                  <a:lnTo>
                    <a:pt x="1293633" y="966566"/>
                  </a:lnTo>
                  <a:lnTo>
                    <a:pt x="1292542" y="966959"/>
                  </a:lnTo>
                  <a:lnTo>
                    <a:pt x="1291442" y="970666"/>
                  </a:lnTo>
                  <a:cubicBezTo>
                    <a:pt x="1289306" y="973042"/>
                    <a:pt x="1286835" y="974374"/>
                    <a:pt x="1284208" y="974413"/>
                  </a:cubicBezTo>
                  <a:lnTo>
                    <a:pt x="1278976" y="971848"/>
                  </a:lnTo>
                  <a:lnTo>
                    <a:pt x="1277562" y="972357"/>
                  </a:lnTo>
                  <a:lnTo>
                    <a:pt x="1276380" y="970839"/>
                  </a:lnTo>
                  <a:lnTo>
                    <a:pt x="1274459" y="970950"/>
                  </a:lnTo>
                  <a:lnTo>
                    <a:pt x="1273075" y="967418"/>
                  </a:lnTo>
                  <a:lnTo>
                    <a:pt x="1271026" y="975857"/>
                  </a:lnTo>
                  <a:cubicBezTo>
                    <a:pt x="1267388" y="986766"/>
                    <a:pt x="1261409" y="991861"/>
                    <a:pt x="1255750" y="990536"/>
                  </a:cubicBezTo>
                  <a:lnTo>
                    <a:pt x="1253873" y="989537"/>
                  </a:lnTo>
                  <a:lnTo>
                    <a:pt x="1251984" y="990513"/>
                  </a:lnTo>
                  <a:cubicBezTo>
                    <a:pt x="1246309" y="991769"/>
                    <a:pt x="1240393" y="986602"/>
                    <a:pt x="1236888" y="975649"/>
                  </a:cubicBezTo>
                  <a:lnTo>
                    <a:pt x="1234763" y="966402"/>
                  </a:lnTo>
                  <a:lnTo>
                    <a:pt x="1231937" y="970142"/>
                  </a:lnTo>
                  <a:lnTo>
                    <a:pt x="1225893" y="971581"/>
                  </a:lnTo>
                  <a:lnTo>
                    <a:pt x="1238125" y="979795"/>
                  </a:lnTo>
                  <a:cubicBezTo>
                    <a:pt x="1254652" y="998431"/>
                    <a:pt x="1255349" y="1018158"/>
                    <a:pt x="1237823" y="1017243"/>
                  </a:cubicBezTo>
                  <a:lnTo>
                    <a:pt x="1232681" y="1016218"/>
                  </a:lnTo>
                  <a:lnTo>
                    <a:pt x="1237780" y="1025526"/>
                  </a:lnTo>
                  <a:cubicBezTo>
                    <a:pt x="1242994" y="1037286"/>
                    <a:pt x="1241891" y="1046002"/>
                    <a:pt x="1236214" y="1049172"/>
                  </a:cubicBezTo>
                  <a:lnTo>
                    <a:pt x="1233910" y="1049759"/>
                  </a:lnTo>
                  <a:lnTo>
                    <a:pt x="1233085" y="1051990"/>
                  </a:lnTo>
                  <a:cubicBezTo>
                    <a:pt x="1229340" y="1057304"/>
                    <a:pt x="1220557" y="1057493"/>
                    <a:pt x="1209405" y="1051080"/>
                  </a:cubicBezTo>
                  <a:lnTo>
                    <a:pt x="1200680" y="1045038"/>
                  </a:lnTo>
                  <a:lnTo>
                    <a:pt x="1201162" y="1050258"/>
                  </a:lnTo>
                  <a:cubicBezTo>
                    <a:pt x="1200244" y="1067784"/>
                    <a:pt x="1180697" y="1065033"/>
                    <a:pt x="1163887" y="1046652"/>
                  </a:cubicBezTo>
                  <a:lnTo>
                    <a:pt x="1145917" y="1012700"/>
                  </a:lnTo>
                  <a:lnTo>
                    <a:pt x="1135661" y="1009543"/>
                  </a:lnTo>
                  <a:cubicBezTo>
                    <a:pt x="1125198" y="1002790"/>
                    <a:pt x="1114401" y="992083"/>
                    <a:pt x="1106005" y="977306"/>
                  </a:cubicBezTo>
                  <a:lnTo>
                    <a:pt x="1101828" y="967223"/>
                  </a:lnTo>
                  <a:lnTo>
                    <a:pt x="1098949" y="986934"/>
                  </a:lnTo>
                  <a:cubicBezTo>
                    <a:pt x="1092290" y="1010936"/>
                    <a:pt x="1076109" y="1022242"/>
                    <a:pt x="1067351" y="1007034"/>
                  </a:cubicBezTo>
                  <a:lnTo>
                    <a:pt x="1065417" y="1002162"/>
                  </a:lnTo>
                  <a:lnTo>
                    <a:pt x="1060374" y="1011501"/>
                  </a:lnTo>
                  <a:cubicBezTo>
                    <a:pt x="1053338" y="1022268"/>
                    <a:pt x="1045422" y="1026080"/>
                    <a:pt x="1039676" y="1023038"/>
                  </a:cubicBezTo>
                  <a:lnTo>
                    <a:pt x="1037930" y="1021423"/>
                  </a:lnTo>
                  <a:lnTo>
                    <a:pt x="1035609" y="1021943"/>
                  </a:lnTo>
                  <a:lnTo>
                    <a:pt x="1032527" y="1019898"/>
                  </a:lnTo>
                  <a:lnTo>
                    <a:pt x="1031873" y="1021666"/>
                  </a:lnTo>
                  <a:cubicBezTo>
                    <a:pt x="1028843" y="1025967"/>
                    <a:pt x="1021737" y="1026118"/>
                    <a:pt x="1012714" y="1020930"/>
                  </a:cubicBezTo>
                  <a:lnTo>
                    <a:pt x="1005654" y="1016042"/>
                  </a:lnTo>
                  <a:lnTo>
                    <a:pt x="1006044" y="1020265"/>
                  </a:lnTo>
                  <a:cubicBezTo>
                    <a:pt x="1005301" y="1034445"/>
                    <a:pt x="989486" y="1032220"/>
                    <a:pt x="975886" y="1017347"/>
                  </a:cubicBezTo>
                  <a:lnTo>
                    <a:pt x="961346" y="989877"/>
                  </a:lnTo>
                  <a:lnTo>
                    <a:pt x="953048" y="987323"/>
                  </a:lnTo>
                  <a:cubicBezTo>
                    <a:pt x="944581" y="981859"/>
                    <a:pt x="935847" y="973197"/>
                    <a:pt x="929054" y="961240"/>
                  </a:cubicBezTo>
                  <a:lnTo>
                    <a:pt x="923801" y="941738"/>
                  </a:lnTo>
                  <a:lnTo>
                    <a:pt x="923345" y="969031"/>
                  </a:lnTo>
                  <a:cubicBezTo>
                    <a:pt x="917957" y="988450"/>
                    <a:pt x="904864" y="997598"/>
                    <a:pt x="897779" y="985293"/>
                  </a:cubicBezTo>
                  <a:lnTo>
                    <a:pt x="896214" y="981351"/>
                  </a:lnTo>
                  <a:lnTo>
                    <a:pt x="892134" y="988907"/>
                  </a:lnTo>
                  <a:cubicBezTo>
                    <a:pt x="886441" y="997619"/>
                    <a:pt x="880037" y="1000703"/>
                    <a:pt x="875387" y="998242"/>
                  </a:cubicBezTo>
                  <a:lnTo>
                    <a:pt x="873975" y="996936"/>
                  </a:lnTo>
                  <a:lnTo>
                    <a:pt x="872097" y="997356"/>
                  </a:lnTo>
                  <a:cubicBezTo>
                    <a:pt x="866841" y="997150"/>
                    <a:pt x="862850" y="991266"/>
                    <a:pt x="862301" y="980874"/>
                  </a:cubicBezTo>
                  <a:lnTo>
                    <a:pt x="862568" y="972291"/>
                  </a:lnTo>
                  <a:lnTo>
                    <a:pt x="859235" y="974914"/>
                  </a:lnTo>
                  <a:cubicBezTo>
                    <a:pt x="834622" y="989080"/>
                    <a:pt x="832322" y="916976"/>
                    <a:pt x="902266" y="891021"/>
                  </a:cubicBezTo>
                  <a:lnTo>
                    <a:pt x="902692" y="891137"/>
                  </a:lnTo>
                  <a:cubicBezTo>
                    <a:pt x="908624" y="898332"/>
                    <a:pt x="913217" y="905585"/>
                    <a:pt x="916687" y="912719"/>
                  </a:cubicBezTo>
                  <a:lnTo>
                    <a:pt x="917463" y="914954"/>
                  </a:lnTo>
                  <a:lnTo>
                    <a:pt x="939031" y="911777"/>
                  </a:lnTo>
                  <a:lnTo>
                    <a:pt x="938874" y="911693"/>
                  </a:lnTo>
                  <a:lnTo>
                    <a:pt x="938660" y="910936"/>
                  </a:lnTo>
                  <a:lnTo>
                    <a:pt x="922865" y="902007"/>
                  </a:lnTo>
                  <a:cubicBezTo>
                    <a:pt x="916517" y="896705"/>
                    <a:pt x="910330" y="889590"/>
                    <a:pt x="905235" y="880624"/>
                  </a:cubicBezTo>
                  <a:lnTo>
                    <a:pt x="902240" y="869503"/>
                  </a:lnTo>
                  <a:lnTo>
                    <a:pt x="898263" y="882917"/>
                  </a:lnTo>
                  <a:cubicBezTo>
                    <a:pt x="894397" y="887217"/>
                    <a:pt x="889317" y="887736"/>
                    <a:pt x="884328" y="882685"/>
                  </a:cubicBezTo>
                  <a:lnTo>
                    <a:pt x="881811" y="879270"/>
                  </a:lnTo>
                  <a:lnTo>
                    <a:pt x="879786" y="887615"/>
                  </a:lnTo>
                  <a:cubicBezTo>
                    <a:pt x="876494" y="897488"/>
                    <a:pt x="871083" y="902098"/>
                    <a:pt x="865961" y="900899"/>
                  </a:cubicBezTo>
                  <a:lnTo>
                    <a:pt x="864262" y="899994"/>
                  </a:lnTo>
                  <a:lnTo>
                    <a:pt x="864144" y="900056"/>
                  </a:lnTo>
                  <a:lnTo>
                    <a:pt x="861619" y="908568"/>
                  </a:lnTo>
                  <a:cubicBezTo>
                    <a:pt x="857753" y="912868"/>
                    <a:pt x="852674" y="913386"/>
                    <a:pt x="847684" y="908337"/>
                  </a:cubicBezTo>
                  <a:lnTo>
                    <a:pt x="845168" y="904922"/>
                  </a:lnTo>
                  <a:lnTo>
                    <a:pt x="843143" y="913266"/>
                  </a:lnTo>
                  <a:cubicBezTo>
                    <a:pt x="839850" y="923139"/>
                    <a:pt x="834439" y="927750"/>
                    <a:pt x="829317" y="926550"/>
                  </a:cubicBezTo>
                  <a:lnTo>
                    <a:pt x="827620" y="925645"/>
                  </a:lnTo>
                  <a:lnTo>
                    <a:pt x="825910" y="926529"/>
                  </a:lnTo>
                  <a:cubicBezTo>
                    <a:pt x="820775" y="927666"/>
                    <a:pt x="815420" y="922990"/>
                    <a:pt x="812248" y="913077"/>
                  </a:cubicBezTo>
                  <a:lnTo>
                    <a:pt x="810324" y="904709"/>
                  </a:lnTo>
                  <a:lnTo>
                    <a:pt x="807767" y="908093"/>
                  </a:lnTo>
                  <a:cubicBezTo>
                    <a:pt x="790089" y="925553"/>
                    <a:pt x="772147" y="874791"/>
                    <a:pt x="808839" y="833104"/>
                  </a:cubicBezTo>
                  <a:lnTo>
                    <a:pt x="823056" y="820472"/>
                  </a:lnTo>
                  <a:lnTo>
                    <a:pt x="809746" y="803146"/>
                  </a:lnTo>
                  <a:lnTo>
                    <a:pt x="806980" y="809228"/>
                  </a:lnTo>
                  <a:cubicBezTo>
                    <a:pt x="803349" y="812139"/>
                    <a:pt x="798915" y="811983"/>
                    <a:pt x="794549" y="807565"/>
                  </a:cubicBezTo>
                  <a:lnTo>
                    <a:pt x="792033" y="804150"/>
                  </a:lnTo>
                  <a:lnTo>
                    <a:pt x="790007" y="812494"/>
                  </a:lnTo>
                  <a:cubicBezTo>
                    <a:pt x="786714" y="822367"/>
                    <a:pt x="781304" y="826978"/>
                    <a:pt x="776182" y="825778"/>
                  </a:cubicBezTo>
                  <a:lnTo>
                    <a:pt x="774484" y="824874"/>
                  </a:lnTo>
                  <a:lnTo>
                    <a:pt x="772775" y="825757"/>
                  </a:lnTo>
                  <a:cubicBezTo>
                    <a:pt x="767639" y="826894"/>
                    <a:pt x="762284" y="822218"/>
                    <a:pt x="759113" y="812305"/>
                  </a:cubicBezTo>
                  <a:lnTo>
                    <a:pt x="757189" y="803937"/>
                  </a:lnTo>
                  <a:lnTo>
                    <a:pt x="754632" y="807321"/>
                  </a:lnTo>
                  <a:cubicBezTo>
                    <a:pt x="750212" y="811686"/>
                    <a:pt x="745776" y="811787"/>
                    <a:pt x="742181" y="808832"/>
                  </a:cubicBezTo>
                  <a:lnTo>
                    <a:pt x="734849" y="792168"/>
                  </a:lnTo>
                  <a:lnTo>
                    <a:pt x="730378" y="796465"/>
                  </a:lnTo>
                  <a:lnTo>
                    <a:pt x="728680" y="795560"/>
                  </a:lnTo>
                  <a:lnTo>
                    <a:pt x="726970" y="796444"/>
                  </a:lnTo>
                  <a:cubicBezTo>
                    <a:pt x="721835" y="797581"/>
                    <a:pt x="716480" y="792904"/>
                    <a:pt x="713308" y="782992"/>
                  </a:cubicBezTo>
                  <a:lnTo>
                    <a:pt x="711385" y="774623"/>
                  </a:lnTo>
                  <a:lnTo>
                    <a:pt x="708828" y="778007"/>
                  </a:lnTo>
                  <a:cubicBezTo>
                    <a:pt x="698726" y="787985"/>
                    <a:pt x="688537" y="775685"/>
                    <a:pt x="688507" y="755532"/>
                  </a:cubicBezTo>
                  <a:lnTo>
                    <a:pt x="692200" y="741211"/>
                  </a:lnTo>
                  <a:lnTo>
                    <a:pt x="691902" y="741498"/>
                  </a:lnTo>
                  <a:lnTo>
                    <a:pt x="690204" y="740593"/>
                  </a:lnTo>
                  <a:lnTo>
                    <a:pt x="688495" y="741477"/>
                  </a:lnTo>
                  <a:cubicBezTo>
                    <a:pt x="683359" y="742614"/>
                    <a:pt x="678005" y="737937"/>
                    <a:pt x="674833" y="728025"/>
                  </a:cubicBezTo>
                  <a:lnTo>
                    <a:pt x="672909" y="719656"/>
                  </a:lnTo>
                  <a:lnTo>
                    <a:pt x="670352" y="723040"/>
                  </a:lnTo>
                  <a:cubicBezTo>
                    <a:pt x="660250" y="733018"/>
                    <a:pt x="650062" y="720719"/>
                    <a:pt x="650031" y="700565"/>
                  </a:cubicBezTo>
                  <a:lnTo>
                    <a:pt x="656257" y="676425"/>
                  </a:lnTo>
                  <a:lnTo>
                    <a:pt x="647587" y="674016"/>
                  </a:lnTo>
                  <a:lnTo>
                    <a:pt x="646012" y="670078"/>
                  </a:lnTo>
                  <a:lnTo>
                    <a:pt x="641951" y="677643"/>
                  </a:lnTo>
                  <a:cubicBezTo>
                    <a:pt x="636279" y="686370"/>
                    <a:pt x="629883" y="689470"/>
                    <a:pt x="625228" y="687020"/>
                  </a:cubicBezTo>
                  <a:lnTo>
                    <a:pt x="623811" y="685717"/>
                  </a:lnTo>
                  <a:lnTo>
                    <a:pt x="621935" y="686142"/>
                  </a:lnTo>
                  <a:cubicBezTo>
                    <a:pt x="616678" y="685949"/>
                    <a:pt x="612673" y="680075"/>
                    <a:pt x="612098" y="669684"/>
                  </a:cubicBezTo>
                  <a:lnTo>
                    <a:pt x="612344" y="661100"/>
                  </a:lnTo>
                  <a:lnTo>
                    <a:pt x="609017" y="663732"/>
                  </a:lnTo>
                  <a:cubicBezTo>
                    <a:pt x="596728" y="670846"/>
                    <a:pt x="589964" y="656378"/>
                    <a:pt x="595008" y="636866"/>
                  </a:cubicBezTo>
                  <a:lnTo>
                    <a:pt x="606687" y="615833"/>
                  </a:lnTo>
                  <a:lnTo>
                    <a:pt x="603533" y="615711"/>
                  </a:lnTo>
                  <a:lnTo>
                    <a:pt x="596475" y="610820"/>
                  </a:lnTo>
                  <a:lnTo>
                    <a:pt x="596864" y="615044"/>
                  </a:lnTo>
                  <a:cubicBezTo>
                    <a:pt x="595740" y="636313"/>
                    <a:pt x="560720" y="620656"/>
                    <a:pt x="550140" y="580781"/>
                  </a:cubicBezTo>
                  <a:lnTo>
                    <a:pt x="548088" y="565713"/>
                  </a:lnTo>
                  <a:lnTo>
                    <a:pt x="542915" y="568532"/>
                  </a:lnTo>
                  <a:lnTo>
                    <a:pt x="535987" y="562589"/>
                  </a:lnTo>
                  <a:lnTo>
                    <a:pt x="528740" y="573891"/>
                  </a:lnTo>
                  <a:lnTo>
                    <a:pt x="526878" y="573406"/>
                  </a:lnTo>
                  <a:lnTo>
                    <a:pt x="525422" y="574664"/>
                  </a:lnTo>
                  <a:cubicBezTo>
                    <a:pt x="520693" y="576966"/>
                    <a:pt x="514396" y="573666"/>
                    <a:pt x="509002" y="564765"/>
                  </a:cubicBezTo>
                  <a:lnTo>
                    <a:pt x="505181" y="557075"/>
                  </a:lnTo>
                  <a:lnTo>
                    <a:pt x="503483" y="560962"/>
                  </a:lnTo>
                  <a:cubicBezTo>
                    <a:pt x="495984" y="573019"/>
                    <a:pt x="483210" y="563432"/>
                    <a:pt x="478485" y="543841"/>
                  </a:cubicBezTo>
                  <a:lnTo>
                    <a:pt x="478692" y="531881"/>
                  </a:lnTo>
                  <a:lnTo>
                    <a:pt x="477289" y="531938"/>
                  </a:lnTo>
                  <a:lnTo>
                    <a:pt x="476261" y="533565"/>
                  </a:lnTo>
                  <a:cubicBezTo>
                    <a:pt x="472406" y="537144"/>
                    <a:pt x="465422" y="535817"/>
                    <a:pt x="457672" y="528870"/>
                  </a:cubicBezTo>
                  <a:lnTo>
                    <a:pt x="451781" y="522623"/>
                  </a:lnTo>
                  <a:lnTo>
                    <a:pt x="451286" y="526837"/>
                  </a:lnTo>
                  <a:cubicBezTo>
                    <a:pt x="447617" y="540553"/>
                    <a:pt x="432608" y="535096"/>
                    <a:pt x="422388" y="517725"/>
                  </a:cubicBezTo>
                  <a:lnTo>
                    <a:pt x="418895" y="505476"/>
                  </a:lnTo>
                  <a:lnTo>
                    <a:pt x="402707" y="501388"/>
                  </a:lnTo>
                  <a:lnTo>
                    <a:pt x="396815" y="495141"/>
                  </a:lnTo>
                  <a:lnTo>
                    <a:pt x="396320" y="499354"/>
                  </a:lnTo>
                  <a:cubicBezTo>
                    <a:pt x="392651" y="513071"/>
                    <a:pt x="377642" y="507613"/>
                    <a:pt x="367423" y="490243"/>
                  </a:cubicBezTo>
                  <a:lnTo>
                    <a:pt x="359169" y="461303"/>
                  </a:lnTo>
                  <a:lnTo>
                    <a:pt x="358161" y="465729"/>
                  </a:lnTo>
                  <a:cubicBezTo>
                    <a:pt x="354579" y="470269"/>
                    <a:pt x="349543" y="471112"/>
                    <a:pt x="344240" y="466393"/>
                  </a:cubicBezTo>
                  <a:lnTo>
                    <a:pt x="341509" y="463146"/>
                  </a:lnTo>
                  <a:lnTo>
                    <a:pt x="340023" y="471603"/>
                  </a:lnTo>
                  <a:cubicBezTo>
                    <a:pt x="337372" y="481668"/>
                    <a:pt x="332268" y="486616"/>
                    <a:pt x="327080" y="485748"/>
                  </a:cubicBezTo>
                  <a:lnTo>
                    <a:pt x="325327" y="484954"/>
                  </a:lnTo>
                  <a:lnTo>
                    <a:pt x="323678" y="485946"/>
                  </a:lnTo>
                  <a:cubicBezTo>
                    <a:pt x="318626" y="487410"/>
                    <a:pt x="312983" y="483087"/>
                    <a:pt x="309181" y="473399"/>
                  </a:cubicBezTo>
                  <a:lnTo>
                    <a:pt x="306724" y="465171"/>
                  </a:lnTo>
                  <a:lnTo>
                    <a:pt x="304389" y="468712"/>
                  </a:lnTo>
                  <a:cubicBezTo>
                    <a:pt x="294949" y="479318"/>
                    <a:pt x="283992" y="467698"/>
                    <a:pt x="282667" y="447588"/>
                  </a:cubicBezTo>
                  <a:lnTo>
                    <a:pt x="285875" y="430742"/>
                  </a:lnTo>
                  <a:lnTo>
                    <a:pt x="275778" y="441776"/>
                  </a:lnTo>
                  <a:lnTo>
                    <a:pt x="274026" y="440982"/>
                  </a:lnTo>
                  <a:lnTo>
                    <a:pt x="272377" y="441973"/>
                  </a:lnTo>
                  <a:cubicBezTo>
                    <a:pt x="267324" y="443438"/>
                    <a:pt x="261681" y="439114"/>
                    <a:pt x="257880" y="429426"/>
                  </a:cubicBezTo>
                  <a:lnTo>
                    <a:pt x="255423" y="421199"/>
                  </a:lnTo>
                  <a:lnTo>
                    <a:pt x="253088" y="424740"/>
                  </a:lnTo>
                  <a:cubicBezTo>
                    <a:pt x="243647" y="435345"/>
                    <a:pt x="232690" y="423725"/>
                    <a:pt x="231366" y="403615"/>
                  </a:cubicBezTo>
                  <a:lnTo>
                    <a:pt x="234147" y="389011"/>
                  </a:lnTo>
                  <a:lnTo>
                    <a:pt x="225146" y="389440"/>
                  </a:lnTo>
                  <a:lnTo>
                    <a:pt x="222416" y="386193"/>
                  </a:lnTo>
                  <a:lnTo>
                    <a:pt x="220930" y="394651"/>
                  </a:lnTo>
                  <a:cubicBezTo>
                    <a:pt x="218278" y="404715"/>
                    <a:pt x="213175" y="409663"/>
                    <a:pt x="207986" y="408795"/>
                  </a:cubicBezTo>
                  <a:lnTo>
                    <a:pt x="206234" y="408002"/>
                  </a:lnTo>
                  <a:lnTo>
                    <a:pt x="204585" y="408993"/>
                  </a:lnTo>
                  <a:cubicBezTo>
                    <a:pt x="199533" y="410457"/>
                    <a:pt x="193889" y="406134"/>
                    <a:pt x="190088" y="396447"/>
                  </a:cubicBezTo>
                  <a:lnTo>
                    <a:pt x="187631" y="388218"/>
                  </a:lnTo>
                  <a:lnTo>
                    <a:pt x="185296" y="391759"/>
                  </a:lnTo>
                  <a:cubicBezTo>
                    <a:pt x="171134" y="407668"/>
                    <a:pt x="153563" y="373569"/>
                    <a:pt x="170204" y="335821"/>
                  </a:cubicBezTo>
                  <a:lnTo>
                    <a:pt x="171669" y="333372"/>
                  </a:lnTo>
                  <a:lnTo>
                    <a:pt x="150817" y="330703"/>
                  </a:lnTo>
                  <a:lnTo>
                    <a:pt x="150311" y="330313"/>
                  </a:lnTo>
                  <a:lnTo>
                    <a:pt x="156324" y="349449"/>
                  </a:lnTo>
                  <a:cubicBezTo>
                    <a:pt x="157342" y="369577"/>
                    <a:pt x="147808" y="382389"/>
                    <a:pt x="137200" y="372950"/>
                  </a:cubicBezTo>
                  <a:lnTo>
                    <a:pt x="134471" y="369704"/>
                  </a:lnTo>
                  <a:lnTo>
                    <a:pt x="132985" y="378161"/>
                  </a:lnTo>
                  <a:cubicBezTo>
                    <a:pt x="130333" y="388226"/>
                    <a:pt x="125229" y="393174"/>
                    <a:pt x="120041" y="392306"/>
                  </a:cubicBezTo>
                  <a:lnTo>
                    <a:pt x="118288" y="391512"/>
                  </a:lnTo>
                  <a:lnTo>
                    <a:pt x="116639" y="392504"/>
                  </a:lnTo>
                  <a:cubicBezTo>
                    <a:pt x="111587" y="393968"/>
                    <a:pt x="105943" y="389645"/>
                    <a:pt x="102142" y="379957"/>
                  </a:cubicBezTo>
                  <a:lnTo>
                    <a:pt x="99685" y="371729"/>
                  </a:lnTo>
                  <a:lnTo>
                    <a:pt x="97350" y="375271"/>
                  </a:lnTo>
                  <a:cubicBezTo>
                    <a:pt x="80828" y="393830"/>
                    <a:pt x="59665" y="344324"/>
                    <a:pt x="93605" y="300367"/>
                  </a:cubicBezTo>
                  <a:lnTo>
                    <a:pt x="102640" y="291236"/>
                  </a:lnTo>
                  <a:lnTo>
                    <a:pt x="82271" y="288629"/>
                  </a:lnTo>
                  <a:cubicBezTo>
                    <a:pt x="63723" y="280748"/>
                    <a:pt x="41937" y="260443"/>
                    <a:pt x="34198" y="223952"/>
                  </a:cubicBezTo>
                  <a:lnTo>
                    <a:pt x="34375" y="223548"/>
                  </a:lnTo>
                  <a:lnTo>
                    <a:pt x="51752" y="217836"/>
                  </a:lnTo>
                  <a:lnTo>
                    <a:pt x="52425" y="206618"/>
                  </a:lnTo>
                  <a:cubicBezTo>
                    <a:pt x="54366" y="195728"/>
                    <a:pt x="58466" y="183960"/>
                    <a:pt x="65450" y="172207"/>
                  </a:cubicBezTo>
                  <a:lnTo>
                    <a:pt x="85662" y="149345"/>
                  </a:lnTo>
                  <a:lnTo>
                    <a:pt x="59416" y="145986"/>
                  </a:lnTo>
                  <a:cubicBezTo>
                    <a:pt x="36490" y="136246"/>
                    <a:pt x="9564" y="111149"/>
                    <a:pt x="0" y="66048"/>
                  </a:cubicBezTo>
                  <a:lnTo>
                    <a:pt x="217" y="65548"/>
                  </a:lnTo>
                  <a:cubicBezTo>
                    <a:pt x="79160" y="17902"/>
                    <a:pt x="147108" y="75638"/>
                    <a:pt x="114462" y="88529"/>
                  </a:cubicBezTo>
                  <a:lnTo>
                    <a:pt x="109360" y="89732"/>
                  </a:lnTo>
                  <a:lnTo>
                    <a:pt x="117864" y="96082"/>
                  </a:lnTo>
                  <a:lnTo>
                    <a:pt x="122783" y="102630"/>
                  </a:lnTo>
                  <a:lnTo>
                    <a:pt x="140683" y="99227"/>
                  </a:lnTo>
                  <a:cubicBezTo>
                    <a:pt x="191567" y="95969"/>
                    <a:pt x="223666" y="130862"/>
                    <a:pt x="199182" y="140529"/>
                  </a:cubicBezTo>
                  <a:lnTo>
                    <a:pt x="194080" y="141734"/>
                  </a:lnTo>
                  <a:lnTo>
                    <a:pt x="202584" y="148083"/>
                  </a:lnTo>
                  <a:cubicBezTo>
                    <a:pt x="207397" y="152350"/>
                    <a:pt x="210458" y="156580"/>
                    <a:pt x="211834" y="160398"/>
                  </a:cubicBezTo>
                  <a:lnTo>
                    <a:pt x="211516" y="164057"/>
                  </a:lnTo>
                  <a:lnTo>
                    <a:pt x="239139" y="188804"/>
                  </a:lnTo>
                  <a:lnTo>
                    <a:pt x="245297" y="200687"/>
                  </a:lnTo>
                  <a:lnTo>
                    <a:pt x="259895" y="194012"/>
                  </a:lnTo>
                  <a:lnTo>
                    <a:pt x="236231" y="175807"/>
                  </a:lnTo>
                  <a:cubicBezTo>
                    <a:pt x="225438" y="162678"/>
                    <a:pt x="216316" y="145128"/>
                    <a:pt x="211533" y="122578"/>
                  </a:cubicBezTo>
                  <a:lnTo>
                    <a:pt x="211751" y="122078"/>
                  </a:lnTo>
                  <a:cubicBezTo>
                    <a:pt x="251222" y="98255"/>
                    <a:pt x="287945" y="100778"/>
                    <a:pt x="310719" y="110868"/>
                  </a:cubicBezTo>
                  <a:lnTo>
                    <a:pt x="315460" y="113752"/>
                  </a:lnTo>
                  <a:lnTo>
                    <a:pt x="319943" y="110206"/>
                  </a:lnTo>
                  <a:cubicBezTo>
                    <a:pt x="378582" y="74530"/>
                    <a:pt x="436498" y="107298"/>
                    <a:pt x="411439" y="125053"/>
                  </a:cubicBezTo>
                  <a:lnTo>
                    <a:pt x="406770" y="127437"/>
                  </a:lnTo>
                  <a:lnTo>
                    <a:pt x="413858" y="130442"/>
                  </a:lnTo>
                  <a:lnTo>
                    <a:pt x="425443" y="106734"/>
                  </a:lnTo>
                  <a:lnTo>
                    <a:pt x="434478" y="97604"/>
                  </a:lnTo>
                  <a:lnTo>
                    <a:pt x="414110" y="94997"/>
                  </a:lnTo>
                  <a:cubicBezTo>
                    <a:pt x="395561" y="87116"/>
                    <a:pt x="373775" y="66811"/>
                    <a:pt x="366037" y="30319"/>
                  </a:cubicBezTo>
                  <a:lnTo>
                    <a:pt x="366213" y="29916"/>
                  </a:lnTo>
                  <a:cubicBezTo>
                    <a:pt x="382180" y="20278"/>
                    <a:pt x="397592" y="15969"/>
                    <a:pt x="411316" y="15090"/>
                  </a:cubicBezTo>
                  <a:cubicBezTo>
                    <a:pt x="452485" y="12454"/>
                    <a:pt x="478457" y="40685"/>
                    <a:pt x="458647" y="48509"/>
                  </a:cubicBezTo>
                  <a:lnTo>
                    <a:pt x="454519" y="49482"/>
                  </a:lnTo>
                  <a:lnTo>
                    <a:pt x="461398" y="54620"/>
                  </a:lnTo>
                  <a:lnTo>
                    <a:pt x="466587" y="61527"/>
                  </a:lnTo>
                  <a:lnTo>
                    <a:pt x="479862" y="57164"/>
                  </a:lnTo>
                  <a:lnTo>
                    <a:pt x="504501" y="59855"/>
                  </a:lnTo>
                  <a:lnTo>
                    <a:pt x="480061" y="29306"/>
                  </a:lnTo>
                  <a:lnTo>
                    <a:pt x="480134" y="28872"/>
                  </a:lnTo>
                  <a:cubicBezTo>
                    <a:pt x="506564" y="2549"/>
                    <a:pt x="535908" y="-2542"/>
                    <a:pt x="555748" y="100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D8CC8EE-41F1-4FF2-A196-787278A6F518}"/>
                </a:ext>
              </a:extLst>
            </p:cNvPr>
            <p:cNvSpPr/>
            <p:nvPr/>
          </p:nvSpPr>
          <p:spPr>
            <a:xfrm>
              <a:off x="1781491" y="1384697"/>
              <a:ext cx="2022512" cy="1015538"/>
            </a:xfrm>
            <a:custGeom>
              <a:avLst/>
              <a:gdLst>
                <a:gd name="connsiteX0" fmla="*/ 2400300 w 2651760"/>
                <a:gd name="connsiteY0" fmla="*/ 0 h 1409700"/>
                <a:gd name="connsiteX1" fmla="*/ 2362200 w 2651760"/>
                <a:gd name="connsiteY1" fmla="*/ 320040 h 1409700"/>
                <a:gd name="connsiteX2" fmla="*/ 2156460 w 2651760"/>
                <a:gd name="connsiteY2" fmla="*/ 426720 h 1409700"/>
                <a:gd name="connsiteX3" fmla="*/ 2049780 w 2651760"/>
                <a:gd name="connsiteY3" fmla="*/ 693420 h 1409700"/>
                <a:gd name="connsiteX4" fmla="*/ 1760220 w 2651760"/>
                <a:gd name="connsiteY4" fmla="*/ 731520 h 1409700"/>
                <a:gd name="connsiteX5" fmla="*/ 1440180 w 2651760"/>
                <a:gd name="connsiteY5" fmla="*/ 571500 h 1409700"/>
                <a:gd name="connsiteX6" fmla="*/ 1082040 w 2651760"/>
                <a:gd name="connsiteY6" fmla="*/ 594360 h 1409700"/>
                <a:gd name="connsiteX7" fmla="*/ 868680 w 2651760"/>
                <a:gd name="connsiteY7" fmla="*/ 830580 h 1409700"/>
                <a:gd name="connsiteX8" fmla="*/ 0 w 2651760"/>
                <a:gd name="connsiteY8" fmla="*/ 1158240 h 1409700"/>
                <a:gd name="connsiteX9" fmla="*/ 0 w 2651760"/>
                <a:gd name="connsiteY9" fmla="*/ 1409700 h 1409700"/>
                <a:gd name="connsiteX10" fmla="*/ 861060 w 2651760"/>
                <a:gd name="connsiteY10" fmla="*/ 1028700 h 1409700"/>
                <a:gd name="connsiteX11" fmla="*/ 1112520 w 2651760"/>
                <a:gd name="connsiteY11" fmla="*/ 708660 h 1409700"/>
                <a:gd name="connsiteX12" fmla="*/ 1424940 w 2651760"/>
                <a:gd name="connsiteY12" fmla="*/ 662940 h 1409700"/>
                <a:gd name="connsiteX13" fmla="*/ 1737360 w 2651760"/>
                <a:gd name="connsiteY13" fmla="*/ 800100 h 1409700"/>
                <a:gd name="connsiteX14" fmla="*/ 2049780 w 2651760"/>
                <a:gd name="connsiteY14" fmla="*/ 769620 h 1409700"/>
                <a:gd name="connsiteX15" fmla="*/ 2202180 w 2651760"/>
                <a:gd name="connsiteY15" fmla="*/ 807720 h 1409700"/>
                <a:gd name="connsiteX16" fmla="*/ 2438400 w 2651760"/>
                <a:gd name="connsiteY16" fmla="*/ 868680 h 1409700"/>
                <a:gd name="connsiteX17" fmla="*/ 2651760 w 2651760"/>
                <a:gd name="connsiteY17" fmla="*/ 769620 h 1409700"/>
                <a:gd name="connsiteX18" fmla="*/ 2438400 w 2651760"/>
                <a:gd name="connsiteY18" fmla="*/ 807720 h 1409700"/>
                <a:gd name="connsiteX19" fmla="*/ 2148840 w 2651760"/>
                <a:gd name="connsiteY19" fmla="*/ 701040 h 1409700"/>
                <a:gd name="connsiteX20" fmla="*/ 2209800 w 2651760"/>
                <a:gd name="connsiteY20" fmla="*/ 495300 h 1409700"/>
                <a:gd name="connsiteX21" fmla="*/ 2430780 w 2651760"/>
                <a:gd name="connsiteY21" fmla="*/ 335280 h 1409700"/>
                <a:gd name="connsiteX22" fmla="*/ 2430780 w 2651760"/>
                <a:gd name="connsiteY22" fmla="*/ 45720 h 1409700"/>
                <a:gd name="connsiteX23" fmla="*/ 2400300 w 2651760"/>
                <a:gd name="connsiteY23" fmla="*/ 0 h 14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651760" h="1409700">
                  <a:moveTo>
                    <a:pt x="2400300" y="0"/>
                  </a:moveTo>
                  <a:lnTo>
                    <a:pt x="2362200" y="320040"/>
                  </a:lnTo>
                  <a:lnTo>
                    <a:pt x="2156460" y="426720"/>
                  </a:lnTo>
                  <a:lnTo>
                    <a:pt x="2049780" y="693420"/>
                  </a:lnTo>
                  <a:lnTo>
                    <a:pt x="1760220" y="731520"/>
                  </a:lnTo>
                  <a:lnTo>
                    <a:pt x="1440180" y="571500"/>
                  </a:lnTo>
                  <a:lnTo>
                    <a:pt x="1082040" y="594360"/>
                  </a:lnTo>
                  <a:lnTo>
                    <a:pt x="868680" y="830580"/>
                  </a:lnTo>
                  <a:lnTo>
                    <a:pt x="0" y="1158240"/>
                  </a:lnTo>
                  <a:lnTo>
                    <a:pt x="0" y="1409700"/>
                  </a:lnTo>
                  <a:lnTo>
                    <a:pt x="861060" y="1028700"/>
                  </a:lnTo>
                  <a:lnTo>
                    <a:pt x="1112520" y="708660"/>
                  </a:lnTo>
                  <a:lnTo>
                    <a:pt x="1424940" y="662940"/>
                  </a:lnTo>
                  <a:lnTo>
                    <a:pt x="1737360" y="800100"/>
                  </a:lnTo>
                  <a:lnTo>
                    <a:pt x="2049780" y="769620"/>
                  </a:lnTo>
                  <a:lnTo>
                    <a:pt x="2202180" y="807720"/>
                  </a:lnTo>
                  <a:lnTo>
                    <a:pt x="2438400" y="868680"/>
                  </a:lnTo>
                  <a:lnTo>
                    <a:pt x="2651760" y="769620"/>
                  </a:lnTo>
                  <a:lnTo>
                    <a:pt x="2438400" y="807720"/>
                  </a:lnTo>
                  <a:lnTo>
                    <a:pt x="2148840" y="701040"/>
                  </a:lnTo>
                  <a:lnTo>
                    <a:pt x="2209800" y="495300"/>
                  </a:lnTo>
                  <a:lnTo>
                    <a:pt x="2430780" y="335280"/>
                  </a:lnTo>
                  <a:lnTo>
                    <a:pt x="2430780" y="45720"/>
                  </a:lnTo>
                  <a:lnTo>
                    <a:pt x="2400300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03D65F6C-6B39-4828-A8C0-D8FF29C4719C}"/>
                </a:ext>
              </a:extLst>
            </p:cNvPr>
            <p:cNvGrpSpPr/>
            <p:nvPr/>
          </p:nvGrpSpPr>
          <p:grpSpPr>
            <a:xfrm>
              <a:off x="2421207" y="1163157"/>
              <a:ext cx="2231816" cy="2894482"/>
              <a:chOff x="2093547" y="1079337"/>
              <a:chExt cx="2231816" cy="2894482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0C3CA590-45BD-42B2-8A6F-0CFC90C06E2E}"/>
                  </a:ext>
                </a:extLst>
              </p:cNvPr>
              <p:cNvGrpSpPr/>
              <p:nvPr/>
            </p:nvGrpSpPr>
            <p:grpSpPr>
              <a:xfrm>
                <a:off x="2547758" y="1079337"/>
                <a:ext cx="1543924" cy="2308878"/>
                <a:chOff x="2619374" y="1422579"/>
                <a:chExt cx="1705989" cy="2551240"/>
              </a:xfrm>
            </p:grpSpPr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7428F664-A1B3-4F4E-BCAE-2A89B854FE2D}"/>
                    </a:ext>
                  </a:extLst>
                </p:cNvPr>
                <p:cNvSpPr/>
                <p:nvPr/>
              </p:nvSpPr>
              <p:spPr>
                <a:xfrm>
                  <a:off x="2619374" y="1438275"/>
                  <a:ext cx="1590676" cy="2400740"/>
                </a:xfrm>
                <a:custGeom>
                  <a:avLst/>
                  <a:gdLst>
                    <a:gd name="connsiteX0" fmla="*/ 0 w 1714502"/>
                    <a:gd name="connsiteY0" fmla="*/ 0 h 2749157"/>
                    <a:gd name="connsiteX1" fmla="*/ 123993 w 1714502"/>
                    <a:gd name="connsiteY1" fmla="*/ 8694 h 2749157"/>
                    <a:gd name="connsiteX2" fmla="*/ 1714502 w 1714502"/>
                    <a:gd name="connsiteY2" fmla="*/ 2455930 h 2749157"/>
                    <a:gd name="connsiteX3" fmla="*/ 1705355 w 1714502"/>
                    <a:gd name="connsiteY3" fmla="*/ 2707445 h 2749157"/>
                    <a:gd name="connsiteX4" fmla="*/ 1700771 w 1714502"/>
                    <a:gd name="connsiteY4" fmla="*/ 2749157 h 2749157"/>
                    <a:gd name="connsiteX5" fmla="*/ 1704977 w 1714502"/>
                    <a:gd name="connsiteY5" fmla="*/ 2595038 h 2749157"/>
                    <a:gd name="connsiteX6" fmla="*/ 114468 w 1714502"/>
                    <a:gd name="connsiteY6" fmla="*/ 147802 h 2749157"/>
                    <a:gd name="connsiteX7" fmla="*/ 0 w 1714502"/>
                    <a:gd name="connsiteY7" fmla="*/ 139776 h 2749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2" h="2749157">
                      <a:moveTo>
                        <a:pt x="0" y="0"/>
                      </a:moveTo>
                      <a:lnTo>
                        <a:pt x="123993" y="8694"/>
                      </a:lnTo>
                      <a:cubicBezTo>
                        <a:pt x="1017358" y="134667"/>
                        <a:pt x="1714502" y="1182257"/>
                        <a:pt x="1714502" y="2455930"/>
                      </a:cubicBezTo>
                      <a:cubicBezTo>
                        <a:pt x="1714502" y="2540842"/>
                        <a:pt x="1711404" y="2624749"/>
                        <a:pt x="1705355" y="2707445"/>
                      </a:cubicBezTo>
                      <a:lnTo>
                        <a:pt x="1700771" y="2749157"/>
                      </a:lnTo>
                      <a:lnTo>
                        <a:pt x="1704977" y="2595038"/>
                      </a:lnTo>
                      <a:cubicBezTo>
                        <a:pt x="1704977" y="1321365"/>
                        <a:pt x="1007833" y="273775"/>
                        <a:pt x="114468" y="147802"/>
                      </a:cubicBezTo>
                      <a:lnTo>
                        <a:pt x="0" y="139776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FA8A0629-879C-4302-BBA1-63F58FF2A50D}"/>
                    </a:ext>
                  </a:extLst>
                </p:cNvPr>
                <p:cNvSpPr/>
                <p:nvPr/>
              </p:nvSpPr>
              <p:spPr>
                <a:xfrm rot="2282769">
                  <a:off x="4121737" y="3789958"/>
                  <a:ext cx="80580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E7D3CE2E-BF10-4F56-843B-4FEE5ED38CF4}"/>
                    </a:ext>
                  </a:extLst>
                </p:cNvPr>
                <p:cNvSpPr/>
                <p:nvPr/>
              </p:nvSpPr>
              <p:spPr>
                <a:xfrm rot="20025839">
                  <a:off x="4197488" y="3718216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94CC7324-B988-476A-9B87-DDDE00AAF73E}"/>
                    </a:ext>
                  </a:extLst>
                </p:cNvPr>
                <p:cNvSpPr/>
                <p:nvPr/>
              </p:nvSpPr>
              <p:spPr>
                <a:xfrm rot="1463259">
                  <a:off x="4131798" y="36706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D5C74A4C-D5C7-455A-983C-B9878EA05E88}"/>
                    </a:ext>
                  </a:extLst>
                </p:cNvPr>
                <p:cNvSpPr/>
                <p:nvPr/>
              </p:nvSpPr>
              <p:spPr>
                <a:xfrm rot="18860963">
                  <a:off x="4200897" y="34876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BB4E73D5-5E8F-4BDC-9CED-47E9F7AF4856}"/>
                    </a:ext>
                  </a:extLst>
                </p:cNvPr>
                <p:cNvSpPr/>
                <p:nvPr/>
              </p:nvSpPr>
              <p:spPr>
                <a:xfrm rot="1463259">
                  <a:off x="4116697" y="338503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0C5BADBF-2361-43EB-B6EB-C473835EA56D}"/>
                    </a:ext>
                  </a:extLst>
                </p:cNvPr>
                <p:cNvSpPr/>
                <p:nvPr/>
              </p:nvSpPr>
              <p:spPr>
                <a:xfrm rot="18860963">
                  <a:off x="4186611" y="32638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96A41372-EB3B-4513-A503-02C615028D7E}"/>
                    </a:ext>
                  </a:extLst>
                </p:cNvPr>
                <p:cNvSpPr/>
                <p:nvPr/>
              </p:nvSpPr>
              <p:spPr>
                <a:xfrm rot="18860963">
                  <a:off x="4158035" y="304950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52F37491-807D-48BB-A6D9-A86AAE8B61E7}"/>
                    </a:ext>
                  </a:extLst>
                </p:cNvPr>
                <p:cNvSpPr/>
                <p:nvPr/>
              </p:nvSpPr>
              <p:spPr>
                <a:xfrm rot="1463259">
                  <a:off x="4080977" y="317548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307F82FB-1FD2-4679-A752-BCD202DBAAAF}"/>
                    </a:ext>
                  </a:extLst>
                </p:cNvPr>
                <p:cNvSpPr/>
                <p:nvPr/>
              </p:nvSpPr>
              <p:spPr>
                <a:xfrm rot="1463259">
                  <a:off x="4045259" y="298974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29FF3519-0F1D-4BB0-A924-6841DD1CCA8E}"/>
                    </a:ext>
                  </a:extLst>
                </p:cNvPr>
                <p:cNvSpPr/>
                <p:nvPr/>
              </p:nvSpPr>
              <p:spPr>
                <a:xfrm rot="18860963">
                  <a:off x="4103267" y="284709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86188BE9-E1DE-4EBE-9521-6DE3A41044CD}"/>
                    </a:ext>
                  </a:extLst>
                </p:cNvPr>
                <p:cNvSpPr/>
                <p:nvPr/>
              </p:nvSpPr>
              <p:spPr>
                <a:xfrm rot="1463259">
                  <a:off x="3983346" y="278733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F5F1E203-A128-49C7-806E-6B8F68A05B33}"/>
                    </a:ext>
                  </a:extLst>
                </p:cNvPr>
                <p:cNvSpPr/>
                <p:nvPr/>
              </p:nvSpPr>
              <p:spPr>
                <a:xfrm rot="1463259">
                  <a:off x="3933376" y="2663929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C6E4483B-B413-4591-90A4-4416BD9EFF58}"/>
                    </a:ext>
                  </a:extLst>
                </p:cNvPr>
                <p:cNvSpPr/>
                <p:nvPr/>
              </p:nvSpPr>
              <p:spPr>
                <a:xfrm rot="18036323">
                  <a:off x="4058127" y="264748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79EC1DA1-8C82-4FB1-9D3F-9CA92B1FC88A}"/>
                    </a:ext>
                  </a:extLst>
                </p:cNvPr>
                <p:cNvSpPr/>
                <p:nvPr/>
              </p:nvSpPr>
              <p:spPr>
                <a:xfrm rot="18036323">
                  <a:off x="4089083" y="274987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9A3619EA-CD28-4B53-B59B-0315B8BE6DD9}"/>
                    </a:ext>
                  </a:extLst>
                </p:cNvPr>
                <p:cNvSpPr/>
                <p:nvPr/>
              </p:nvSpPr>
              <p:spPr>
                <a:xfrm rot="1463259">
                  <a:off x="3833272" y="244810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9EB429EF-74AE-4E40-A518-BFF6DB924954}"/>
                    </a:ext>
                  </a:extLst>
                </p:cNvPr>
                <p:cNvSpPr/>
                <p:nvPr/>
              </p:nvSpPr>
              <p:spPr>
                <a:xfrm rot="18036323">
                  <a:off x="3988277" y="250460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E811717C-9239-4E01-82A9-2D9F961FD71F}"/>
                    </a:ext>
                  </a:extLst>
                </p:cNvPr>
                <p:cNvSpPr/>
                <p:nvPr/>
              </p:nvSpPr>
              <p:spPr>
                <a:xfrm rot="19079660">
                  <a:off x="3928032" y="237466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C99D57C4-427F-4E8B-8FFF-4291D893C27B}"/>
                    </a:ext>
                  </a:extLst>
                </p:cNvPr>
                <p:cNvSpPr/>
                <p:nvPr/>
              </p:nvSpPr>
              <p:spPr>
                <a:xfrm rot="904239">
                  <a:off x="3787500" y="2329175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D7BB76EF-4E04-490B-97AF-E964EEBFEC37}"/>
                    </a:ext>
                  </a:extLst>
                </p:cNvPr>
                <p:cNvSpPr/>
                <p:nvPr/>
              </p:nvSpPr>
              <p:spPr>
                <a:xfrm rot="18196412">
                  <a:off x="3854039" y="2225771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D799F6FB-D405-465A-ADB5-5D4EA8676BFA}"/>
                    </a:ext>
                  </a:extLst>
                </p:cNvPr>
                <p:cNvSpPr/>
                <p:nvPr/>
              </p:nvSpPr>
              <p:spPr>
                <a:xfrm rot="20991">
                  <a:off x="3709342" y="2234096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53B82FC6-C39E-4D3B-A4E8-828E97373333}"/>
                    </a:ext>
                  </a:extLst>
                </p:cNvPr>
                <p:cNvSpPr/>
                <p:nvPr/>
              </p:nvSpPr>
              <p:spPr>
                <a:xfrm rot="18196412">
                  <a:off x="3775458" y="2106709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87290685-17D8-4D95-B124-87E0FFAD1AC9}"/>
                    </a:ext>
                  </a:extLst>
                </p:cNvPr>
                <p:cNvSpPr/>
                <p:nvPr/>
              </p:nvSpPr>
              <p:spPr>
                <a:xfrm rot="20991">
                  <a:off x="3640284" y="2103127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6C33B914-5B1D-4433-99F6-C4C2A757BED7}"/>
                    </a:ext>
                  </a:extLst>
                </p:cNvPr>
                <p:cNvSpPr/>
                <p:nvPr/>
              </p:nvSpPr>
              <p:spPr>
                <a:xfrm rot="19920987">
                  <a:off x="3641755" y="198435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7C860EA3-5361-45DC-8FBE-FD4B06262315}"/>
                    </a:ext>
                  </a:extLst>
                </p:cNvPr>
                <p:cNvSpPr/>
                <p:nvPr/>
              </p:nvSpPr>
              <p:spPr>
                <a:xfrm rot="19920987">
                  <a:off x="3355233" y="177738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47730215-402E-4102-9C2B-343681531D07}"/>
                    </a:ext>
                  </a:extLst>
                </p:cNvPr>
                <p:cNvSpPr/>
                <p:nvPr/>
              </p:nvSpPr>
              <p:spPr>
                <a:xfrm rot="16656031">
                  <a:off x="3479782" y="17659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FF6F3672-FC91-44EC-B6D7-1A108AEE499A}"/>
                    </a:ext>
                  </a:extLst>
                </p:cNvPr>
                <p:cNvSpPr/>
                <p:nvPr/>
              </p:nvSpPr>
              <p:spPr>
                <a:xfrm rot="1463259">
                  <a:off x="3889999" y="255078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8D345981-809C-40A4-A8EA-4084D344EC6C}"/>
                    </a:ext>
                  </a:extLst>
                </p:cNvPr>
                <p:cNvSpPr/>
                <p:nvPr/>
              </p:nvSpPr>
              <p:spPr>
                <a:xfrm rot="1463259">
                  <a:off x="4016683" y="28921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74306281-2744-4975-BC7B-B3025F4D3DDC}"/>
                    </a:ext>
                  </a:extLst>
                </p:cNvPr>
                <p:cNvSpPr/>
                <p:nvPr/>
              </p:nvSpPr>
              <p:spPr>
                <a:xfrm rot="1463259">
                  <a:off x="4097647" y="329216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5057AE20-08F2-4E98-922A-F4BE5F6261DD}"/>
                    </a:ext>
                  </a:extLst>
                </p:cNvPr>
                <p:cNvSpPr/>
                <p:nvPr/>
              </p:nvSpPr>
              <p:spPr>
                <a:xfrm rot="18860963">
                  <a:off x="4186610" y="33709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B692CBA5-923A-43A6-B92F-2D3A0CB88A7C}"/>
                    </a:ext>
                  </a:extLst>
                </p:cNvPr>
                <p:cNvSpPr/>
                <p:nvPr/>
              </p:nvSpPr>
              <p:spPr>
                <a:xfrm rot="18860963">
                  <a:off x="4172323" y="315189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B6921B0E-EA2D-411F-8395-0AC568F8EFA4}"/>
                    </a:ext>
                  </a:extLst>
                </p:cNvPr>
                <p:cNvSpPr/>
                <p:nvPr/>
              </p:nvSpPr>
              <p:spPr>
                <a:xfrm rot="1463259">
                  <a:off x="4064310" y="307785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9E14AB2C-0138-419C-8E99-5DFFE1783ACB}"/>
                    </a:ext>
                  </a:extLst>
                </p:cNvPr>
                <p:cNvSpPr/>
                <p:nvPr/>
              </p:nvSpPr>
              <p:spPr>
                <a:xfrm rot="18860963">
                  <a:off x="4196135" y="358528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CEC8B763-13E8-47DD-9608-177495D23E9F}"/>
                    </a:ext>
                  </a:extLst>
                </p:cNvPr>
                <p:cNvSpPr/>
                <p:nvPr/>
              </p:nvSpPr>
              <p:spPr>
                <a:xfrm rot="20025839">
                  <a:off x="4190344" y="3863473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407E265F-6FFC-49EE-9E0E-6781FA1B320D}"/>
                    </a:ext>
                  </a:extLst>
                </p:cNvPr>
                <p:cNvSpPr/>
                <p:nvPr/>
              </p:nvSpPr>
              <p:spPr>
                <a:xfrm rot="2282769">
                  <a:off x="4095208" y="3520782"/>
                  <a:ext cx="105062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79987C3A-01F5-454A-A53D-EF247C2DAFEA}"/>
                    </a:ext>
                  </a:extLst>
                </p:cNvPr>
                <p:cNvSpPr/>
                <p:nvPr/>
              </p:nvSpPr>
              <p:spPr>
                <a:xfrm rot="20991">
                  <a:off x="3756967" y="220075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26A2368F-EF0E-4930-A3EF-4FB02F3856CF}"/>
                    </a:ext>
                  </a:extLst>
                </p:cNvPr>
                <p:cNvSpPr/>
                <p:nvPr/>
              </p:nvSpPr>
              <p:spPr>
                <a:xfrm rot="20991">
                  <a:off x="3580754" y="206502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B62F0E3B-ADDA-4BE8-B167-F3676FFA1D5D}"/>
                    </a:ext>
                  </a:extLst>
                </p:cNvPr>
                <p:cNvSpPr/>
                <p:nvPr/>
              </p:nvSpPr>
              <p:spPr>
                <a:xfrm rot="18501000">
                  <a:off x="3720820" y="211509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02341D42-C5FC-4638-8939-5E0822FF87AC}"/>
                    </a:ext>
                  </a:extLst>
                </p:cNvPr>
                <p:cNvSpPr/>
                <p:nvPr/>
              </p:nvSpPr>
              <p:spPr>
                <a:xfrm rot="18196412">
                  <a:off x="3884995" y="2330547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1554AA78-C2A5-45FF-9C4C-4A180BB9F2F6}"/>
                    </a:ext>
                  </a:extLst>
                </p:cNvPr>
                <p:cNvSpPr/>
                <p:nvPr/>
              </p:nvSpPr>
              <p:spPr>
                <a:xfrm rot="895739">
                  <a:off x="3462203" y="1924649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63AA3284-3892-414C-A40A-4561477A2E3D}"/>
                    </a:ext>
                  </a:extLst>
                </p:cNvPr>
                <p:cNvSpPr/>
                <p:nvPr/>
              </p:nvSpPr>
              <p:spPr>
                <a:xfrm rot="17879718">
                  <a:off x="3565954" y="184855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8FD120C3-1AF3-4AAE-93C7-50444C5D8814}"/>
                    </a:ext>
                  </a:extLst>
                </p:cNvPr>
                <p:cNvSpPr/>
                <p:nvPr/>
              </p:nvSpPr>
              <p:spPr>
                <a:xfrm rot="20991">
                  <a:off x="3530748" y="1993590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73764C44-73B8-4B7D-81C8-CC67EE7673D5}"/>
                    </a:ext>
                  </a:extLst>
                </p:cNvPr>
                <p:cNvSpPr/>
                <p:nvPr/>
              </p:nvSpPr>
              <p:spPr>
                <a:xfrm rot="19081157">
                  <a:off x="3396257" y="184800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8A86B3EC-8DBE-4C8E-BC55-19E9A268700B}"/>
                    </a:ext>
                  </a:extLst>
                </p:cNvPr>
                <p:cNvSpPr/>
                <p:nvPr/>
              </p:nvSpPr>
              <p:spPr>
                <a:xfrm rot="20812549">
                  <a:off x="3302031" y="177814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01B3578C-5F9E-4D15-ADB4-4C5C65E3843C}"/>
                    </a:ext>
                  </a:extLst>
                </p:cNvPr>
                <p:cNvSpPr/>
                <p:nvPr/>
              </p:nvSpPr>
              <p:spPr>
                <a:xfrm rot="19798076">
                  <a:off x="3146855" y="169615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AFF9BFBB-D273-4E91-8503-343700B289C2}"/>
                    </a:ext>
                  </a:extLst>
                </p:cNvPr>
                <p:cNvSpPr/>
                <p:nvPr/>
              </p:nvSpPr>
              <p:spPr>
                <a:xfrm rot="19798076">
                  <a:off x="3218293" y="173187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DBD70FAD-91E8-4B09-8A27-202784463CA4}"/>
                    </a:ext>
                  </a:extLst>
                </p:cNvPr>
                <p:cNvSpPr/>
                <p:nvPr/>
              </p:nvSpPr>
              <p:spPr>
                <a:xfrm rot="21400117">
                  <a:off x="3051999" y="166146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5E9887B0-DB30-4B5A-B62E-E56A0D22FB87}"/>
                    </a:ext>
                  </a:extLst>
                </p:cNvPr>
                <p:cNvSpPr/>
                <p:nvPr/>
              </p:nvSpPr>
              <p:spPr>
                <a:xfrm rot="21400117">
                  <a:off x="2985324" y="160431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E7611A32-59C4-47D3-A700-E1195B49155D}"/>
                    </a:ext>
                  </a:extLst>
                </p:cNvPr>
                <p:cNvSpPr/>
                <p:nvPr/>
              </p:nvSpPr>
              <p:spPr>
                <a:xfrm rot="21400117">
                  <a:off x="2897218" y="156144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6FE235CE-A062-45E9-B7F3-F6B9914FA56F}"/>
                    </a:ext>
                  </a:extLst>
                </p:cNvPr>
                <p:cNvSpPr/>
                <p:nvPr/>
              </p:nvSpPr>
              <p:spPr>
                <a:xfrm rot="21400117">
                  <a:off x="2782917" y="15400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AA814B50-2340-42D4-9DB3-8C012FDB19C0}"/>
                    </a:ext>
                  </a:extLst>
                </p:cNvPr>
                <p:cNvSpPr/>
                <p:nvPr/>
              </p:nvSpPr>
              <p:spPr>
                <a:xfrm rot="17607437">
                  <a:off x="3280597" y="168765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D4390B9D-6768-4975-928B-E63F478B6C12}"/>
                    </a:ext>
                  </a:extLst>
                </p:cNvPr>
                <p:cNvSpPr/>
                <p:nvPr/>
              </p:nvSpPr>
              <p:spPr>
                <a:xfrm rot="17607437">
                  <a:off x="3147246" y="163526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4F145367-9035-4831-B4E8-4A2F2E5CFC40}"/>
                    </a:ext>
                  </a:extLst>
                </p:cNvPr>
                <p:cNvSpPr/>
                <p:nvPr/>
              </p:nvSpPr>
              <p:spPr>
                <a:xfrm rot="17607437">
                  <a:off x="2994846" y="156621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510FDEFB-26EC-49F1-8C30-142E95C0AE90}"/>
                    </a:ext>
                  </a:extLst>
                </p:cNvPr>
                <p:cNvSpPr/>
                <p:nvPr/>
              </p:nvSpPr>
              <p:spPr>
                <a:xfrm rot="17607437">
                  <a:off x="3085333" y="15638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F533E3E4-EB0F-4C03-AE9E-54B4594E83B3}"/>
                    </a:ext>
                  </a:extLst>
                </p:cNvPr>
                <p:cNvSpPr/>
                <p:nvPr/>
              </p:nvSpPr>
              <p:spPr>
                <a:xfrm rot="17607437">
                  <a:off x="2966270" y="148048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439D6B5F-37DA-4BD2-AF88-A67B14D43711}"/>
                    </a:ext>
                  </a:extLst>
                </p:cNvPr>
                <p:cNvSpPr/>
                <p:nvPr/>
              </p:nvSpPr>
              <p:spPr>
                <a:xfrm rot="17607437">
                  <a:off x="2832920" y="147572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FCF9BBC9-EE8E-4F7C-AD46-D77B30C8AB19}"/>
                    </a:ext>
                  </a:extLst>
                </p:cNvPr>
                <p:cNvSpPr/>
                <p:nvPr/>
              </p:nvSpPr>
              <p:spPr>
                <a:xfrm rot="17607437">
                  <a:off x="2743833" y="142104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1F57AC9A-856E-4655-8029-5A423B3F6ADC}"/>
                    </a:ext>
                  </a:extLst>
                </p:cNvPr>
                <p:cNvSpPr/>
                <p:nvPr/>
              </p:nvSpPr>
              <p:spPr>
                <a:xfrm rot="16781166">
                  <a:off x="2896879" y="14031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AC17FEAD-5AB6-4D76-9604-A878347C9D22}"/>
                    </a:ext>
                  </a:extLst>
                </p:cNvPr>
                <p:cNvSpPr/>
                <p:nvPr/>
              </p:nvSpPr>
              <p:spPr>
                <a:xfrm rot="16781166">
                  <a:off x="3058804" y="14722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B0EF6F60-65D2-4C00-9FFE-25FF92DE85B1}"/>
                    </a:ext>
                  </a:extLst>
                </p:cNvPr>
                <p:cNvSpPr/>
                <p:nvPr/>
              </p:nvSpPr>
              <p:spPr>
                <a:xfrm rot="16781166">
                  <a:off x="3163235" y="151453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740AEC49-D571-48D0-9957-142BEC83278F}"/>
                    </a:ext>
                  </a:extLst>
                </p:cNvPr>
                <p:cNvSpPr/>
                <p:nvPr/>
              </p:nvSpPr>
              <p:spPr>
                <a:xfrm rot="16781166">
                  <a:off x="3237054" y="158596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D909923B-245A-41EB-AE72-D8F0D7F01894}"/>
                    </a:ext>
                  </a:extLst>
                </p:cNvPr>
                <p:cNvSpPr/>
                <p:nvPr/>
              </p:nvSpPr>
              <p:spPr>
                <a:xfrm rot="17314194">
                  <a:off x="3344210" y="166455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2BCB4DC8-2291-4D00-AF07-F96C46180386}"/>
                    </a:ext>
                  </a:extLst>
                </p:cNvPr>
                <p:cNvSpPr/>
                <p:nvPr/>
              </p:nvSpPr>
              <p:spPr>
                <a:xfrm rot="17314194">
                  <a:off x="3415648" y="173360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D984CD49-A792-4BAF-84C7-3259886F1963}"/>
                  </a:ext>
                </a:extLst>
              </p:cNvPr>
              <p:cNvGrpSpPr/>
              <p:nvPr/>
            </p:nvGrpSpPr>
            <p:grpSpPr>
              <a:xfrm>
                <a:off x="2157449" y="1307088"/>
                <a:ext cx="1543924" cy="2308878"/>
                <a:chOff x="2619374" y="1422579"/>
                <a:chExt cx="1705989" cy="2551240"/>
              </a:xfrm>
            </p:grpSpPr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FCC463E5-BA40-4EAE-99AA-31B757FBDE62}"/>
                    </a:ext>
                  </a:extLst>
                </p:cNvPr>
                <p:cNvSpPr/>
                <p:nvPr/>
              </p:nvSpPr>
              <p:spPr>
                <a:xfrm>
                  <a:off x="2619374" y="1438275"/>
                  <a:ext cx="1590676" cy="2400740"/>
                </a:xfrm>
                <a:custGeom>
                  <a:avLst/>
                  <a:gdLst>
                    <a:gd name="connsiteX0" fmla="*/ 0 w 1714502"/>
                    <a:gd name="connsiteY0" fmla="*/ 0 h 2749157"/>
                    <a:gd name="connsiteX1" fmla="*/ 123993 w 1714502"/>
                    <a:gd name="connsiteY1" fmla="*/ 8694 h 2749157"/>
                    <a:gd name="connsiteX2" fmla="*/ 1714502 w 1714502"/>
                    <a:gd name="connsiteY2" fmla="*/ 2455930 h 2749157"/>
                    <a:gd name="connsiteX3" fmla="*/ 1705355 w 1714502"/>
                    <a:gd name="connsiteY3" fmla="*/ 2707445 h 2749157"/>
                    <a:gd name="connsiteX4" fmla="*/ 1700771 w 1714502"/>
                    <a:gd name="connsiteY4" fmla="*/ 2749157 h 2749157"/>
                    <a:gd name="connsiteX5" fmla="*/ 1704977 w 1714502"/>
                    <a:gd name="connsiteY5" fmla="*/ 2595038 h 2749157"/>
                    <a:gd name="connsiteX6" fmla="*/ 114468 w 1714502"/>
                    <a:gd name="connsiteY6" fmla="*/ 147802 h 2749157"/>
                    <a:gd name="connsiteX7" fmla="*/ 0 w 1714502"/>
                    <a:gd name="connsiteY7" fmla="*/ 139776 h 2749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2" h="2749157">
                      <a:moveTo>
                        <a:pt x="0" y="0"/>
                      </a:moveTo>
                      <a:lnTo>
                        <a:pt x="123993" y="8694"/>
                      </a:lnTo>
                      <a:cubicBezTo>
                        <a:pt x="1017358" y="134667"/>
                        <a:pt x="1714502" y="1182257"/>
                        <a:pt x="1714502" y="2455930"/>
                      </a:cubicBezTo>
                      <a:cubicBezTo>
                        <a:pt x="1714502" y="2540842"/>
                        <a:pt x="1711404" y="2624749"/>
                        <a:pt x="1705355" y="2707445"/>
                      </a:cubicBezTo>
                      <a:lnTo>
                        <a:pt x="1700771" y="2749157"/>
                      </a:lnTo>
                      <a:lnTo>
                        <a:pt x="1704977" y="2595038"/>
                      </a:lnTo>
                      <a:cubicBezTo>
                        <a:pt x="1704977" y="1321365"/>
                        <a:pt x="1007833" y="273775"/>
                        <a:pt x="114468" y="147802"/>
                      </a:cubicBezTo>
                      <a:lnTo>
                        <a:pt x="0" y="139776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31165EC1-606F-4FC9-BFD4-101E8C91F48D}"/>
                    </a:ext>
                  </a:extLst>
                </p:cNvPr>
                <p:cNvSpPr/>
                <p:nvPr/>
              </p:nvSpPr>
              <p:spPr>
                <a:xfrm rot="2282769">
                  <a:off x="4121737" y="3789958"/>
                  <a:ext cx="80580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50850457-AA01-4726-8D51-D37C017F3F9F}"/>
                    </a:ext>
                  </a:extLst>
                </p:cNvPr>
                <p:cNvSpPr/>
                <p:nvPr/>
              </p:nvSpPr>
              <p:spPr>
                <a:xfrm rot="20025839">
                  <a:off x="4197488" y="3718216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A442637C-4E51-4D1A-AECB-716B98FE0AE1}"/>
                    </a:ext>
                  </a:extLst>
                </p:cNvPr>
                <p:cNvSpPr/>
                <p:nvPr/>
              </p:nvSpPr>
              <p:spPr>
                <a:xfrm rot="1463259">
                  <a:off x="4131798" y="36706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FB48F323-3429-46E6-9E3C-C31AF811E968}"/>
                    </a:ext>
                  </a:extLst>
                </p:cNvPr>
                <p:cNvSpPr/>
                <p:nvPr/>
              </p:nvSpPr>
              <p:spPr>
                <a:xfrm rot="18860963">
                  <a:off x="4200897" y="34876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8AE5AA1E-4061-44E3-8693-326406CF8918}"/>
                    </a:ext>
                  </a:extLst>
                </p:cNvPr>
                <p:cNvSpPr/>
                <p:nvPr/>
              </p:nvSpPr>
              <p:spPr>
                <a:xfrm rot="1463259">
                  <a:off x="4116697" y="338503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8DA68148-A4C6-4839-86EC-E77F2E0C2E41}"/>
                    </a:ext>
                  </a:extLst>
                </p:cNvPr>
                <p:cNvSpPr/>
                <p:nvPr/>
              </p:nvSpPr>
              <p:spPr>
                <a:xfrm rot="18860963">
                  <a:off x="4186611" y="32638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BFFB62E5-B191-4907-870B-5E00CDAB453C}"/>
                    </a:ext>
                  </a:extLst>
                </p:cNvPr>
                <p:cNvSpPr/>
                <p:nvPr/>
              </p:nvSpPr>
              <p:spPr>
                <a:xfrm rot="18860963">
                  <a:off x="4158035" y="304950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BB08F90B-A837-4327-944D-E9C28C2A02E9}"/>
                    </a:ext>
                  </a:extLst>
                </p:cNvPr>
                <p:cNvSpPr/>
                <p:nvPr/>
              </p:nvSpPr>
              <p:spPr>
                <a:xfrm rot="1463259">
                  <a:off x="4080977" y="317548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BFAC9287-D9EA-4798-B829-A27C15EE001D}"/>
                    </a:ext>
                  </a:extLst>
                </p:cNvPr>
                <p:cNvSpPr/>
                <p:nvPr/>
              </p:nvSpPr>
              <p:spPr>
                <a:xfrm rot="1463259">
                  <a:off x="4045259" y="298974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BC60E5E0-D8A5-4BE1-B2A7-856BD10B3ECA}"/>
                    </a:ext>
                  </a:extLst>
                </p:cNvPr>
                <p:cNvSpPr/>
                <p:nvPr/>
              </p:nvSpPr>
              <p:spPr>
                <a:xfrm rot="18860963">
                  <a:off x="4103267" y="284709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04623622-C419-4F49-B2B3-4723F44B8A2F}"/>
                    </a:ext>
                  </a:extLst>
                </p:cNvPr>
                <p:cNvSpPr/>
                <p:nvPr/>
              </p:nvSpPr>
              <p:spPr>
                <a:xfrm rot="1463259">
                  <a:off x="3983346" y="278733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224B1047-9B1B-46C0-AD50-C67946BCF43A}"/>
                    </a:ext>
                  </a:extLst>
                </p:cNvPr>
                <p:cNvSpPr/>
                <p:nvPr/>
              </p:nvSpPr>
              <p:spPr>
                <a:xfrm rot="1463259">
                  <a:off x="3933376" y="2663929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7A220132-70A1-4435-A1A0-EE8ACFFB198C}"/>
                    </a:ext>
                  </a:extLst>
                </p:cNvPr>
                <p:cNvSpPr/>
                <p:nvPr/>
              </p:nvSpPr>
              <p:spPr>
                <a:xfrm rot="18036323">
                  <a:off x="4058127" y="264748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E6053956-EFBA-4681-96A7-FB56C210A19F}"/>
                    </a:ext>
                  </a:extLst>
                </p:cNvPr>
                <p:cNvSpPr/>
                <p:nvPr/>
              </p:nvSpPr>
              <p:spPr>
                <a:xfrm rot="18036323">
                  <a:off x="4089083" y="274987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4A6981E4-D6E6-4094-A03D-45756134AACA}"/>
                    </a:ext>
                  </a:extLst>
                </p:cNvPr>
                <p:cNvSpPr/>
                <p:nvPr/>
              </p:nvSpPr>
              <p:spPr>
                <a:xfrm rot="1463259">
                  <a:off x="3833272" y="244810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E91DFA2E-CCCD-4643-9E16-EBACDDC397B7}"/>
                    </a:ext>
                  </a:extLst>
                </p:cNvPr>
                <p:cNvSpPr/>
                <p:nvPr/>
              </p:nvSpPr>
              <p:spPr>
                <a:xfrm rot="18036323">
                  <a:off x="3988277" y="250460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80C8F23C-1338-4F93-AC35-19EFD07A7A69}"/>
                    </a:ext>
                  </a:extLst>
                </p:cNvPr>
                <p:cNvSpPr/>
                <p:nvPr/>
              </p:nvSpPr>
              <p:spPr>
                <a:xfrm rot="19079660">
                  <a:off x="3928032" y="237466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FD73260B-0DA8-4421-BE09-DAEEC3EB1053}"/>
                    </a:ext>
                  </a:extLst>
                </p:cNvPr>
                <p:cNvSpPr/>
                <p:nvPr/>
              </p:nvSpPr>
              <p:spPr>
                <a:xfrm rot="904239">
                  <a:off x="3787500" y="2329175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155DB852-9D9E-4CD4-A92E-8DBBF5BB2CD9}"/>
                    </a:ext>
                  </a:extLst>
                </p:cNvPr>
                <p:cNvSpPr/>
                <p:nvPr/>
              </p:nvSpPr>
              <p:spPr>
                <a:xfrm rot="18196412">
                  <a:off x="3854039" y="2225771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F6B07DD7-70E0-4D81-ADE8-AF088E60A8D6}"/>
                    </a:ext>
                  </a:extLst>
                </p:cNvPr>
                <p:cNvSpPr/>
                <p:nvPr/>
              </p:nvSpPr>
              <p:spPr>
                <a:xfrm rot="20991">
                  <a:off x="3709342" y="2234096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B3C4CB7B-1ECA-484E-A718-EF0B6078C93C}"/>
                    </a:ext>
                  </a:extLst>
                </p:cNvPr>
                <p:cNvSpPr/>
                <p:nvPr/>
              </p:nvSpPr>
              <p:spPr>
                <a:xfrm rot="18196412">
                  <a:off x="3775458" y="2106709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E072208B-A742-4A4F-8AE1-0DED363C1B64}"/>
                    </a:ext>
                  </a:extLst>
                </p:cNvPr>
                <p:cNvSpPr/>
                <p:nvPr/>
              </p:nvSpPr>
              <p:spPr>
                <a:xfrm rot="20991">
                  <a:off x="3640284" y="2103127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7A29274E-BD94-4324-8371-9EF8D55F48BF}"/>
                    </a:ext>
                  </a:extLst>
                </p:cNvPr>
                <p:cNvSpPr/>
                <p:nvPr/>
              </p:nvSpPr>
              <p:spPr>
                <a:xfrm rot="19920987">
                  <a:off x="3641755" y="198435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E9FF7AC8-954A-4962-A271-0B83DAC7DC70}"/>
                    </a:ext>
                  </a:extLst>
                </p:cNvPr>
                <p:cNvSpPr/>
                <p:nvPr/>
              </p:nvSpPr>
              <p:spPr>
                <a:xfrm rot="19920987">
                  <a:off x="3355233" y="177738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252DDD6A-6EEF-4865-AFAF-D4FB99E83351}"/>
                    </a:ext>
                  </a:extLst>
                </p:cNvPr>
                <p:cNvSpPr/>
                <p:nvPr/>
              </p:nvSpPr>
              <p:spPr>
                <a:xfrm rot="16656031">
                  <a:off x="3479782" y="17659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F0891C4A-EC4D-4F0C-8638-5F63BE0475F3}"/>
                    </a:ext>
                  </a:extLst>
                </p:cNvPr>
                <p:cNvSpPr/>
                <p:nvPr/>
              </p:nvSpPr>
              <p:spPr>
                <a:xfrm rot="1463259">
                  <a:off x="3889999" y="255078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0EE449F4-DBE4-41EC-B1B9-000D77D3E8F3}"/>
                    </a:ext>
                  </a:extLst>
                </p:cNvPr>
                <p:cNvSpPr/>
                <p:nvPr/>
              </p:nvSpPr>
              <p:spPr>
                <a:xfrm rot="1463259">
                  <a:off x="4016683" y="28921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6B5CD9FA-7FCE-46DE-894F-ADB20681C467}"/>
                    </a:ext>
                  </a:extLst>
                </p:cNvPr>
                <p:cNvSpPr/>
                <p:nvPr/>
              </p:nvSpPr>
              <p:spPr>
                <a:xfrm rot="1463259">
                  <a:off x="4097647" y="329216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DC391139-88B3-40E2-8FD2-454729E03BD3}"/>
                    </a:ext>
                  </a:extLst>
                </p:cNvPr>
                <p:cNvSpPr/>
                <p:nvPr/>
              </p:nvSpPr>
              <p:spPr>
                <a:xfrm rot="18860963">
                  <a:off x="4186610" y="33709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34C00C80-E17D-4627-AADB-9179A5A221D0}"/>
                    </a:ext>
                  </a:extLst>
                </p:cNvPr>
                <p:cNvSpPr/>
                <p:nvPr/>
              </p:nvSpPr>
              <p:spPr>
                <a:xfrm rot="18860963">
                  <a:off x="4172323" y="315189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64AFFC4A-0653-4731-9CDB-082005DB5C7B}"/>
                    </a:ext>
                  </a:extLst>
                </p:cNvPr>
                <p:cNvSpPr/>
                <p:nvPr/>
              </p:nvSpPr>
              <p:spPr>
                <a:xfrm rot="1463259">
                  <a:off x="4064310" y="307785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E5B5E9D0-A2D2-41D9-A3BB-3D3C123C09F2}"/>
                    </a:ext>
                  </a:extLst>
                </p:cNvPr>
                <p:cNvSpPr/>
                <p:nvPr/>
              </p:nvSpPr>
              <p:spPr>
                <a:xfrm rot="18860963">
                  <a:off x="4196135" y="358528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CDB812B7-7C2E-4974-9A16-8D4ED029B3A9}"/>
                    </a:ext>
                  </a:extLst>
                </p:cNvPr>
                <p:cNvSpPr/>
                <p:nvPr/>
              </p:nvSpPr>
              <p:spPr>
                <a:xfrm rot="20025839">
                  <a:off x="4190344" y="3863473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2B350F79-59C4-4D1C-867C-8617A5AFAF62}"/>
                    </a:ext>
                  </a:extLst>
                </p:cNvPr>
                <p:cNvSpPr/>
                <p:nvPr/>
              </p:nvSpPr>
              <p:spPr>
                <a:xfrm rot="2282769">
                  <a:off x="4095208" y="3520782"/>
                  <a:ext cx="105062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5B765F5E-C496-4D15-B009-7236138CE1BC}"/>
                    </a:ext>
                  </a:extLst>
                </p:cNvPr>
                <p:cNvSpPr/>
                <p:nvPr/>
              </p:nvSpPr>
              <p:spPr>
                <a:xfrm rot="20991">
                  <a:off x="3756967" y="220075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79A4C0B4-CE64-467F-B3B7-C663F4508262}"/>
                    </a:ext>
                  </a:extLst>
                </p:cNvPr>
                <p:cNvSpPr/>
                <p:nvPr/>
              </p:nvSpPr>
              <p:spPr>
                <a:xfrm rot="20991">
                  <a:off x="3580754" y="206502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0B60EAE4-01DE-4C93-9DED-EAB5B169035C}"/>
                    </a:ext>
                  </a:extLst>
                </p:cNvPr>
                <p:cNvSpPr/>
                <p:nvPr/>
              </p:nvSpPr>
              <p:spPr>
                <a:xfrm rot="18501000">
                  <a:off x="3720820" y="211509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E607063B-3398-483C-A47C-2AB943F15B03}"/>
                    </a:ext>
                  </a:extLst>
                </p:cNvPr>
                <p:cNvSpPr/>
                <p:nvPr/>
              </p:nvSpPr>
              <p:spPr>
                <a:xfrm rot="18196412">
                  <a:off x="3884995" y="2330547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FD965321-2213-425E-AF91-66BFB208B95C}"/>
                    </a:ext>
                  </a:extLst>
                </p:cNvPr>
                <p:cNvSpPr/>
                <p:nvPr/>
              </p:nvSpPr>
              <p:spPr>
                <a:xfrm rot="895739">
                  <a:off x="3462203" y="1924649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BC6C7C17-BC96-4AD9-A6A3-09382B761E98}"/>
                    </a:ext>
                  </a:extLst>
                </p:cNvPr>
                <p:cNvSpPr/>
                <p:nvPr/>
              </p:nvSpPr>
              <p:spPr>
                <a:xfrm rot="17879718">
                  <a:off x="3565954" y="184855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492CA778-E21B-4E42-9403-DFB65AFF55C0}"/>
                    </a:ext>
                  </a:extLst>
                </p:cNvPr>
                <p:cNvSpPr/>
                <p:nvPr/>
              </p:nvSpPr>
              <p:spPr>
                <a:xfrm rot="20991">
                  <a:off x="3530748" y="1993590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A0AF7B58-9006-439B-BE81-FEB4F572A6C7}"/>
                    </a:ext>
                  </a:extLst>
                </p:cNvPr>
                <p:cNvSpPr/>
                <p:nvPr/>
              </p:nvSpPr>
              <p:spPr>
                <a:xfrm rot="19081157">
                  <a:off x="3396257" y="184800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0016CBF6-1020-47CF-8276-6B83980C4920}"/>
                    </a:ext>
                  </a:extLst>
                </p:cNvPr>
                <p:cNvSpPr/>
                <p:nvPr/>
              </p:nvSpPr>
              <p:spPr>
                <a:xfrm rot="20812549">
                  <a:off x="3302031" y="177814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436C1659-873D-4215-8C8E-D3AAC5A306F3}"/>
                    </a:ext>
                  </a:extLst>
                </p:cNvPr>
                <p:cNvSpPr/>
                <p:nvPr/>
              </p:nvSpPr>
              <p:spPr>
                <a:xfrm rot="19798076">
                  <a:off x="3146855" y="169615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7B68FD35-E66D-4A60-AE68-A72F967FA170}"/>
                    </a:ext>
                  </a:extLst>
                </p:cNvPr>
                <p:cNvSpPr/>
                <p:nvPr/>
              </p:nvSpPr>
              <p:spPr>
                <a:xfrm rot="19798076">
                  <a:off x="3218293" y="173187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2844CEC2-D7FF-487B-A40A-F6F99C742B80}"/>
                    </a:ext>
                  </a:extLst>
                </p:cNvPr>
                <p:cNvSpPr/>
                <p:nvPr/>
              </p:nvSpPr>
              <p:spPr>
                <a:xfrm rot="21400117">
                  <a:off x="3051999" y="166146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6E04022D-4053-4EA5-ACC0-334165B62ED9}"/>
                    </a:ext>
                  </a:extLst>
                </p:cNvPr>
                <p:cNvSpPr/>
                <p:nvPr/>
              </p:nvSpPr>
              <p:spPr>
                <a:xfrm rot="21400117">
                  <a:off x="2985324" y="160431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BA3469AA-0608-47F3-AA44-C5EFD08D21D8}"/>
                    </a:ext>
                  </a:extLst>
                </p:cNvPr>
                <p:cNvSpPr/>
                <p:nvPr/>
              </p:nvSpPr>
              <p:spPr>
                <a:xfrm rot="21400117">
                  <a:off x="2897218" y="156144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0435960C-2E4C-40E3-B366-E2A7FD7BC13B}"/>
                    </a:ext>
                  </a:extLst>
                </p:cNvPr>
                <p:cNvSpPr/>
                <p:nvPr/>
              </p:nvSpPr>
              <p:spPr>
                <a:xfrm rot="21400117">
                  <a:off x="2782917" y="15400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251CEC44-CDE3-4E16-88C6-631E2BA3A84A}"/>
                    </a:ext>
                  </a:extLst>
                </p:cNvPr>
                <p:cNvSpPr/>
                <p:nvPr/>
              </p:nvSpPr>
              <p:spPr>
                <a:xfrm rot="17607437">
                  <a:off x="3280597" y="168765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1D180F65-EC09-41E5-A052-C474C7D4D5C3}"/>
                    </a:ext>
                  </a:extLst>
                </p:cNvPr>
                <p:cNvSpPr/>
                <p:nvPr/>
              </p:nvSpPr>
              <p:spPr>
                <a:xfrm rot="17607437">
                  <a:off x="3147246" y="163526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6A1FA51B-5132-4980-9174-A278C8CA86D7}"/>
                    </a:ext>
                  </a:extLst>
                </p:cNvPr>
                <p:cNvSpPr/>
                <p:nvPr/>
              </p:nvSpPr>
              <p:spPr>
                <a:xfrm rot="17607437">
                  <a:off x="2994846" y="156621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F0DC6062-70AD-42D0-93CE-64E5267AAAB1}"/>
                    </a:ext>
                  </a:extLst>
                </p:cNvPr>
                <p:cNvSpPr/>
                <p:nvPr/>
              </p:nvSpPr>
              <p:spPr>
                <a:xfrm rot="17607437">
                  <a:off x="3085333" y="15638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CD37D735-AF40-42BA-9138-21BA8CE0BB6A}"/>
                    </a:ext>
                  </a:extLst>
                </p:cNvPr>
                <p:cNvSpPr/>
                <p:nvPr/>
              </p:nvSpPr>
              <p:spPr>
                <a:xfrm rot="17607437">
                  <a:off x="2966270" y="148048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73E9340D-97C2-4A2C-8EAC-9A8597DCE1F8}"/>
                    </a:ext>
                  </a:extLst>
                </p:cNvPr>
                <p:cNvSpPr/>
                <p:nvPr/>
              </p:nvSpPr>
              <p:spPr>
                <a:xfrm rot="17607437">
                  <a:off x="2832920" y="147572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DD8D108F-3D64-4D8D-9E99-1B17D43CC384}"/>
                    </a:ext>
                  </a:extLst>
                </p:cNvPr>
                <p:cNvSpPr/>
                <p:nvPr/>
              </p:nvSpPr>
              <p:spPr>
                <a:xfrm rot="17607437">
                  <a:off x="2743833" y="142104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87F7F437-DB64-4F2A-BCDA-CB11161AAC5C}"/>
                    </a:ext>
                  </a:extLst>
                </p:cNvPr>
                <p:cNvSpPr/>
                <p:nvPr/>
              </p:nvSpPr>
              <p:spPr>
                <a:xfrm rot="16781166">
                  <a:off x="2896879" y="14031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8329BF98-5146-4024-B160-0C0474A5E87D}"/>
                    </a:ext>
                  </a:extLst>
                </p:cNvPr>
                <p:cNvSpPr/>
                <p:nvPr/>
              </p:nvSpPr>
              <p:spPr>
                <a:xfrm rot="16781166">
                  <a:off x="3058804" y="14722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3AD3300D-A290-467B-B544-3D5FFC4FB2A2}"/>
                    </a:ext>
                  </a:extLst>
                </p:cNvPr>
                <p:cNvSpPr/>
                <p:nvPr/>
              </p:nvSpPr>
              <p:spPr>
                <a:xfrm rot="16781166">
                  <a:off x="3163235" y="151453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3E92081C-2BA1-4AE9-8BBE-5479BCD923C0}"/>
                    </a:ext>
                  </a:extLst>
                </p:cNvPr>
                <p:cNvSpPr/>
                <p:nvPr/>
              </p:nvSpPr>
              <p:spPr>
                <a:xfrm rot="16781166">
                  <a:off x="3237054" y="158596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85F6364F-300E-4454-BBCD-D8A6671B134C}"/>
                    </a:ext>
                  </a:extLst>
                </p:cNvPr>
                <p:cNvSpPr/>
                <p:nvPr/>
              </p:nvSpPr>
              <p:spPr>
                <a:xfrm rot="17314194">
                  <a:off x="3344210" y="166455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4986CC22-30B9-492E-96C0-5568E2591336}"/>
                    </a:ext>
                  </a:extLst>
                </p:cNvPr>
                <p:cNvSpPr/>
                <p:nvPr/>
              </p:nvSpPr>
              <p:spPr>
                <a:xfrm rot="17314194">
                  <a:off x="3415648" y="173360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4E041DE5-5FFB-4713-BCB7-DBD87DAE94F8}"/>
                  </a:ext>
                </a:extLst>
              </p:cNvPr>
              <p:cNvGrpSpPr/>
              <p:nvPr/>
            </p:nvGrpSpPr>
            <p:grpSpPr>
              <a:xfrm>
                <a:off x="2619374" y="1422579"/>
                <a:ext cx="1705989" cy="2551240"/>
                <a:chOff x="2619374" y="1422579"/>
                <a:chExt cx="1705989" cy="2551240"/>
              </a:xfrm>
            </p:grpSpPr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6D74A27A-5844-4E20-A0D5-A9A321621D82}"/>
                    </a:ext>
                  </a:extLst>
                </p:cNvPr>
                <p:cNvSpPr/>
                <p:nvPr/>
              </p:nvSpPr>
              <p:spPr>
                <a:xfrm>
                  <a:off x="2619374" y="1438275"/>
                  <a:ext cx="1590676" cy="2400740"/>
                </a:xfrm>
                <a:custGeom>
                  <a:avLst/>
                  <a:gdLst>
                    <a:gd name="connsiteX0" fmla="*/ 0 w 1714502"/>
                    <a:gd name="connsiteY0" fmla="*/ 0 h 2749157"/>
                    <a:gd name="connsiteX1" fmla="*/ 123993 w 1714502"/>
                    <a:gd name="connsiteY1" fmla="*/ 8694 h 2749157"/>
                    <a:gd name="connsiteX2" fmla="*/ 1714502 w 1714502"/>
                    <a:gd name="connsiteY2" fmla="*/ 2455930 h 2749157"/>
                    <a:gd name="connsiteX3" fmla="*/ 1705355 w 1714502"/>
                    <a:gd name="connsiteY3" fmla="*/ 2707445 h 2749157"/>
                    <a:gd name="connsiteX4" fmla="*/ 1700771 w 1714502"/>
                    <a:gd name="connsiteY4" fmla="*/ 2749157 h 2749157"/>
                    <a:gd name="connsiteX5" fmla="*/ 1704977 w 1714502"/>
                    <a:gd name="connsiteY5" fmla="*/ 2595038 h 2749157"/>
                    <a:gd name="connsiteX6" fmla="*/ 114468 w 1714502"/>
                    <a:gd name="connsiteY6" fmla="*/ 147802 h 2749157"/>
                    <a:gd name="connsiteX7" fmla="*/ 0 w 1714502"/>
                    <a:gd name="connsiteY7" fmla="*/ 139776 h 2749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2" h="2749157">
                      <a:moveTo>
                        <a:pt x="0" y="0"/>
                      </a:moveTo>
                      <a:lnTo>
                        <a:pt x="123993" y="8694"/>
                      </a:lnTo>
                      <a:cubicBezTo>
                        <a:pt x="1017358" y="134667"/>
                        <a:pt x="1714502" y="1182257"/>
                        <a:pt x="1714502" y="2455930"/>
                      </a:cubicBezTo>
                      <a:cubicBezTo>
                        <a:pt x="1714502" y="2540842"/>
                        <a:pt x="1711404" y="2624749"/>
                        <a:pt x="1705355" y="2707445"/>
                      </a:cubicBezTo>
                      <a:lnTo>
                        <a:pt x="1700771" y="2749157"/>
                      </a:lnTo>
                      <a:lnTo>
                        <a:pt x="1704977" y="2595038"/>
                      </a:lnTo>
                      <a:cubicBezTo>
                        <a:pt x="1704977" y="1321365"/>
                        <a:pt x="1007833" y="273775"/>
                        <a:pt x="114468" y="147802"/>
                      </a:cubicBezTo>
                      <a:lnTo>
                        <a:pt x="0" y="139776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6A4C10B8-9FDE-4ABB-85BE-C9564E025C68}"/>
                    </a:ext>
                  </a:extLst>
                </p:cNvPr>
                <p:cNvSpPr/>
                <p:nvPr/>
              </p:nvSpPr>
              <p:spPr>
                <a:xfrm rot="2282769">
                  <a:off x="4121737" y="3789958"/>
                  <a:ext cx="80580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3E99FE63-FD84-4C3C-B9BD-508FF70D0EA6}"/>
                    </a:ext>
                  </a:extLst>
                </p:cNvPr>
                <p:cNvSpPr/>
                <p:nvPr/>
              </p:nvSpPr>
              <p:spPr>
                <a:xfrm rot="20025839">
                  <a:off x="4197488" y="3718216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919A8C4A-E0BD-4585-B469-89845504910C}"/>
                    </a:ext>
                  </a:extLst>
                </p:cNvPr>
                <p:cNvSpPr/>
                <p:nvPr/>
              </p:nvSpPr>
              <p:spPr>
                <a:xfrm rot="1463259">
                  <a:off x="4131798" y="36706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F31817B3-303E-4753-AA64-1F47E91B4F75}"/>
                    </a:ext>
                  </a:extLst>
                </p:cNvPr>
                <p:cNvSpPr/>
                <p:nvPr/>
              </p:nvSpPr>
              <p:spPr>
                <a:xfrm rot="18860963">
                  <a:off x="4200897" y="34876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C9608DCA-6948-4A27-9632-DB74F8C8F587}"/>
                    </a:ext>
                  </a:extLst>
                </p:cNvPr>
                <p:cNvSpPr/>
                <p:nvPr/>
              </p:nvSpPr>
              <p:spPr>
                <a:xfrm rot="1463259">
                  <a:off x="4116697" y="338503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A549F5A0-B775-4683-A582-0B38962276D2}"/>
                    </a:ext>
                  </a:extLst>
                </p:cNvPr>
                <p:cNvSpPr/>
                <p:nvPr/>
              </p:nvSpPr>
              <p:spPr>
                <a:xfrm rot="18860963">
                  <a:off x="4186611" y="32638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B43CF0AD-DA45-4B04-990E-7F110A629BC6}"/>
                    </a:ext>
                  </a:extLst>
                </p:cNvPr>
                <p:cNvSpPr/>
                <p:nvPr/>
              </p:nvSpPr>
              <p:spPr>
                <a:xfrm rot="18860963">
                  <a:off x="4158035" y="304950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6D8F2E9C-904D-40F4-B9D6-7C38DD467F4A}"/>
                    </a:ext>
                  </a:extLst>
                </p:cNvPr>
                <p:cNvSpPr/>
                <p:nvPr/>
              </p:nvSpPr>
              <p:spPr>
                <a:xfrm rot="1463259">
                  <a:off x="4080977" y="317548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637571AC-A6B4-4138-9921-452137AA200D}"/>
                    </a:ext>
                  </a:extLst>
                </p:cNvPr>
                <p:cNvSpPr/>
                <p:nvPr/>
              </p:nvSpPr>
              <p:spPr>
                <a:xfrm rot="1463259">
                  <a:off x="4045259" y="298974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47E67ED3-D9AE-48ED-A049-4CCB1B36C288}"/>
                    </a:ext>
                  </a:extLst>
                </p:cNvPr>
                <p:cNvSpPr/>
                <p:nvPr/>
              </p:nvSpPr>
              <p:spPr>
                <a:xfrm rot="18860963">
                  <a:off x="4103267" y="284709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C87AE12B-092F-4903-8576-3016B51D6FE9}"/>
                    </a:ext>
                  </a:extLst>
                </p:cNvPr>
                <p:cNvSpPr/>
                <p:nvPr/>
              </p:nvSpPr>
              <p:spPr>
                <a:xfrm rot="1463259">
                  <a:off x="3983346" y="278733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5B531E49-6B43-4C41-B8DA-CBA9BA6362EB}"/>
                    </a:ext>
                  </a:extLst>
                </p:cNvPr>
                <p:cNvSpPr/>
                <p:nvPr/>
              </p:nvSpPr>
              <p:spPr>
                <a:xfrm rot="1463259">
                  <a:off x="3933376" y="2663929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C887AE33-CB9E-4241-B497-BB561EA170F5}"/>
                    </a:ext>
                  </a:extLst>
                </p:cNvPr>
                <p:cNvSpPr/>
                <p:nvPr/>
              </p:nvSpPr>
              <p:spPr>
                <a:xfrm rot="18036323">
                  <a:off x="4058127" y="264748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A2B7B85B-887E-404F-96A5-BC1F1C1ACCD8}"/>
                    </a:ext>
                  </a:extLst>
                </p:cNvPr>
                <p:cNvSpPr/>
                <p:nvPr/>
              </p:nvSpPr>
              <p:spPr>
                <a:xfrm rot="18036323">
                  <a:off x="4089083" y="274987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BA06B93F-3880-4089-9B75-5E80EB7C1D68}"/>
                    </a:ext>
                  </a:extLst>
                </p:cNvPr>
                <p:cNvSpPr/>
                <p:nvPr/>
              </p:nvSpPr>
              <p:spPr>
                <a:xfrm rot="1463259">
                  <a:off x="3833272" y="244810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7A023A20-13EF-42D9-A1E3-1615717B04F8}"/>
                    </a:ext>
                  </a:extLst>
                </p:cNvPr>
                <p:cNvSpPr/>
                <p:nvPr/>
              </p:nvSpPr>
              <p:spPr>
                <a:xfrm rot="18036323">
                  <a:off x="3988277" y="250460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5BAAC4A9-3FDA-4085-A4E1-C7FEFD355281}"/>
                    </a:ext>
                  </a:extLst>
                </p:cNvPr>
                <p:cNvSpPr/>
                <p:nvPr/>
              </p:nvSpPr>
              <p:spPr>
                <a:xfrm rot="19079660">
                  <a:off x="3928032" y="237466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99039C13-6485-4C56-A54C-126DE7F2233A}"/>
                    </a:ext>
                  </a:extLst>
                </p:cNvPr>
                <p:cNvSpPr/>
                <p:nvPr/>
              </p:nvSpPr>
              <p:spPr>
                <a:xfrm rot="904239">
                  <a:off x="3787500" y="2329175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1DBAB659-8536-42BB-8B68-EA49D4B17261}"/>
                    </a:ext>
                  </a:extLst>
                </p:cNvPr>
                <p:cNvSpPr/>
                <p:nvPr/>
              </p:nvSpPr>
              <p:spPr>
                <a:xfrm rot="18196412">
                  <a:off x="3854039" y="2225771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87635F84-F08A-46FB-AF69-B2B82F623C8F}"/>
                    </a:ext>
                  </a:extLst>
                </p:cNvPr>
                <p:cNvSpPr/>
                <p:nvPr/>
              </p:nvSpPr>
              <p:spPr>
                <a:xfrm rot="20991">
                  <a:off x="3709342" y="2234096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68E478C4-EDC3-431E-A2C0-CB5B7B36C615}"/>
                    </a:ext>
                  </a:extLst>
                </p:cNvPr>
                <p:cNvSpPr/>
                <p:nvPr/>
              </p:nvSpPr>
              <p:spPr>
                <a:xfrm rot="18196412">
                  <a:off x="3775458" y="2106709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03CA52E7-67CA-419D-B264-6B0CE267E658}"/>
                    </a:ext>
                  </a:extLst>
                </p:cNvPr>
                <p:cNvSpPr/>
                <p:nvPr/>
              </p:nvSpPr>
              <p:spPr>
                <a:xfrm rot="20991">
                  <a:off x="3640284" y="2103127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3870A1BC-5975-45A6-AB7F-F94256D33F26}"/>
                    </a:ext>
                  </a:extLst>
                </p:cNvPr>
                <p:cNvSpPr/>
                <p:nvPr/>
              </p:nvSpPr>
              <p:spPr>
                <a:xfrm rot="19920987">
                  <a:off x="3641755" y="198435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1FB9DD7F-C560-45A5-A456-07A0B8A64A26}"/>
                    </a:ext>
                  </a:extLst>
                </p:cNvPr>
                <p:cNvSpPr/>
                <p:nvPr/>
              </p:nvSpPr>
              <p:spPr>
                <a:xfrm rot="19920987">
                  <a:off x="3355233" y="177738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982C3B31-468F-481F-8BC6-4314DCEC2E4B}"/>
                    </a:ext>
                  </a:extLst>
                </p:cNvPr>
                <p:cNvSpPr/>
                <p:nvPr/>
              </p:nvSpPr>
              <p:spPr>
                <a:xfrm rot="16656031">
                  <a:off x="3479782" y="17659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4403DECE-95C2-4CF6-8AED-3ECE9FE94C47}"/>
                    </a:ext>
                  </a:extLst>
                </p:cNvPr>
                <p:cNvSpPr/>
                <p:nvPr/>
              </p:nvSpPr>
              <p:spPr>
                <a:xfrm rot="1463259">
                  <a:off x="3889999" y="255078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9484B502-8C11-4DBA-A67D-289041CDBB4C}"/>
                    </a:ext>
                  </a:extLst>
                </p:cNvPr>
                <p:cNvSpPr/>
                <p:nvPr/>
              </p:nvSpPr>
              <p:spPr>
                <a:xfrm rot="1463259">
                  <a:off x="4016683" y="28921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A9C162E4-175B-4663-8F1A-A400125CC74A}"/>
                    </a:ext>
                  </a:extLst>
                </p:cNvPr>
                <p:cNvSpPr/>
                <p:nvPr/>
              </p:nvSpPr>
              <p:spPr>
                <a:xfrm rot="1463259">
                  <a:off x="4097647" y="329216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F2DDE60E-76A7-495F-A91E-D8E6A77F7C55}"/>
                    </a:ext>
                  </a:extLst>
                </p:cNvPr>
                <p:cNvSpPr/>
                <p:nvPr/>
              </p:nvSpPr>
              <p:spPr>
                <a:xfrm rot="18860963">
                  <a:off x="4186610" y="33709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84255BDA-5A9C-4FB6-93D7-67CDC5EF9110}"/>
                    </a:ext>
                  </a:extLst>
                </p:cNvPr>
                <p:cNvSpPr/>
                <p:nvPr/>
              </p:nvSpPr>
              <p:spPr>
                <a:xfrm rot="18860963">
                  <a:off x="4172323" y="315189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8045FA71-EBA2-43D2-9A82-D38D763E32A8}"/>
                    </a:ext>
                  </a:extLst>
                </p:cNvPr>
                <p:cNvSpPr/>
                <p:nvPr/>
              </p:nvSpPr>
              <p:spPr>
                <a:xfrm rot="1463259">
                  <a:off x="4064310" y="307785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DDF19C9D-A356-493D-B65B-DC1688DB27A9}"/>
                    </a:ext>
                  </a:extLst>
                </p:cNvPr>
                <p:cNvSpPr/>
                <p:nvPr/>
              </p:nvSpPr>
              <p:spPr>
                <a:xfrm rot="18860963">
                  <a:off x="4196135" y="358528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6D3D045E-5407-4312-AFBC-D279FA5A7C2A}"/>
                    </a:ext>
                  </a:extLst>
                </p:cNvPr>
                <p:cNvSpPr/>
                <p:nvPr/>
              </p:nvSpPr>
              <p:spPr>
                <a:xfrm rot="20025839">
                  <a:off x="4190344" y="3863473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7174FD8B-ED7C-4DFF-BD9A-F60576DC08F2}"/>
                    </a:ext>
                  </a:extLst>
                </p:cNvPr>
                <p:cNvSpPr/>
                <p:nvPr/>
              </p:nvSpPr>
              <p:spPr>
                <a:xfrm rot="2282769">
                  <a:off x="4095208" y="3520782"/>
                  <a:ext cx="105062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2956081D-53D7-4014-A755-B640DC9A75B4}"/>
                    </a:ext>
                  </a:extLst>
                </p:cNvPr>
                <p:cNvSpPr/>
                <p:nvPr/>
              </p:nvSpPr>
              <p:spPr>
                <a:xfrm rot="20991">
                  <a:off x="3756967" y="220075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2C03313F-A91E-404E-90C5-69C98AC028DA}"/>
                    </a:ext>
                  </a:extLst>
                </p:cNvPr>
                <p:cNvSpPr/>
                <p:nvPr/>
              </p:nvSpPr>
              <p:spPr>
                <a:xfrm rot="20991">
                  <a:off x="3580754" y="206502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220D3594-AA16-4ED7-AACF-6116A5224F0E}"/>
                    </a:ext>
                  </a:extLst>
                </p:cNvPr>
                <p:cNvSpPr/>
                <p:nvPr/>
              </p:nvSpPr>
              <p:spPr>
                <a:xfrm rot="18501000">
                  <a:off x="3720820" y="211509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2D120640-5FF8-4DF3-8578-E40217CDA085}"/>
                    </a:ext>
                  </a:extLst>
                </p:cNvPr>
                <p:cNvSpPr/>
                <p:nvPr/>
              </p:nvSpPr>
              <p:spPr>
                <a:xfrm rot="18196412">
                  <a:off x="3884995" y="2330547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FAF391F5-CE6E-4835-A4D8-5DB6D1CE524E}"/>
                    </a:ext>
                  </a:extLst>
                </p:cNvPr>
                <p:cNvSpPr/>
                <p:nvPr/>
              </p:nvSpPr>
              <p:spPr>
                <a:xfrm rot="895739">
                  <a:off x="3462203" y="1924649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57D92246-ECAB-42E9-A16F-427F3D30A4BC}"/>
                    </a:ext>
                  </a:extLst>
                </p:cNvPr>
                <p:cNvSpPr/>
                <p:nvPr/>
              </p:nvSpPr>
              <p:spPr>
                <a:xfrm rot="17879718">
                  <a:off x="3565954" y="184855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850D0C2C-79C0-4193-A570-C664363DFDF8}"/>
                    </a:ext>
                  </a:extLst>
                </p:cNvPr>
                <p:cNvSpPr/>
                <p:nvPr/>
              </p:nvSpPr>
              <p:spPr>
                <a:xfrm rot="20991">
                  <a:off x="3530748" y="1993590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46BECA86-A7F9-4B7E-825A-6A712CB2AA89}"/>
                    </a:ext>
                  </a:extLst>
                </p:cNvPr>
                <p:cNvSpPr/>
                <p:nvPr/>
              </p:nvSpPr>
              <p:spPr>
                <a:xfrm rot="19081157">
                  <a:off x="3396257" y="184800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59F5EE3C-074B-4AA6-8F75-2DFF3CD47541}"/>
                    </a:ext>
                  </a:extLst>
                </p:cNvPr>
                <p:cNvSpPr/>
                <p:nvPr/>
              </p:nvSpPr>
              <p:spPr>
                <a:xfrm rot="20812549">
                  <a:off x="3302031" y="177814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C9816413-08E1-47CA-83F6-06D2B5FE4757}"/>
                    </a:ext>
                  </a:extLst>
                </p:cNvPr>
                <p:cNvSpPr/>
                <p:nvPr/>
              </p:nvSpPr>
              <p:spPr>
                <a:xfrm rot="19798076">
                  <a:off x="3146855" y="169615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E24B7A6C-B237-45D8-80D7-820088DDFC97}"/>
                    </a:ext>
                  </a:extLst>
                </p:cNvPr>
                <p:cNvSpPr/>
                <p:nvPr/>
              </p:nvSpPr>
              <p:spPr>
                <a:xfrm rot="19798076">
                  <a:off x="3218293" y="173187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CC71FC15-C484-4815-B632-E4D57A050F1A}"/>
                    </a:ext>
                  </a:extLst>
                </p:cNvPr>
                <p:cNvSpPr/>
                <p:nvPr/>
              </p:nvSpPr>
              <p:spPr>
                <a:xfrm rot="21400117">
                  <a:off x="3051999" y="166146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BB85CE70-4E66-40E7-AA28-6CDF681426D9}"/>
                    </a:ext>
                  </a:extLst>
                </p:cNvPr>
                <p:cNvSpPr/>
                <p:nvPr/>
              </p:nvSpPr>
              <p:spPr>
                <a:xfrm rot="21400117">
                  <a:off x="2985324" y="160431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23EB3062-B6B9-4BAB-B35D-EDE0CDB6C056}"/>
                    </a:ext>
                  </a:extLst>
                </p:cNvPr>
                <p:cNvSpPr/>
                <p:nvPr/>
              </p:nvSpPr>
              <p:spPr>
                <a:xfrm rot="21400117">
                  <a:off x="2897218" y="156144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24453CED-03BA-4C7F-8FFA-464AF57634C7}"/>
                    </a:ext>
                  </a:extLst>
                </p:cNvPr>
                <p:cNvSpPr/>
                <p:nvPr/>
              </p:nvSpPr>
              <p:spPr>
                <a:xfrm rot="21400117">
                  <a:off x="2782917" y="15400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9F4AD5BE-AF05-4C42-9967-911D9E48B493}"/>
                    </a:ext>
                  </a:extLst>
                </p:cNvPr>
                <p:cNvSpPr/>
                <p:nvPr/>
              </p:nvSpPr>
              <p:spPr>
                <a:xfrm rot="17607437">
                  <a:off x="3280597" y="168765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9D79D3AB-FCAA-48BB-9638-3C37EFD34C61}"/>
                    </a:ext>
                  </a:extLst>
                </p:cNvPr>
                <p:cNvSpPr/>
                <p:nvPr/>
              </p:nvSpPr>
              <p:spPr>
                <a:xfrm rot="17607437">
                  <a:off x="3147246" y="163526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9F565A77-325D-4C5E-827B-8118789FBD08}"/>
                    </a:ext>
                  </a:extLst>
                </p:cNvPr>
                <p:cNvSpPr/>
                <p:nvPr/>
              </p:nvSpPr>
              <p:spPr>
                <a:xfrm rot="17607437">
                  <a:off x="2994846" y="156621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67D1D724-9CDC-43CF-AC71-C8393CD2479E}"/>
                    </a:ext>
                  </a:extLst>
                </p:cNvPr>
                <p:cNvSpPr/>
                <p:nvPr/>
              </p:nvSpPr>
              <p:spPr>
                <a:xfrm rot="17607437">
                  <a:off x="3085333" y="15638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384BD6BD-C3CC-4722-B761-08C820E2CBDB}"/>
                    </a:ext>
                  </a:extLst>
                </p:cNvPr>
                <p:cNvSpPr/>
                <p:nvPr/>
              </p:nvSpPr>
              <p:spPr>
                <a:xfrm rot="17607437">
                  <a:off x="2966270" y="148048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6CE01CCD-821C-4271-AF7D-2D9442AD9BFB}"/>
                    </a:ext>
                  </a:extLst>
                </p:cNvPr>
                <p:cNvSpPr/>
                <p:nvPr/>
              </p:nvSpPr>
              <p:spPr>
                <a:xfrm rot="17607437">
                  <a:off x="2832920" y="147572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7EEC8CBB-108E-4185-A702-1F2207C3F2F8}"/>
                    </a:ext>
                  </a:extLst>
                </p:cNvPr>
                <p:cNvSpPr/>
                <p:nvPr/>
              </p:nvSpPr>
              <p:spPr>
                <a:xfrm rot="17607437">
                  <a:off x="2743833" y="142104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C8B24FDE-31EC-4520-A753-84087340D624}"/>
                    </a:ext>
                  </a:extLst>
                </p:cNvPr>
                <p:cNvSpPr/>
                <p:nvPr/>
              </p:nvSpPr>
              <p:spPr>
                <a:xfrm rot="16781166">
                  <a:off x="2896879" y="14031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A1369CBB-2090-47B0-8D86-D5A0D5AA1B20}"/>
                    </a:ext>
                  </a:extLst>
                </p:cNvPr>
                <p:cNvSpPr/>
                <p:nvPr/>
              </p:nvSpPr>
              <p:spPr>
                <a:xfrm rot="16781166">
                  <a:off x="3058804" y="14722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814E0D86-4B98-4DAA-86B2-D9008A933910}"/>
                    </a:ext>
                  </a:extLst>
                </p:cNvPr>
                <p:cNvSpPr/>
                <p:nvPr/>
              </p:nvSpPr>
              <p:spPr>
                <a:xfrm rot="16781166">
                  <a:off x="3163235" y="151453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9A35175C-EBD8-46BE-9344-D98FDF9153DD}"/>
                    </a:ext>
                  </a:extLst>
                </p:cNvPr>
                <p:cNvSpPr/>
                <p:nvPr/>
              </p:nvSpPr>
              <p:spPr>
                <a:xfrm rot="16781166">
                  <a:off x="3237054" y="158596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763A9687-F722-4F64-9350-9D1C8CC91C96}"/>
                    </a:ext>
                  </a:extLst>
                </p:cNvPr>
                <p:cNvSpPr/>
                <p:nvPr/>
              </p:nvSpPr>
              <p:spPr>
                <a:xfrm rot="17314194">
                  <a:off x="3344210" y="166455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C29ACD5A-4CEB-46FB-A18A-CF633425ABB4}"/>
                    </a:ext>
                  </a:extLst>
                </p:cNvPr>
                <p:cNvSpPr/>
                <p:nvPr/>
              </p:nvSpPr>
              <p:spPr>
                <a:xfrm rot="17314194">
                  <a:off x="3415648" y="173360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07E8B760-7228-4F98-8864-ECBC48348773}"/>
                  </a:ext>
                </a:extLst>
              </p:cNvPr>
              <p:cNvGrpSpPr/>
              <p:nvPr/>
            </p:nvGrpSpPr>
            <p:grpSpPr>
              <a:xfrm>
                <a:off x="2093547" y="1112386"/>
                <a:ext cx="1908227" cy="2853679"/>
                <a:chOff x="2619374" y="1422579"/>
                <a:chExt cx="1705989" cy="2551240"/>
              </a:xfrm>
              <a:solidFill>
                <a:srgbClr val="FFCCFF"/>
              </a:solidFill>
            </p:grpSpPr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F3316CC7-AEFF-44E0-80FC-43970977B0A1}"/>
                    </a:ext>
                  </a:extLst>
                </p:cNvPr>
                <p:cNvSpPr/>
                <p:nvPr/>
              </p:nvSpPr>
              <p:spPr>
                <a:xfrm>
                  <a:off x="2619374" y="1438275"/>
                  <a:ext cx="1590676" cy="2400740"/>
                </a:xfrm>
                <a:custGeom>
                  <a:avLst/>
                  <a:gdLst>
                    <a:gd name="connsiteX0" fmla="*/ 0 w 1714502"/>
                    <a:gd name="connsiteY0" fmla="*/ 0 h 2749157"/>
                    <a:gd name="connsiteX1" fmla="*/ 123993 w 1714502"/>
                    <a:gd name="connsiteY1" fmla="*/ 8694 h 2749157"/>
                    <a:gd name="connsiteX2" fmla="*/ 1714502 w 1714502"/>
                    <a:gd name="connsiteY2" fmla="*/ 2455930 h 2749157"/>
                    <a:gd name="connsiteX3" fmla="*/ 1705355 w 1714502"/>
                    <a:gd name="connsiteY3" fmla="*/ 2707445 h 2749157"/>
                    <a:gd name="connsiteX4" fmla="*/ 1700771 w 1714502"/>
                    <a:gd name="connsiteY4" fmla="*/ 2749157 h 2749157"/>
                    <a:gd name="connsiteX5" fmla="*/ 1704977 w 1714502"/>
                    <a:gd name="connsiteY5" fmla="*/ 2595038 h 2749157"/>
                    <a:gd name="connsiteX6" fmla="*/ 114468 w 1714502"/>
                    <a:gd name="connsiteY6" fmla="*/ 147802 h 2749157"/>
                    <a:gd name="connsiteX7" fmla="*/ 0 w 1714502"/>
                    <a:gd name="connsiteY7" fmla="*/ 139776 h 2749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14502" h="2749157">
                      <a:moveTo>
                        <a:pt x="0" y="0"/>
                      </a:moveTo>
                      <a:lnTo>
                        <a:pt x="123993" y="8694"/>
                      </a:lnTo>
                      <a:cubicBezTo>
                        <a:pt x="1017358" y="134667"/>
                        <a:pt x="1714502" y="1182257"/>
                        <a:pt x="1714502" y="2455930"/>
                      </a:cubicBezTo>
                      <a:cubicBezTo>
                        <a:pt x="1714502" y="2540842"/>
                        <a:pt x="1711404" y="2624749"/>
                        <a:pt x="1705355" y="2707445"/>
                      </a:cubicBezTo>
                      <a:lnTo>
                        <a:pt x="1700771" y="2749157"/>
                      </a:lnTo>
                      <a:lnTo>
                        <a:pt x="1704977" y="2595038"/>
                      </a:lnTo>
                      <a:cubicBezTo>
                        <a:pt x="1704977" y="1321365"/>
                        <a:pt x="1007833" y="273775"/>
                        <a:pt x="114468" y="147802"/>
                      </a:cubicBezTo>
                      <a:lnTo>
                        <a:pt x="0" y="139776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37A9A6C7-247F-479D-96FE-34E7AB114D9C}"/>
                    </a:ext>
                  </a:extLst>
                </p:cNvPr>
                <p:cNvSpPr/>
                <p:nvPr/>
              </p:nvSpPr>
              <p:spPr>
                <a:xfrm rot="2282769">
                  <a:off x="4121737" y="3789958"/>
                  <a:ext cx="80580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84037709-231F-4F97-9D2E-4FE4C880C12E}"/>
                    </a:ext>
                  </a:extLst>
                </p:cNvPr>
                <p:cNvSpPr/>
                <p:nvPr/>
              </p:nvSpPr>
              <p:spPr>
                <a:xfrm rot="20025839">
                  <a:off x="4197488" y="3718216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1860F70D-5C22-4335-B31F-ADD4AC62F4AB}"/>
                    </a:ext>
                  </a:extLst>
                </p:cNvPr>
                <p:cNvSpPr/>
                <p:nvPr/>
              </p:nvSpPr>
              <p:spPr>
                <a:xfrm rot="1463259">
                  <a:off x="4131798" y="36706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A4CC1DCC-4911-48FB-8937-D16E1BE31656}"/>
                    </a:ext>
                  </a:extLst>
                </p:cNvPr>
                <p:cNvSpPr/>
                <p:nvPr/>
              </p:nvSpPr>
              <p:spPr>
                <a:xfrm rot="18860963">
                  <a:off x="4200897" y="34876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57E6EEBF-DA84-44ED-A247-D40B305006B2}"/>
                    </a:ext>
                  </a:extLst>
                </p:cNvPr>
                <p:cNvSpPr/>
                <p:nvPr/>
              </p:nvSpPr>
              <p:spPr>
                <a:xfrm rot="1463259">
                  <a:off x="4116697" y="338503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34EF084E-47A2-47FA-A5C7-CA1254E68F77}"/>
                    </a:ext>
                  </a:extLst>
                </p:cNvPr>
                <p:cNvSpPr/>
                <p:nvPr/>
              </p:nvSpPr>
              <p:spPr>
                <a:xfrm rot="18860963">
                  <a:off x="4186611" y="32638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6B27CCE7-5C90-421B-B2F2-BABC8A85DAC6}"/>
                    </a:ext>
                  </a:extLst>
                </p:cNvPr>
                <p:cNvSpPr/>
                <p:nvPr/>
              </p:nvSpPr>
              <p:spPr>
                <a:xfrm rot="18860963">
                  <a:off x="4158035" y="304950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5598472-22FC-4131-984B-1BC2247EA759}"/>
                    </a:ext>
                  </a:extLst>
                </p:cNvPr>
                <p:cNvSpPr/>
                <p:nvPr/>
              </p:nvSpPr>
              <p:spPr>
                <a:xfrm rot="1463259">
                  <a:off x="4080977" y="317548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1B108C0A-EFA3-48BD-A93F-DA55EC6322E8}"/>
                    </a:ext>
                  </a:extLst>
                </p:cNvPr>
                <p:cNvSpPr/>
                <p:nvPr/>
              </p:nvSpPr>
              <p:spPr>
                <a:xfrm rot="1463259">
                  <a:off x="4045259" y="298974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1CE6DD6B-B6F1-4550-A56C-D94C24FA45FE}"/>
                    </a:ext>
                  </a:extLst>
                </p:cNvPr>
                <p:cNvSpPr/>
                <p:nvPr/>
              </p:nvSpPr>
              <p:spPr>
                <a:xfrm rot="18860963">
                  <a:off x="4103267" y="284709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8F0F0B60-B302-4C86-8464-9455EBF75682}"/>
                    </a:ext>
                  </a:extLst>
                </p:cNvPr>
                <p:cNvSpPr/>
                <p:nvPr/>
              </p:nvSpPr>
              <p:spPr>
                <a:xfrm rot="1463259">
                  <a:off x="3983346" y="278733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565AEC25-C7EA-4BBF-9A52-F4F0B17E5709}"/>
                    </a:ext>
                  </a:extLst>
                </p:cNvPr>
                <p:cNvSpPr/>
                <p:nvPr/>
              </p:nvSpPr>
              <p:spPr>
                <a:xfrm rot="1463259">
                  <a:off x="3933376" y="2663929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E1B4CA4E-C4A5-4031-9AE4-2E3F0EB9AA2B}"/>
                    </a:ext>
                  </a:extLst>
                </p:cNvPr>
                <p:cNvSpPr/>
                <p:nvPr/>
              </p:nvSpPr>
              <p:spPr>
                <a:xfrm rot="18036323">
                  <a:off x="4058127" y="264748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92ACCF45-71B0-4EED-B12C-B569D4DF4167}"/>
                    </a:ext>
                  </a:extLst>
                </p:cNvPr>
                <p:cNvSpPr/>
                <p:nvPr/>
              </p:nvSpPr>
              <p:spPr>
                <a:xfrm rot="18036323">
                  <a:off x="4089083" y="274987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99EF973F-0D07-4849-96B5-3838E6459CDE}"/>
                    </a:ext>
                  </a:extLst>
                </p:cNvPr>
                <p:cNvSpPr/>
                <p:nvPr/>
              </p:nvSpPr>
              <p:spPr>
                <a:xfrm rot="1463259">
                  <a:off x="3833272" y="2448104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C327C123-5391-4CD6-90DD-D3D400B7375C}"/>
                    </a:ext>
                  </a:extLst>
                </p:cNvPr>
                <p:cNvSpPr/>
                <p:nvPr/>
              </p:nvSpPr>
              <p:spPr>
                <a:xfrm rot="18036323">
                  <a:off x="3988277" y="250460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AB394322-813D-4EB8-BC51-CA4300CA9FBE}"/>
                    </a:ext>
                  </a:extLst>
                </p:cNvPr>
                <p:cNvSpPr/>
                <p:nvPr/>
              </p:nvSpPr>
              <p:spPr>
                <a:xfrm rot="19079660">
                  <a:off x="3928032" y="237466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E839B008-D6DB-4169-8576-949CD6361133}"/>
                    </a:ext>
                  </a:extLst>
                </p:cNvPr>
                <p:cNvSpPr/>
                <p:nvPr/>
              </p:nvSpPr>
              <p:spPr>
                <a:xfrm rot="904239">
                  <a:off x="3787500" y="2329175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764A4000-7BA8-4E7F-8E88-11F0921F313D}"/>
                    </a:ext>
                  </a:extLst>
                </p:cNvPr>
                <p:cNvSpPr/>
                <p:nvPr/>
              </p:nvSpPr>
              <p:spPr>
                <a:xfrm rot="18196412">
                  <a:off x="3854039" y="2225771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8645CD87-5A41-4551-AAA1-6DB267E39CAA}"/>
                    </a:ext>
                  </a:extLst>
                </p:cNvPr>
                <p:cNvSpPr/>
                <p:nvPr/>
              </p:nvSpPr>
              <p:spPr>
                <a:xfrm rot="20991">
                  <a:off x="3709342" y="2234096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A100FD59-2E5B-4E4D-987B-3D2F7D099432}"/>
                    </a:ext>
                  </a:extLst>
                </p:cNvPr>
                <p:cNvSpPr/>
                <p:nvPr/>
              </p:nvSpPr>
              <p:spPr>
                <a:xfrm rot="18196412">
                  <a:off x="3775458" y="2106709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0B46561B-9192-4D6D-BDFD-D16CC330BAEE}"/>
                    </a:ext>
                  </a:extLst>
                </p:cNvPr>
                <p:cNvSpPr/>
                <p:nvPr/>
              </p:nvSpPr>
              <p:spPr>
                <a:xfrm rot="20991">
                  <a:off x="3640284" y="2103127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346C4023-B623-44B4-91D7-BEEBD62B28B6}"/>
                    </a:ext>
                  </a:extLst>
                </p:cNvPr>
                <p:cNvSpPr/>
                <p:nvPr/>
              </p:nvSpPr>
              <p:spPr>
                <a:xfrm rot="19920987">
                  <a:off x="3641755" y="198435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420EE7E3-81E6-4FD4-A02F-6F19CA2F7D81}"/>
                    </a:ext>
                  </a:extLst>
                </p:cNvPr>
                <p:cNvSpPr/>
                <p:nvPr/>
              </p:nvSpPr>
              <p:spPr>
                <a:xfrm rot="19920987">
                  <a:off x="3355233" y="177738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70964B02-2CDE-4770-A9CA-E886AFEB6BC7}"/>
                    </a:ext>
                  </a:extLst>
                </p:cNvPr>
                <p:cNvSpPr/>
                <p:nvPr/>
              </p:nvSpPr>
              <p:spPr>
                <a:xfrm rot="16656031">
                  <a:off x="3479782" y="176595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0E977B17-20B2-47E1-9003-2804CFA22700}"/>
                    </a:ext>
                  </a:extLst>
                </p:cNvPr>
                <p:cNvSpPr/>
                <p:nvPr/>
              </p:nvSpPr>
              <p:spPr>
                <a:xfrm rot="1463259">
                  <a:off x="3889999" y="2550788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43663132-90C3-412A-95C8-3E1C054AF130}"/>
                    </a:ext>
                  </a:extLst>
                </p:cNvPr>
                <p:cNvSpPr/>
                <p:nvPr/>
              </p:nvSpPr>
              <p:spPr>
                <a:xfrm rot="1463259">
                  <a:off x="4016683" y="2892113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CD9958F1-B345-4294-B2A6-29A176A5B63E}"/>
                    </a:ext>
                  </a:extLst>
                </p:cNvPr>
                <p:cNvSpPr/>
                <p:nvPr/>
              </p:nvSpPr>
              <p:spPr>
                <a:xfrm rot="1463259">
                  <a:off x="4097647" y="3292162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6DAABAB3-C27E-4980-AD8A-1A653B544AC8}"/>
                    </a:ext>
                  </a:extLst>
                </p:cNvPr>
                <p:cNvSpPr/>
                <p:nvPr/>
              </p:nvSpPr>
              <p:spPr>
                <a:xfrm rot="18860963">
                  <a:off x="4186610" y="33709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CF77E0C1-FD39-41B2-B23E-3A4849A34068}"/>
                    </a:ext>
                  </a:extLst>
                </p:cNvPr>
                <p:cNvSpPr/>
                <p:nvPr/>
              </p:nvSpPr>
              <p:spPr>
                <a:xfrm rot="18860963">
                  <a:off x="4172323" y="315189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2938E27C-E02A-468C-B4D3-61579C6AAD82}"/>
                    </a:ext>
                  </a:extLst>
                </p:cNvPr>
                <p:cNvSpPr/>
                <p:nvPr/>
              </p:nvSpPr>
              <p:spPr>
                <a:xfrm rot="1463259">
                  <a:off x="4064310" y="3077851"/>
                  <a:ext cx="105058" cy="14386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D0E29EAD-0B51-4D32-9173-5E1679A6D541}"/>
                    </a:ext>
                  </a:extLst>
                </p:cNvPr>
                <p:cNvSpPr/>
                <p:nvPr/>
              </p:nvSpPr>
              <p:spPr>
                <a:xfrm rot="18860963">
                  <a:off x="4196135" y="358528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0EBE1ACE-37B9-4903-B51E-0B847B90E646}"/>
                    </a:ext>
                  </a:extLst>
                </p:cNvPr>
                <p:cNvSpPr/>
                <p:nvPr/>
              </p:nvSpPr>
              <p:spPr>
                <a:xfrm rot="20025839">
                  <a:off x="4190344" y="3863473"/>
                  <a:ext cx="80578" cy="110346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BC18C5BD-5300-4DFE-87CB-1706A3898F0A}"/>
                    </a:ext>
                  </a:extLst>
                </p:cNvPr>
                <p:cNvSpPr/>
                <p:nvPr/>
              </p:nvSpPr>
              <p:spPr>
                <a:xfrm rot="2282769">
                  <a:off x="4095208" y="3520782"/>
                  <a:ext cx="105062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57473FB7-6249-49DC-A897-E3B72E805360}"/>
                    </a:ext>
                  </a:extLst>
                </p:cNvPr>
                <p:cNvSpPr/>
                <p:nvPr/>
              </p:nvSpPr>
              <p:spPr>
                <a:xfrm rot="20991">
                  <a:off x="3756967" y="220075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C751318E-864B-428D-A9E6-3FA648ADCF01}"/>
                    </a:ext>
                  </a:extLst>
                </p:cNvPr>
                <p:cNvSpPr/>
                <p:nvPr/>
              </p:nvSpPr>
              <p:spPr>
                <a:xfrm rot="20991">
                  <a:off x="3580754" y="2065028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85815FD0-D8BA-4A0A-A99B-FF8B4883DAD5}"/>
                    </a:ext>
                  </a:extLst>
                </p:cNvPr>
                <p:cNvSpPr/>
                <p:nvPr/>
              </p:nvSpPr>
              <p:spPr>
                <a:xfrm rot="18501000">
                  <a:off x="3720820" y="211509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2A0225D9-46F8-4473-800F-A7A6579D615A}"/>
                    </a:ext>
                  </a:extLst>
                </p:cNvPr>
                <p:cNvSpPr/>
                <p:nvPr/>
              </p:nvSpPr>
              <p:spPr>
                <a:xfrm rot="18196412">
                  <a:off x="3884995" y="2330547"/>
                  <a:ext cx="105058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73198CCF-D483-4527-8D75-0DFA94A12700}"/>
                    </a:ext>
                  </a:extLst>
                </p:cNvPr>
                <p:cNvSpPr/>
                <p:nvPr/>
              </p:nvSpPr>
              <p:spPr>
                <a:xfrm rot="895739">
                  <a:off x="3462203" y="1924649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1FF442E9-7E91-4F50-9838-8298C07BFE93}"/>
                    </a:ext>
                  </a:extLst>
                </p:cNvPr>
                <p:cNvSpPr/>
                <p:nvPr/>
              </p:nvSpPr>
              <p:spPr>
                <a:xfrm rot="17879718">
                  <a:off x="3565954" y="184855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35EEE7AD-7BB7-4AA4-883D-CDA560603EC4}"/>
                    </a:ext>
                  </a:extLst>
                </p:cNvPr>
                <p:cNvSpPr/>
                <p:nvPr/>
              </p:nvSpPr>
              <p:spPr>
                <a:xfrm rot="20991">
                  <a:off x="3530748" y="1993590"/>
                  <a:ext cx="105060" cy="143870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75DD7D0F-E111-4195-AC73-3B9D6529BB71}"/>
                    </a:ext>
                  </a:extLst>
                </p:cNvPr>
                <p:cNvSpPr/>
                <p:nvPr/>
              </p:nvSpPr>
              <p:spPr>
                <a:xfrm rot="19081157">
                  <a:off x="3396257" y="184800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BDE18764-14B7-4D3A-B422-EA1C59915D1F}"/>
                    </a:ext>
                  </a:extLst>
                </p:cNvPr>
                <p:cNvSpPr/>
                <p:nvPr/>
              </p:nvSpPr>
              <p:spPr>
                <a:xfrm rot="20812549">
                  <a:off x="3302031" y="177814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407FAFBE-00AB-4531-A6B5-4068337C33C3}"/>
                    </a:ext>
                  </a:extLst>
                </p:cNvPr>
                <p:cNvSpPr/>
                <p:nvPr/>
              </p:nvSpPr>
              <p:spPr>
                <a:xfrm rot="19798076">
                  <a:off x="3146855" y="169615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B24F9875-7DB1-4C57-8E8E-611D4BFCACE4}"/>
                    </a:ext>
                  </a:extLst>
                </p:cNvPr>
                <p:cNvSpPr/>
                <p:nvPr/>
              </p:nvSpPr>
              <p:spPr>
                <a:xfrm rot="19798076">
                  <a:off x="3218293" y="173187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9A0732EF-FFC3-4CB9-817A-CBEF973A38BB}"/>
                    </a:ext>
                  </a:extLst>
                </p:cNvPr>
                <p:cNvSpPr/>
                <p:nvPr/>
              </p:nvSpPr>
              <p:spPr>
                <a:xfrm rot="21400117">
                  <a:off x="3051999" y="166146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EAC1BBB9-EF0F-46A8-BC86-5DA36D402FE5}"/>
                    </a:ext>
                  </a:extLst>
                </p:cNvPr>
                <p:cNvSpPr/>
                <p:nvPr/>
              </p:nvSpPr>
              <p:spPr>
                <a:xfrm rot="21400117">
                  <a:off x="2985324" y="160431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02D796F9-C24C-4429-BD75-DBF216EB669A}"/>
                    </a:ext>
                  </a:extLst>
                </p:cNvPr>
                <p:cNvSpPr/>
                <p:nvPr/>
              </p:nvSpPr>
              <p:spPr>
                <a:xfrm rot="21400117">
                  <a:off x="2897218" y="1561448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08CD5C50-1710-46AA-B4B0-D750414DA1A0}"/>
                    </a:ext>
                  </a:extLst>
                </p:cNvPr>
                <p:cNvSpPr/>
                <p:nvPr/>
              </p:nvSpPr>
              <p:spPr>
                <a:xfrm rot="21400117">
                  <a:off x="2782917" y="154001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9FAA52A9-780C-4768-84AC-528A0C681008}"/>
                    </a:ext>
                  </a:extLst>
                </p:cNvPr>
                <p:cNvSpPr/>
                <p:nvPr/>
              </p:nvSpPr>
              <p:spPr>
                <a:xfrm rot="17607437">
                  <a:off x="3280597" y="1687655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DEDF1B21-4E16-4273-BA83-BF15EAC28FBE}"/>
                    </a:ext>
                  </a:extLst>
                </p:cNvPr>
                <p:cNvSpPr/>
                <p:nvPr/>
              </p:nvSpPr>
              <p:spPr>
                <a:xfrm rot="17607437">
                  <a:off x="3147246" y="163526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77C52D8D-38A9-4A8F-97C9-403DD2596AC0}"/>
                    </a:ext>
                  </a:extLst>
                </p:cNvPr>
                <p:cNvSpPr/>
                <p:nvPr/>
              </p:nvSpPr>
              <p:spPr>
                <a:xfrm rot="17607437">
                  <a:off x="2994846" y="1566210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CDAE6195-0A1C-4FD9-B3A8-CB7BB49EBDD4}"/>
                    </a:ext>
                  </a:extLst>
                </p:cNvPr>
                <p:cNvSpPr/>
                <p:nvPr/>
              </p:nvSpPr>
              <p:spPr>
                <a:xfrm rot="17607437">
                  <a:off x="3085333" y="15638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F6A5F031-A5AA-4F71-9CC0-DDAA835501DF}"/>
                    </a:ext>
                  </a:extLst>
                </p:cNvPr>
                <p:cNvSpPr/>
                <p:nvPr/>
              </p:nvSpPr>
              <p:spPr>
                <a:xfrm rot="17607437">
                  <a:off x="2966270" y="1480486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B4F779B6-8187-43FB-95B7-CB61A1158B7B}"/>
                    </a:ext>
                  </a:extLst>
                </p:cNvPr>
                <p:cNvSpPr/>
                <p:nvPr/>
              </p:nvSpPr>
              <p:spPr>
                <a:xfrm rot="17607437">
                  <a:off x="2832920" y="1475724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64230E08-8833-4717-9F86-DA5F72827AC8}"/>
                    </a:ext>
                  </a:extLst>
                </p:cNvPr>
                <p:cNvSpPr/>
                <p:nvPr/>
              </p:nvSpPr>
              <p:spPr>
                <a:xfrm rot="17607437">
                  <a:off x="2743833" y="142104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A4B7722D-5842-428E-A20E-AC79395B572A}"/>
                    </a:ext>
                  </a:extLst>
                </p:cNvPr>
                <p:cNvSpPr/>
                <p:nvPr/>
              </p:nvSpPr>
              <p:spPr>
                <a:xfrm rot="16781166">
                  <a:off x="2896879" y="1403173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5718A042-D7F0-4EAE-8FE4-14A6BDE31968}"/>
                    </a:ext>
                  </a:extLst>
                </p:cNvPr>
                <p:cNvSpPr/>
                <p:nvPr/>
              </p:nvSpPr>
              <p:spPr>
                <a:xfrm rot="16781166">
                  <a:off x="3058804" y="147222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4DCEC295-9A86-401D-80E1-D25303BA19C0}"/>
                    </a:ext>
                  </a:extLst>
                </p:cNvPr>
                <p:cNvSpPr/>
                <p:nvPr/>
              </p:nvSpPr>
              <p:spPr>
                <a:xfrm rot="16781166">
                  <a:off x="3163235" y="1514532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C78984AF-C37B-43E9-A97E-C748ED6CC77B}"/>
                    </a:ext>
                  </a:extLst>
                </p:cNvPr>
                <p:cNvSpPr/>
                <p:nvPr/>
              </p:nvSpPr>
              <p:spPr>
                <a:xfrm rot="16781166">
                  <a:off x="3237054" y="1585969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CF0E0200-091F-412B-9C95-98F3A70EF59E}"/>
                    </a:ext>
                  </a:extLst>
                </p:cNvPr>
                <p:cNvSpPr/>
                <p:nvPr/>
              </p:nvSpPr>
              <p:spPr>
                <a:xfrm rot="17314194">
                  <a:off x="3344210" y="1664551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B8A08960-C1C1-4B7F-AFD3-808C0FDC94F9}"/>
                    </a:ext>
                  </a:extLst>
                </p:cNvPr>
                <p:cNvSpPr/>
                <p:nvPr/>
              </p:nvSpPr>
              <p:spPr>
                <a:xfrm rot="17314194">
                  <a:off x="3415648" y="1733607"/>
                  <a:ext cx="105060" cy="143872"/>
                </a:xfrm>
                <a:custGeom>
                  <a:avLst/>
                  <a:gdLst>
                    <a:gd name="connsiteX0" fmla="*/ 299190 w 601660"/>
                    <a:gd name="connsiteY0" fmla="*/ 0 h 451630"/>
                    <a:gd name="connsiteX1" fmla="*/ 300830 w 601660"/>
                    <a:gd name="connsiteY1" fmla="*/ 2263 h 451630"/>
                    <a:gd name="connsiteX2" fmla="*/ 302470 w 601660"/>
                    <a:gd name="connsiteY2" fmla="*/ 0 h 451630"/>
                    <a:gd name="connsiteX3" fmla="*/ 449382 w 601660"/>
                    <a:gd name="connsiteY3" fmla="*/ 376145 h 451630"/>
                    <a:gd name="connsiteX4" fmla="*/ 430501 w 601660"/>
                    <a:gd name="connsiteY4" fmla="*/ 362275 h 451630"/>
                    <a:gd name="connsiteX5" fmla="*/ 415806 w 601660"/>
                    <a:gd name="connsiteY5" fmla="*/ 396369 h 451630"/>
                    <a:gd name="connsiteX6" fmla="*/ 313510 w 601660"/>
                    <a:gd name="connsiteY6" fmla="*/ 450910 h 451630"/>
                    <a:gd name="connsiteX7" fmla="*/ 300830 w 601660"/>
                    <a:gd name="connsiteY7" fmla="*/ 447261 h 451630"/>
                    <a:gd name="connsiteX8" fmla="*/ 288149 w 601660"/>
                    <a:gd name="connsiteY8" fmla="*/ 450910 h 451630"/>
                    <a:gd name="connsiteX9" fmla="*/ 185854 w 601660"/>
                    <a:gd name="connsiteY9" fmla="*/ 396369 h 451630"/>
                    <a:gd name="connsiteX10" fmla="*/ 171158 w 601660"/>
                    <a:gd name="connsiteY10" fmla="*/ 362275 h 451630"/>
                    <a:gd name="connsiteX11" fmla="*/ 152276 w 601660"/>
                    <a:gd name="connsiteY11" fmla="*/ 376145 h 451630"/>
                    <a:gd name="connsiteX12" fmla="*/ 299190 w 601660"/>
                    <a:gd name="connsiteY12" fmla="*/ 0 h 451630"/>
                    <a:gd name="connsiteX0" fmla="*/ 299190 w 601660"/>
                    <a:gd name="connsiteY0" fmla="*/ 9645 h 461275"/>
                    <a:gd name="connsiteX1" fmla="*/ 300830 w 601660"/>
                    <a:gd name="connsiteY1" fmla="*/ 36 h 461275"/>
                    <a:gd name="connsiteX2" fmla="*/ 302470 w 601660"/>
                    <a:gd name="connsiteY2" fmla="*/ 9645 h 461275"/>
                    <a:gd name="connsiteX3" fmla="*/ 449382 w 601660"/>
                    <a:gd name="connsiteY3" fmla="*/ 385790 h 461275"/>
                    <a:gd name="connsiteX4" fmla="*/ 430501 w 601660"/>
                    <a:gd name="connsiteY4" fmla="*/ 371920 h 461275"/>
                    <a:gd name="connsiteX5" fmla="*/ 415806 w 601660"/>
                    <a:gd name="connsiteY5" fmla="*/ 406014 h 461275"/>
                    <a:gd name="connsiteX6" fmla="*/ 313510 w 601660"/>
                    <a:gd name="connsiteY6" fmla="*/ 460555 h 461275"/>
                    <a:gd name="connsiteX7" fmla="*/ 300830 w 601660"/>
                    <a:gd name="connsiteY7" fmla="*/ 456906 h 461275"/>
                    <a:gd name="connsiteX8" fmla="*/ 288149 w 601660"/>
                    <a:gd name="connsiteY8" fmla="*/ 460555 h 461275"/>
                    <a:gd name="connsiteX9" fmla="*/ 185854 w 601660"/>
                    <a:gd name="connsiteY9" fmla="*/ 406014 h 461275"/>
                    <a:gd name="connsiteX10" fmla="*/ 171158 w 601660"/>
                    <a:gd name="connsiteY10" fmla="*/ 371920 h 461275"/>
                    <a:gd name="connsiteX11" fmla="*/ 152276 w 601660"/>
                    <a:gd name="connsiteY11" fmla="*/ 385790 h 461275"/>
                    <a:gd name="connsiteX12" fmla="*/ 299190 w 601660"/>
                    <a:gd name="connsiteY12" fmla="*/ 9645 h 461275"/>
                    <a:gd name="connsiteX0" fmla="*/ 299190 w 601660"/>
                    <a:gd name="connsiteY0" fmla="*/ 0 h 451630"/>
                    <a:gd name="connsiteX1" fmla="*/ 302470 w 601660"/>
                    <a:gd name="connsiteY1" fmla="*/ 0 h 451630"/>
                    <a:gd name="connsiteX2" fmla="*/ 449382 w 601660"/>
                    <a:gd name="connsiteY2" fmla="*/ 376145 h 451630"/>
                    <a:gd name="connsiteX3" fmla="*/ 430501 w 601660"/>
                    <a:gd name="connsiteY3" fmla="*/ 362275 h 451630"/>
                    <a:gd name="connsiteX4" fmla="*/ 415806 w 601660"/>
                    <a:gd name="connsiteY4" fmla="*/ 396369 h 451630"/>
                    <a:gd name="connsiteX5" fmla="*/ 313510 w 601660"/>
                    <a:gd name="connsiteY5" fmla="*/ 450910 h 451630"/>
                    <a:gd name="connsiteX6" fmla="*/ 300830 w 601660"/>
                    <a:gd name="connsiteY6" fmla="*/ 447261 h 451630"/>
                    <a:gd name="connsiteX7" fmla="*/ 288149 w 601660"/>
                    <a:gd name="connsiteY7" fmla="*/ 450910 h 451630"/>
                    <a:gd name="connsiteX8" fmla="*/ 185854 w 601660"/>
                    <a:gd name="connsiteY8" fmla="*/ 396369 h 451630"/>
                    <a:gd name="connsiteX9" fmla="*/ 171158 w 601660"/>
                    <a:gd name="connsiteY9" fmla="*/ 362275 h 451630"/>
                    <a:gd name="connsiteX10" fmla="*/ 152276 w 601660"/>
                    <a:gd name="connsiteY10" fmla="*/ 376145 h 451630"/>
                    <a:gd name="connsiteX11" fmla="*/ 299190 w 601660"/>
                    <a:gd name="connsiteY11" fmla="*/ 0 h 451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1660" h="451630">
                      <a:moveTo>
                        <a:pt x="299190" y="0"/>
                      </a:moveTo>
                      <a:lnTo>
                        <a:pt x="302470" y="0"/>
                      </a:lnTo>
                      <a:cubicBezTo>
                        <a:pt x="754922" y="176445"/>
                        <a:pt x="598853" y="458061"/>
                        <a:pt x="449382" y="376145"/>
                      </a:cubicBezTo>
                      <a:lnTo>
                        <a:pt x="430501" y="362275"/>
                      </a:lnTo>
                      <a:lnTo>
                        <a:pt x="415806" y="396369"/>
                      </a:lnTo>
                      <a:cubicBezTo>
                        <a:pt x="391748" y="436731"/>
                        <a:pt x="351685" y="455675"/>
                        <a:pt x="313510" y="450910"/>
                      </a:cubicBezTo>
                      <a:lnTo>
                        <a:pt x="300830" y="447261"/>
                      </a:lnTo>
                      <a:lnTo>
                        <a:pt x="288149" y="450910"/>
                      </a:lnTo>
                      <a:cubicBezTo>
                        <a:pt x="249974" y="455675"/>
                        <a:pt x="209911" y="436730"/>
                        <a:pt x="185854" y="396369"/>
                      </a:cubicBezTo>
                      <a:lnTo>
                        <a:pt x="171158" y="362275"/>
                      </a:lnTo>
                      <a:lnTo>
                        <a:pt x="152276" y="376145"/>
                      </a:lnTo>
                      <a:cubicBezTo>
                        <a:pt x="2807" y="458061"/>
                        <a:pt x="-153263" y="176444"/>
                        <a:pt x="29919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91586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97662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5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竜胆</a:t>
            </a:r>
            <a:endParaRPr kumimoji="1" lang="ja-JP" altLang="en-US" sz="25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何の花か読めるかな？</a:t>
            </a:r>
          </a:p>
        </p:txBody>
      </p:sp>
    </p:spTree>
    <p:extLst>
      <p:ext uri="{BB962C8B-B14F-4D97-AF65-F5344CB8AC3E}">
        <p14:creationId xmlns:p14="http://schemas.microsoft.com/office/powerpoint/2010/main" val="406626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りんどう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1D21A140-DB13-4D87-A66C-3E5B3F288147}"/>
              </a:ext>
            </a:extLst>
          </p:cNvPr>
          <p:cNvSpPr txBox="1"/>
          <p:nvPr/>
        </p:nvSpPr>
        <p:spPr>
          <a:xfrm>
            <a:off x="2797663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5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竜胆</a:t>
            </a:r>
            <a:endParaRPr kumimoji="1" lang="ja-JP" altLang="en-US" sz="25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EED3206E-4D41-418C-8441-FCE24566A83F}"/>
              </a:ext>
            </a:extLst>
          </p:cNvPr>
          <p:cNvGrpSpPr/>
          <p:nvPr/>
        </p:nvGrpSpPr>
        <p:grpSpPr>
          <a:xfrm>
            <a:off x="9212235" y="4344452"/>
            <a:ext cx="2478417" cy="2193450"/>
            <a:chOff x="1639564" y="2124457"/>
            <a:chExt cx="3066692" cy="2714085"/>
          </a:xfrm>
        </p:grpSpPr>
        <p:sp>
          <p:nvSpPr>
            <p:cNvPr id="37" name="楕円 10">
              <a:extLst>
                <a:ext uri="{FF2B5EF4-FFF2-40B4-BE49-F238E27FC236}">
                  <a16:creationId xmlns:a16="http://schemas.microsoft.com/office/drawing/2014/main" id="{AA851619-D7E8-4393-854F-ADB3752A64EA}"/>
                </a:ext>
              </a:extLst>
            </p:cNvPr>
            <p:cNvSpPr/>
            <p:nvPr/>
          </p:nvSpPr>
          <p:spPr>
            <a:xfrm flipH="1">
              <a:off x="2205124" y="3506575"/>
              <a:ext cx="1204890" cy="698037"/>
            </a:xfrm>
            <a:custGeom>
              <a:avLst/>
              <a:gdLst>
                <a:gd name="connsiteX0" fmla="*/ 0 w 775731"/>
                <a:gd name="connsiteY0" fmla="*/ 172845 h 345690"/>
                <a:gd name="connsiteX1" fmla="*/ 387866 w 775731"/>
                <a:gd name="connsiteY1" fmla="*/ 0 h 345690"/>
                <a:gd name="connsiteX2" fmla="*/ 775732 w 775731"/>
                <a:gd name="connsiteY2" fmla="*/ 172845 h 345690"/>
                <a:gd name="connsiteX3" fmla="*/ 387866 w 775731"/>
                <a:gd name="connsiteY3" fmla="*/ 345690 h 345690"/>
                <a:gd name="connsiteX4" fmla="*/ 0 w 775731"/>
                <a:gd name="connsiteY4" fmla="*/ 172845 h 345690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78984"/>
                <a:gd name="connsiteX1" fmla="*/ 387866 w 1531382"/>
                <a:gd name="connsiteY1" fmla="*/ 28189 h 778984"/>
                <a:gd name="connsiteX2" fmla="*/ 1531382 w 1531382"/>
                <a:gd name="connsiteY2" fmla="*/ 778884 h 778984"/>
                <a:gd name="connsiteX3" fmla="*/ 387866 w 1531382"/>
                <a:gd name="connsiteY3" fmla="*/ 373879 h 778984"/>
                <a:gd name="connsiteX4" fmla="*/ 0 w 1531382"/>
                <a:gd name="connsiteY4" fmla="*/ 201034 h 778984"/>
                <a:gd name="connsiteX0" fmla="*/ 62 w 1531444"/>
                <a:gd name="connsiteY0" fmla="*/ 199630 h 777658"/>
                <a:gd name="connsiteX1" fmla="*/ 387928 w 1531444"/>
                <a:gd name="connsiteY1" fmla="*/ 26785 h 777658"/>
                <a:gd name="connsiteX2" fmla="*/ 1531444 w 1531444"/>
                <a:gd name="connsiteY2" fmla="*/ 777480 h 777658"/>
                <a:gd name="connsiteX3" fmla="*/ 368878 w 1531444"/>
                <a:gd name="connsiteY3" fmla="*/ 512175 h 777658"/>
                <a:gd name="connsiteX4" fmla="*/ 62 w 1531444"/>
                <a:gd name="connsiteY4" fmla="*/ 199630 h 777658"/>
                <a:gd name="connsiteX0" fmla="*/ 1007 w 1532389"/>
                <a:gd name="connsiteY0" fmla="*/ 252681 h 830709"/>
                <a:gd name="connsiteX1" fmla="*/ 452373 w 1532389"/>
                <a:gd name="connsiteY1" fmla="*/ 22686 h 830709"/>
                <a:gd name="connsiteX2" fmla="*/ 1532389 w 1532389"/>
                <a:gd name="connsiteY2" fmla="*/ 830531 h 830709"/>
                <a:gd name="connsiteX3" fmla="*/ 369823 w 1532389"/>
                <a:gd name="connsiteY3" fmla="*/ 565226 h 830709"/>
                <a:gd name="connsiteX4" fmla="*/ 1007 w 1532389"/>
                <a:gd name="connsiteY4" fmla="*/ 252681 h 830709"/>
                <a:gd name="connsiteX0" fmla="*/ 6204 w 1537586"/>
                <a:gd name="connsiteY0" fmla="*/ 252898 h 830947"/>
                <a:gd name="connsiteX1" fmla="*/ 457570 w 1537586"/>
                <a:gd name="connsiteY1" fmla="*/ 22903 h 830947"/>
                <a:gd name="connsiteX2" fmla="*/ 1537586 w 1537586"/>
                <a:gd name="connsiteY2" fmla="*/ 830748 h 830947"/>
                <a:gd name="connsiteX3" fmla="*/ 292470 w 1537586"/>
                <a:gd name="connsiteY3" fmla="*/ 584493 h 830947"/>
                <a:gd name="connsiteX4" fmla="*/ 6204 w 1537586"/>
                <a:gd name="connsiteY4" fmla="*/ 252898 h 830947"/>
                <a:gd name="connsiteX0" fmla="*/ 5980 w 1511962"/>
                <a:gd name="connsiteY0" fmla="*/ 260439 h 965409"/>
                <a:gd name="connsiteX1" fmla="*/ 457346 w 1511962"/>
                <a:gd name="connsiteY1" fmla="*/ 30444 h 965409"/>
                <a:gd name="connsiteX2" fmla="*/ 1511962 w 1511962"/>
                <a:gd name="connsiteY2" fmla="*/ 965289 h 965409"/>
                <a:gd name="connsiteX3" fmla="*/ 292246 w 1511962"/>
                <a:gd name="connsiteY3" fmla="*/ 592034 h 965409"/>
                <a:gd name="connsiteX4" fmla="*/ 5980 w 1511962"/>
                <a:gd name="connsiteY4" fmla="*/ 260439 h 96540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4257 w 1561039"/>
                <a:gd name="connsiteY0" fmla="*/ 207950 h 976300"/>
                <a:gd name="connsiteX1" fmla="*/ 506423 w 1561039"/>
                <a:gd name="connsiteY1" fmla="*/ 41455 h 976300"/>
                <a:gd name="connsiteX2" fmla="*/ 1561039 w 1561039"/>
                <a:gd name="connsiteY2" fmla="*/ 976300 h 976300"/>
                <a:gd name="connsiteX3" fmla="*/ 341323 w 1561039"/>
                <a:gd name="connsiteY3" fmla="*/ 603045 h 976300"/>
                <a:gd name="connsiteX4" fmla="*/ 4257 w 1561039"/>
                <a:gd name="connsiteY4" fmla="*/ 207950 h 976300"/>
                <a:gd name="connsiteX0" fmla="*/ 4257 w 1561039"/>
                <a:gd name="connsiteY0" fmla="*/ 200240 h 968590"/>
                <a:gd name="connsiteX1" fmla="*/ 506423 w 1561039"/>
                <a:gd name="connsiteY1" fmla="*/ 33745 h 968590"/>
                <a:gd name="connsiteX2" fmla="*/ 1561039 w 1561039"/>
                <a:gd name="connsiteY2" fmla="*/ 968590 h 968590"/>
                <a:gd name="connsiteX3" fmla="*/ 341323 w 1561039"/>
                <a:gd name="connsiteY3" fmla="*/ 595335 h 968590"/>
                <a:gd name="connsiteX4" fmla="*/ 4257 w 1561039"/>
                <a:gd name="connsiteY4" fmla="*/ 200240 h 96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1039" h="968590">
                  <a:moveTo>
                    <a:pt x="4257" y="200240"/>
                  </a:moveTo>
                  <a:cubicBezTo>
                    <a:pt x="31774" y="106642"/>
                    <a:pt x="170759" y="-75263"/>
                    <a:pt x="506423" y="33745"/>
                  </a:cubicBezTo>
                  <a:cubicBezTo>
                    <a:pt x="842087" y="142753"/>
                    <a:pt x="1383239" y="612780"/>
                    <a:pt x="1561039" y="968590"/>
                  </a:cubicBezTo>
                  <a:cubicBezTo>
                    <a:pt x="1135589" y="810050"/>
                    <a:pt x="600787" y="723393"/>
                    <a:pt x="341323" y="595335"/>
                  </a:cubicBezTo>
                  <a:cubicBezTo>
                    <a:pt x="81859" y="467277"/>
                    <a:pt x="-23260" y="293838"/>
                    <a:pt x="4257" y="20024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10">
              <a:extLst>
                <a:ext uri="{FF2B5EF4-FFF2-40B4-BE49-F238E27FC236}">
                  <a16:creationId xmlns:a16="http://schemas.microsoft.com/office/drawing/2014/main" id="{243748F8-C997-49EA-86AC-93E4B504DEB2}"/>
                </a:ext>
              </a:extLst>
            </p:cNvPr>
            <p:cNvSpPr/>
            <p:nvPr/>
          </p:nvSpPr>
          <p:spPr>
            <a:xfrm flipH="1">
              <a:off x="1639564" y="3432460"/>
              <a:ext cx="1204890" cy="897258"/>
            </a:xfrm>
            <a:custGeom>
              <a:avLst/>
              <a:gdLst>
                <a:gd name="connsiteX0" fmla="*/ 0 w 775731"/>
                <a:gd name="connsiteY0" fmla="*/ 172845 h 345690"/>
                <a:gd name="connsiteX1" fmla="*/ 387866 w 775731"/>
                <a:gd name="connsiteY1" fmla="*/ 0 h 345690"/>
                <a:gd name="connsiteX2" fmla="*/ 775732 w 775731"/>
                <a:gd name="connsiteY2" fmla="*/ 172845 h 345690"/>
                <a:gd name="connsiteX3" fmla="*/ 387866 w 775731"/>
                <a:gd name="connsiteY3" fmla="*/ 345690 h 345690"/>
                <a:gd name="connsiteX4" fmla="*/ 0 w 775731"/>
                <a:gd name="connsiteY4" fmla="*/ 172845 h 345690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78984"/>
                <a:gd name="connsiteX1" fmla="*/ 387866 w 1531382"/>
                <a:gd name="connsiteY1" fmla="*/ 28189 h 778984"/>
                <a:gd name="connsiteX2" fmla="*/ 1531382 w 1531382"/>
                <a:gd name="connsiteY2" fmla="*/ 778884 h 778984"/>
                <a:gd name="connsiteX3" fmla="*/ 387866 w 1531382"/>
                <a:gd name="connsiteY3" fmla="*/ 373879 h 778984"/>
                <a:gd name="connsiteX4" fmla="*/ 0 w 1531382"/>
                <a:gd name="connsiteY4" fmla="*/ 201034 h 778984"/>
                <a:gd name="connsiteX0" fmla="*/ 62 w 1531444"/>
                <a:gd name="connsiteY0" fmla="*/ 199630 h 777658"/>
                <a:gd name="connsiteX1" fmla="*/ 387928 w 1531444"/>
                <a:gd name="connsiteY1" fmla="*/ 26785 h 777658"/>
                <a:gd name="connsiteX2" fmla="*/ 1531444 w 1531444"/>
                <a:gd name="connsiteY2" fmla="*/ 777480 h 777658"/>
                <a:gd name="connsiteX3" fmla="*/ 368878 w 1531444"/>
                <a:gd name="connsiteY3" fmla="*/ 512175 h 777658"/>
                <a:gd name="connsiteX4" fmla="*/ 62 w 1531444"/>
                <a:gd name="connsiteY4" fmla="*/ 199630 h 777658"/>
                <a:gd name="connsiteX0" fmla="*/ 1007 w 1532389"/>
                <a:gd name="connsiteY0" fmla="*/ 252681 h 830709"/>
                <a:gd name="connsiteX1" fmla="*/ 452373 w 1532389"/>
                <a:gd name="connsiteY1" fmla="*/ 22686 h 830709"/>
                <a:gd name="connsiteX2" fmla="*/ 1532389 w 1532389"/>
                <a:gd name="connsiteY2" fmla="*/ 830531 h 830709"/>
                <a:gd name="connsiteX3" fmla="*/ 369823 w 1532389"/>
                <a:gd name="connsiteY3" fmla="*/ 565226 h 830709"/>
                <a:gd name="connsiteX4" fmla="*/ 1007 w 1532389"/>
                <a:gd name="connsiteY4" fmla="*/ 252681 h 830709"/>
                <a:gd name="connsiteX0" fmla="*/ 6204 w 1537586"/>
                <a:gd name="connsiteY0" fmla="*/ 252898 h 830947"/>
                <a:gd name="connsiteX1" fmla="*/ 457570 w 1537586"/>
                <a:gd name="connsiteY1" fmla="*/ 22903 h 830947"/>
                <a:gd name="connsiteX2" fmla="*/ 1537586 w 1537586"/>
                <a:gd name="connsiteY2" fmla="*/ 830748 h 830947"/>
                <a:gd name="connsiteX3" fmla="*/ 292470 w 1537586"/>
                <a:gd name="connsiteY3" fmla="*/ 584493 h 830947"/>
                <a:gd name="connsiteX4" fmla="*/ 6204 w 1537586"/>
                <a:gd name="connsiteY4" fmla="*/ 252898 h 830947"/>
                <a:gd name="connsiteX0" fmla="*/ 5980 w 1511962"/>
                <a:gd name="connsiteY0" fmla="*/ 260439 h 965409"/>
                <a:gd name="connsiteX1" fmla="*/ 457346 w 1511962"/>
                <a:gd name="connsiteY1" fmla="*/ 30444 h 965409"/>
                <a:gd name="connsiteX2" fmla="*/ 1511962 w 1511962"/>
                <a:gd name="connsiteY2" fmla="*/ 965289 h 965409"/>
                <a:gd name="connsiteX3" fmla="*/ 292246 w 1511962"/>
                <a:gd name="connsiteY3" fmla="*/ 592034 h 965409"/>
                <a:gd name="connsiteX4" fmla="*/ 5980 w 1511962"/>
                <a:gd name="connsiteY4" fmla="*/ 260439 h 96540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4257 w 1561039"/>
                <a:gd name="connsiteY0" fmla="*/ 207950 h 976300"/>
                <a:gd name="connsiteX1" fmla="*/ 506423 w 1561039"/>
                <a:gd name="connsiteY1" fmla="*/ 41455 h 976300"/>
                <a:gd name="connsiteX2" fmla="*/ 1561039 w 1561039"/>
                <a:gd name="connsiteY2" fmla="*/ 976300 h 976300"/>
                <a:gd name="connsiteX3" fmla="*/ 341323 w 1561039"/>
                <a:gd name="connsiteY3" fmla="*/ 603045 h 976300"/>
                <a:gd name="connsiteX4" fmla="*/ 4257 w 1561039"/>
                <a:gd name="connsiteY4" fmla="*/ 207950 h 976300"/>
                <a:gd name="connsiteX0" fmla="*/ 4257 w 1561039"/>
                <a:gd name="connsiteY0" fmla="*/ 200240 h 968590"/>
                <a:gd name="connsiteX1" fmla="*/ 506423 w 1561039"/>
                <a:gd name="connsiteY1" fmla="*/ 33745 h 968590"/>
                <a:gd name="connsiteX2" fmla="*/ 1561039 w 1561039"/>
                <a:gd name="connsiteY2" fmla="*/ 968590 h 968590"/>
                <a:gd name="connsiteX3" fmla="*/ 341323 w 1561039"/>
                <a:gd name="connsiteY3" fmla="*/ 595335 h 968590"/>
                <a:gd name="connsiteX4" fmla="*/ 4257 w 1561039"/>
                <a:gd name="connsiteY4" fmla="*/ 200240 h 96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1039" h="968590">
                  <a:moveTo>
                    <a:pt x="4257" y="200240"/>
                  </a:moveTo>
                  <a:cubicBezTo>
                    <a:pt x="31774" y="106642"/>
                    <a:pt x="170759" y="-75263"/>
                    <a:pt x="506423" y="33745"/>
                  </a:cubicBezTo>
                  <a:cubicBezTo>
                    <a:pt x="842087" y="142753"/>
                    <a:pt x="1383239" y="612780"/>
                    <a:pt x="1561039" y="968590"/>
                  </a:cubicBezTo>
                  <a:cubicBezTo>
                    <a:pt x="1135589" y="810050"/>
                    <a:pt x="600787" y="723393"/>
                    <a:pt x="341323" y="595335"/>
                  </a:cubicBezTo>
                  <a:cubicBezTo>
                    <a:pt x="81859" y="467277"/>
                    <a:pt x="-23260" y="293838"/>
                    <a:pt x="4257" y="20024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10">
              <a:extLst>
                <a:ext uri="{FF2B5EF4-FFF2-40B4-BE49-F238E27FC236}">
                  <a16:creationId xmlns:a16="http://schemas.microsoft.com/office/drawing/2014/main" id="{5387BA25-C67C-4690-864E-0FF19DF5EAFC}"/>
                </a:ext>
              </a:extLst>
            </p:cNvPr>
            <p:cNvSpPr/>
            <p:nvPr/>
          </p:nvSpPr>
          <p:spPr>
            <a:xfrm>
              <a:off x="3409344" y="3551783"/>
              <a:ext cx="1296912" cy="751349"/>
            </a:xfrm>
            <a:custGeom>
              <a:avLst/>
              <a:gdLst>
                <a:gd name="connsiteX0" fmla="*/ 0 w 775731"/>
                <a:gd name="connsiteY0" fmla="*/ 172845 h 345690"/>
                <a:gd name="connsiteX1" fmla="*/ 387866 w 775731"/>
                <a:gd name="connsiteY1" fmla="*/ 0 h 345690"/>
                <a:gd name="connsiteX2" fmla="*/ 775732 w 775731"/>
                <a:gd name="connsiteY2" fmla="*/ 172845 h 345690"/>
                <a:gd name="connsiteX3" fmla="*/ 387866 w 775731"/>
                <a:gd name="connsiteY3" fmla="*/ 345690 h 345690"/>
                <a:gd name="connsiteX4" fmla="*/ 0 w 775731"/>
                <a:gd name="connsiteY4" fmla="*/ 172845 h 345690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78984"/>
                <a:gd name="connsiteX1" fmla="*/ 387866 w 1531382"/>
                <a:gd name="connsiteY1" fmla="*/ 28189 h 778984"/>
                <a:gd name="connsiteX2" fmla="*/ 1531382 w 1531382"/>
                <a:gd name="connsiteY2" fmla="*/ 778884 h 778984"/>
                <a:gd name="connsiteX3" fmla="*/ 387866 w 1531382"/>
                <a:gd name="connsiteY3" fmla="*/ 373879 h 778984"/>
                <a:gd name="connsiteX4" fmla="*/ 0 w 1531382"/>
                <a:gd name="connsiteY4" fmla="*/ 201034 h 778984"/>
                <a:gd name="connsiteX0" fmla="*/ 62 w 1531444"/>
                <a:gd name="connsiteY0" fmla="*/ 199630 h 777658"/>
                <a:gd name="connsiteX1" fmla="*/ 387928 w 1531444"/>
                <a:gd name="connsiteY1" fmla="*/ 26785 h 777658"/>
                <a:gd name="connsiteX2" fmla="*/ 1531444 w 1531444"/>
                <a:gd name="connsiteY2" fmla="*/ 777480 h 777658"/>
                <a:gd name="connsiteX3" fmla="*/ 368878 w 1531444"/>
                <a:gd name="connsiteY3" fmla="*/ 512175 h 777658"/>
                <a:gd name="connsiteX4" fmla="*/ 62 w 1531444"/>
                <a:gd name="connsiteY4" fmla="*/ 199630 h 777658"/>
                <a:gd name="connsiteX0" fmla="*/ 1007 w 1532389"/>
                <a:gd name="connsiteY0" fmla="*/ 252681 h 830709"/>
                <a:gd name="connsiteX1" fmla="*/ 452373 w 1532389"/>
                <a:gd name="connsiteY1" fmla="*/ 22686 h 830709"/>
                <a:gd name="connsiteX2" fmla="*/ 1532389 w 1532389"/>
                <a:gd name="connsiteY2" fmla="*/ 830531 h 830709"/>
                <a:gd name="connsiteX3" fmla="*/ 369823 w 1532389"/>
                <a:gd name="connsiteY3" fmla="*/ 565226 h 830709"/>
                <a:gd name="connsiteX4" fmla="*/ 1007 w 1532389"/>
                <a:gd name="connsiteY4" fmla="*/ 252681 h 830709"/>
                <a:gd name="connsiteX0" fmla="*/ 6204 w 1537586"/>
                <a:gd name="connsiteY0" fmla="*/ 252898 h 830947"/>
                <a:gd name="connsiteX1" fmla="*/ 457570 w 1537586"/>
                <a:gd name="connsiteY1" fmla="*/ 22903 h 830947"/>
                <a:gd name="connsiteX2" fmla="*/ 1537586 w 1537586"/>
                <a:gd name="connsiteY2" fmla="*/ 830748 h 830947"/>
                <a:gd name="connsiteX3" fmla="*/ 292470 w 1537586"/>
                <a:gd name="connsiteY3" fmla="*/ 584493 h 830947"/>
                <a:gd name="connsiteX4" fmla="*/ 6204 w 1537586"/>
                <a:gd name="connsiteY4" fmla="*/ 252898 h 830947"/>
                <a:gd name="connsiteX0" fmla="*/ 5980 w 1511962"/>
                <a:gd name="connsiteY0" fmla="*/ 260439 h 965409"/>
                <a:gd name="connsiteX1" fmla="*/ 457346 w 1511962"/>
                <a:gd name="connsiteY1" fmla="*/ 30444 h 965409"/>
                <a:gd name="connsiteX2" fmla="*/ 1511962 w 1511962"/>
                <a:gd name="connsiteY2" fmla="*/ 965289 h 965409"/>
                <a:gd name="connsiteX3" fmla="*/ 292246 w 1511962"/>
                <a:gd name="connsiteY3" fmla="*/ 592034 h 965409"/>
                <a:gd name="connsiteX4" fmla="*/ 5980 w 1511962"/>
                <a:gd name="connsiteY4" fmla="*/ 260439 h 96540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4257 w 1561039"/>
                <a:gd name="connsiteY0" fmla="*/ 207950 h 976300"/>
                <a:gd name="connsiteX1" fmla="*/ 506423 w 1561039"/>
                <a:gd name="connsiteY1" fmla="*/ 41455 h 976300"/>
                <a:gd name="connsiteX2" fmla="*/ 1561039 w 1561039"/>
                <a:gd name="connsiteY2" fmla="*/ 976300 h 976300"/>
                <a:gd name="connsiteX3" fmla="*/ 341323 w 1561039"/>
                <a:gd name="connsiteY3" fmla="*/ 603045 h 976300"/>
                <a:gd name="connsiteX4" fmla="*/ 4257 w 1561039"/>
                <a:gd name="connsiteY4" fmla="*/ 207950 h 976300"/>
                <a:gd name="connsiteX0" fmla="*/ 4257 w 1561039"/>
                <a:gd name="connsiteY0" fmla="*/ 200240 h 968590"/>
                <a:gd name="connsiteX1" fmla="*/ 506423 w 1561039"/>
                <a:gd name="connsiteY1" fmla="*/ 33745 h 968590"/>
                <a:gd name="connsiteX2" fmla="*/ 1561039 w 1561039"/>
                <a:gd name="connsiteY2" fmla="*/ 968590 h 968590"/>
                <a:gd name="connsiteX3" fmla="*/ 341323 w 1561039"/>
                <a:gd name="connsiteY3" fmla="*/ 595335 h 968590"/>
                <a:gd name="connsiteX4" fmla="*/ 4257 w 1561039"/>
                <a:gd name="connsiteY4" fmla="*/ 200240 h 96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1039" h="968590">
                  <a:moveTo>
                    <a:pt x="4257" y="200240"/>
                  </a:moveTo>
                  <a:cubicBezTo>
                    <a:pt x="31774" y="106642"/>
                    <a:pt x="170759" y="-75263"/>
                    <a:pt x="506423" y="33745"/>
                  </a:cubicBezTo>
                  <a:cubicBezTo>
                    <a:pt x="842087" y="142753"/>
                    <a:pt x="1383239" y="612780"/>
                    <a:pt x="1561039" y="968590"/>
                  </a:cubicBezTo>
                  <a:cubicBezTo>
                    <a:pt x="1135589" y="810050"/>
                    <a:pt x="600787" y="723393"/>
                    <a:pt x="341323" y="595335"/>
                  </a:cubicBezTo>
                  <a:cubicBezTo>
                    <a:pt x="81859" y="467277"/>
                    <a:pt x="-23260" y="293838"/>
                    <a:pt x="4257" y="20024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559F1249-690E-4114-911F-55B526117FCF}"/>
                </a:ext>
              </a:extLst>
            </p:cNvPr>
            <p:cNvSpPr/>
            <p:nvPr/>
          </p:nvSpPr>
          <p:spPr>
            <a:xfrm>
              <a:off x="3352800" y="3416300"/>
              <a:ext cx="104602" cy="1422242"/>
            </a:xfrm>
            <a:prstGeom prst="rect">
              <a:avLst/>
            </a:pr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7BABA494-0C5A-4ED5-A953-63F54811109B}"/>
                </a:ext>
              </a:extLst>
            </p:cNvPr>
            <p:cNvGrpSpPr/>
            <p:nvPr/>
          </p:nvGrpSpPr>
          <p:grpSpPr>
            <a:xfrm>
              <a:off x="2869406" y="2167119"/>
              <a:ext cx="1729054" cy="1500874"/>
              <a:chOff x="3054507" y="2277516"/>
              <a:chExt cx="1729054" cy="1500874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505560ED-722B-47B6-919C-4EBF50A48BEB}"/>
                  </a:ext>
                </a:extLst>
              </p:cNvPr>
              <p:cNvGrpSpPr/>
              <p:nvPr/>
            </p:nvGrpSpPr>
            <p:grpSpPr>
              <a:xfrm rot="1800000">
                <a:off x="3054507" y="2277516"/>
                <a:ext cx="1729054" cy="1500874"/>
                <a:chOff x="4151614" y="2081467"/>
                <a:chExt cx="1729054" cy="1500874"/>
              </a:xfrm>
            </p:grpSpPr>
            <p:sp>
              <p:nvSpPr>
                <p:cNvPr id="86" name="楕円 1">
                  <a:extLst>
                    <a:ext uri="{FF2B5EF4-FFF2-40B4-BE49-F238E27FC236}">
                      <a16:creationId xmlns:a16="http://schemas.microsoft.com/office/drawing/2014/main" id="{96994DBE-292C-43EF-A563-BA4AFD298CE6}"/>
                    </a:ext>
                  </a:extLst>
                </p:cNvPr>
                <p:cNvSpPr/>
                <p:nvPr/>
              </p:nvSpPr>
              <p:spPr>
                <a:xfrm flipH="1">
                  <a:off x="4631091" y="2081467"/>
                  <a:ext cx="801968" cy="421871"/>
                </a:xfrm>
                <a:custGeom>
                  <a:avLst/>
                  <a:gdLst>
                    <a:gd name="connsiteX0" fmla="*/ 0 w 901700"/>
                    <a:gd name="connsiteY0" fmla="*/ 785278 h 1570556"/>
                    <a:gd name="connsiteX1" fmla="*/ 450850 w 901700"/>
                    <a:gd name="connsiteY1" fmla="*/ 0 h 1570556"/>
                    <a:gd name="connsiteX2" fmla="*/ 901700 w 901700"/>
                    <a:gd name="connsiteY2" fmla="*/ 785278 h 1570556"/>
                    <a:gd name="connsiteX3" fmla="*/ 450850 w 901700"/>
                    <a:gd name="connsiteY3" fmla="*/ 1570556 h 1570556"/>
                    <a:gd name="connsiteX4" fmla="*/ 0 w 901700"/>
                    <a:gd name="connsiteY4" fmla="*/ 785278 h 15705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99 w 901799"/>
                    <a:gd name="connsiteY0" fmla="*/ 975778 h 1761056"/>
                    <a:gd name="connsiteX1" fmla="*/ 444599 w 901799"/>
                    <a:gd name="connsiteY1" fmla="*/ 0 h 1761056"/>
                    <a:gd name="connsiteX2" fmla="*/ 901799 w 901799"/>
                    <a:gd name="connsiteY2" fmla="*/ 975778 h 1761056"/>
                    <a:gd name="connsiteX3" fmla="*/ 450949 w 901799"/>
                    <a:gd name="connsiteY3" fmla="*/ 1761056 h 1761056"/>
                    <a:gd name="connsiteX4" fmla="*/ 99 w 901799"/>
                    <a:gd name="connsiteY4" fmla="*/ 975778 h 1761056"/>
                    <a:gd name="connsiteX0" fmla="*/ 0 w 901700"/>
                    <a:gd name="connsiteY0" fmla="*/ 975778 h 1519756"/>
                    <a:gd name="connsiteX1" fmla="*/ 444500 w 901700"/>
                    <a:gd name="connsiteY1" fmla="*/ 0 h 1519756"/>
                    <a:gd name="connsiteX2" fmla="*/ 901700 w 901700"/>
                    <a:gd name="connsiteY2" fmla="*/ 975778 h 1519756"/>
                    <a:gd name="connsiteX3" fmla="*/ 444500 w 901700"/>
                    <a:gd name="connsiteY3" fmla="*/ 1519756 h 1519756"/>
                    <a:gd name="connsiteX4" fmla="*/ 0 w 901700"/>
                    <a:gd name="connsiteY4" fmla="*/ 975778 h 1519756"/>
                    <a:gd name="connsiteX0" fmla="*/ 0 w 905617"/>
                    <a:gd name="connsiteY0" fmla="*/ 975778 h 1519756"/>
                    <a:gd name="connsiteX1" fmla="*/ 444500 w 905617"/>
                    <a:gd name="connsiteY1" fmla="*/ 0 h 1519756"/>
                    <a:gd name="connsiteX2" fmla="*/ 901700 w 905617"/>
                    <a:gd name="connsiteY2" fmla="*/ 975778 h 1519756"/>
                    <a:gd name="connsiteX3" fmla="*/ 444500 w 905617"/>
                    <a:gd name="connsiteY3" fmla="*/ 1519756 h 1519756"/>
                    <a:gd name="connsiteX4" fmla="*/ 0 w 905617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11350 w 916967"/>
                    <a:gd name="connsiteY0" fmla="*/ 975778 h 1519953"/>
                    <a:gd name="connsiteX1" fmla="*/ 455850 w 916967"/>
                    <a:gd name="connsiteY1" fmla="*/ 0 h 1519953"/>
                    <a:gd name="connsiteX2" fmla="*/ 913050 w 916967"/>
                    <a:gd name="connsiteY2" fmla="*/ 975778 h 1519953"/>
                    <a:gd name="connsiteX3" fmla="*/ 455850 w 916967"/>
                    <a:gd name="connsiteY3" fmla="*/ 1519756 h 1519953"/>
                    <a:gd name="connsiteX4" fmla="*/ 11350 w 916967"/>
                    <a:gd name="connsiteY4" fmla="*/ 975778 h 1519953"/>
                    <a:gd name="connsiteX0" fmla="*/ 11350 w 922401"/>
                    <a:gd name="connsiteY0" fmla="*/ 975778 h 1519953"/>
                    <a:gd name="connsiteX1" fmla="*/ 455850 w 922401"/>
                    <a:gd name="connsiteY1" fmla="*/ 0 h 1519953"/>
                    <a:gd name="connsiteX2" fmla="*/ 913050 w 922401"/>
                    <a:gd name="connsiteY2" fmla="*/ 975778 h 1519953"/>
                    <a:gd name="connsiteX3" fmla="*/ 455850 w 922401"/>
                    <a:gd name="connsiteY3" fmla="*/ 1519756 h 1519953"/>
                    <a:gd name="connsiteX4" fmla="*/ 11350 w 922401"/>
                    <a:gd name="connsiteY4" fmla="*/ 975778 h 1519953"/>
                    <a:gd name="connsiteX0" fmla="*/ 16646 w 927697"/>
                    <a:gd name="connsiteY0" fmla="*/ 975778 h 1523494"/>
                    <a:gd name="connsiteX1" fmla="*/ 461146 w 927697"/>
                    <a:gd name="connsiteY1" fmla="*/ 0 h 1523494"/>
                    <a:gd name="connsiteX2" fmla="*/ 918346 w 927697"/>
                    <a:gd name="connsiteY2" fmla="*/ 975778 h 1523494"/>
                    <a:gd name="connsiteX3" fmla="*/ 461146 w 927697"/>
                    <a:gd name="connsiteY3" fmla="*/ 1519756 h 1523494"/>
                    <a:gd name="connsiteX4" fmla="*/ 16646 w 927697"/>
                    <a:gd name="connsiteY4" fmla="*/ 975778 h 1523494"/>
                    <a:gd name="connsiteX0" fmla="*/ 16646 w 938164"/>
                    <a:gd name="connsiteY0" fmla="*/ 975778 h 1523494"/>
                    <a:gd name="connsiteX1" fmla="*/ 461146 w 938164"/>
                    <a:gd name="connsiteY1" fmla="*/ 0 h 1523494"/>
                    <a:gd name="connsiteX2" fmla="*/ 918346 w 938164"/>
                    <a:gd name="connsiteY2" fmla="*/ 975778 h 1523494"/>
                    <a:gd name="connsiteX3" fmla="*/ 461146 w 938164"/>
                    <a:gd name="connsiteY3" fmla="*/ 1519756 h 1523494"/>
                    <a:gd name="connsiteX4" fmla="*/ 16646 w 938164"/>
                    <a:gd name="connsiteY4" fmla="*/ 975778 h 1523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8164" h="1523494">
                      <a:moveTo>
                        <a:pt x="16646" y="975778"/>
                      </a:moveTo>
                      <a:cubicBezTo>
                        <a:pt x="105546" y="347835"/>
                        <a:pt x="339148" y="260350"/>
                        <a:pt x="461146" y="0"/>
                      </a:cubicBezTo>
                      <a:cubicBezTo>
                        <a:pt x="570444" y="254000"/>
                        <a:pt x="816746" y="370631"/>
                        <a:pt x="918346" y="975778"/>
                      </a:cubicBezTo>
                      <a:cubicBezTo>
                        <a:pt x="1019946" y="1580925"/>
                        <a:pt x="710144" y="1519756"/>
                        <a:pt x="461146" y="1519756"/>
                      </a:cubicBezTo>
                      <a:cubicBezTo>
                        <a:pt x="212148" y="1519756"/>
                        <a:pt x="-72254" y="1603721"/>
                        <a:pt x="16646" y="975778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楕円 1">
                  <a:extLst>
                    <a:ext uri="{FF2B5EF4-FFF2-40B4-BE49-F238E27FC236}">
                      <a16:creationId xmlns:a16="http://schemas.microsoft.com/office/drawing/2014/main" id="{62AFC901-4F19-4714-9653-4B762B54DF9F}"/>
                    </a:ext>
                  </a:extLst>
                </p:cNvPr>
                <p:cNvSpPr/>
                <p:nvPr/>
              </p:nvSpPr>
              <p:spPr>
                <a:xfrm rot="10496256" flipV="1">
                  <a:off x="4151614" y="2243077"/>
                  <a:ext cx="644821" cy="291980"/>
                </a:xfrm>
                <a:custGeom>
                  <a:avLst/>
                  <a:gdLst>
                    <a:gd name="connsiteX0" fmla="*/ 0 w 901700"/>
                    <a:gd name="connsiteY0" fmla="*/ 785278 h 1570556"/>
                    <a:gd name="connsiteX1" fmla="*/ 450850 w 901700"/>
                    <a:gd name="connsiteY1" fmla="*/ 0 h 1570556"/>
                    <a:gd name="connsiteX2" fmla="*/ 901700 w 901700"/>
                    <a:gd name="connsiteY2" fmla="*/ 785278 h 1570556"/>
                    <a:gd name="connsiteX3" fmla="*/ 450850 w 901700"/>
                    <a:gd name="connsiteY3" fmla="*/ 1570556 h 1570556"/>
                    <a:gd name="connsiteX4" fmla="*/ 0 w 901700"/>
                    <a:gd name="connsiteY4" fmla="*/ 785278 h 15705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99 w 901799"/>
                    <a:gd name="connsiteY0" fmla="*/ 975778 h 1761056"/>
                    <a:gd name="connsiteX1" fmla="*/ 444599 w 901799"/>
                    <a:gd name="connsiteY1" fmla="*/ 0 h 1761056"/>
                    <a:gd name="connsiteX2" fmla="*/ 901799 w 901799"/>
                    <a:gd name="connsiteY2" fmla="*/ 975778 h 1761056"/>
                    <a:gd name="connsiteX3" fmla="*/ 450949 w 901799"/>
                    <a:gd name="connsiteY3" fmla="*/ 1761056 h 1761056"/>
                    <a:gd name="connsiteX4" fmla="*/ 99 w 901799"/>
                    <a:gd name="connsiteY4" fmla="*/ 975778 h 1761056"/>
                    <a:gd name="connsiteX0" fmla="*/ 0 w 901700"/>
                    <a:gd name="connsiteY0" fmla="*/ 975778 h 1519756"/>
                    <a:gd name="connsiteX1" fmla="*/ 444500 w 901700"/>
                    <a:gd name="connsiteY1" fmla="*/ 0 h 1519756"/>
                    <a:gd name="connsiteX2" fmla="*/ 901700 w 901700"/>
                    <a:gd name="connsiteY2" fmla="*/ 975778 h 1519756"/>
                    <a:gd name="connsiteX3" fmla="*/ 444500 w 901700"/>
                    <a:gd name="connsiteY3" fmla="*/ 1519756 h 1519756"/>
                    <a:gd name="connsiteX4" fmla="*/ 0 w 901700"/>
                    <a:gd name="connsiteY4" fmla="*/ 975778 h 1519756"/>
                    <a:gd name="connsiteX0" fmla="*/ 0 w 905617"/>
                    <a:gd name="connsiteY0" fmla="*/ 975778 h 1519756"/>
                    <a:gd name="connsiteX1" fmla="*/ 444500 w 905617"/>
                    <a:gd name="connsiteY1" fmla="*/ 0 h 1519756"/>
                    <a:gd name="connsiteX2" fmla="*/ 901700 w 905617"/>
                    <a:gd name="connsiteY2" fmla="*/ 975778 h 1519756"/>
                    <a:gd name="connsiteX3" fmla="*/ 444500 w 905617"/>
                    <a:gd name="connsiteY3" fmla="*/ 1519756 h 1519756"/>
                    <a:gd name="connsiteX4" fmla="*/ 0 w 905617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11350 w 916967"/>
                    <a:gd name="connsiteY0" fmla="*/ 975778 h 1519953"/>
                    <a:gd name="connsiteX1" fmla="*/ 455850 w 916967"/>
                    <a:gd name="connsiteY1" fmla="*/ 0 h 1519953"/>
                    <a:gd name="connsiteX2" fmla="*/ 913050 w 916967"/>
                    <a:gd name="connsiteY2" fmla="*/ 975778 h 1519953"/>
                    <a:gd name="connsiteX3" fmla="*/ 455850 w 916967"/>
                    <a:gd name="connsiteY3" fmla="*/ 1519756 h 1519953"/>
                    <a:gd name="connsiteX4" fmla="*/ 11350 w 916967"/>
                    <a:gd name="connsiteY4" fmla="*/ 975778 h 1519953"/>
                    <a:gd name="connsiteX0" fmla="*/ 11350 w 922401"/>
                    <a:gd name="connsiteY0" fmla="*/ 975778 h 1519953"/>
                    <a:gd name="connsiteX1" fmla="*/ 455850 w 922401"/>
                    <a:gd name="connsiteY1" fmla="*/ 0 h 1519953"/>
                    <a:gd name="connsiteX2" fmla="*/ 913050 w 922401"/>
                    <a:gd name="connsiteY2" fmla="*/ 975778 h 1519953"/>
                    <a:gd name="connsiteX3" fmla="*/ 455850 w 922401"/>
                    <a:gd name="connsiteY3" fmla="*/ 1519756 h 1519953"/>
                    <a:gd name="connsiteX4" fmla="*/ 11350 w 922401"/>
                    <a:gd name="connsiteY4" fmla="*/ 975778 h 1519953"/>
                    <a:gd name="connsiteX0" fmla="*/ 16646 w 927697"/>
                    <a:gd name="connsiteY0" fmla="*/ 975778 h 1523494"/>
                    <a:gd name="connsiteX1" fmla="*/ 461146 w 927697"/>
                    <a:gd name="connsiteY1" fmla="*/ 0 h 1523494"/>
                    <a:gd name="connsiteX2" fmla="*/ 918346 w 927697"/>
                    <a:gd name="connsiteY2" fmla="*/ 975778 h 1523494"/>
                    <a:gd name="connsiteX3" fmla="*/ 461146 w 927697"/>
                    <a:gd name="connsiteY3" fmla="*/ 1519756 h 1523494"/>
                    <a:gd name="connsiteX4" fmla="*/ 16646 w 927697"/>
                    <a:gd name="connsiteY4" fmla="*/ 975778 h 1523494"/>
                    <a:gd name="connsiteX0" fmla="*/ 16646 w 938164"/>
                    <a:gd name="connsiteY0" fmla="*/ 975778 h 1523494"/>
                    <a:gd name="connsiteX1" fmla="*/ 461146 w 938164"/>
                    <a:gd name="connsiteY1" fmla="*/ 0 h 1523494"/>
                    <a:gd name="connsiteX2" fmla="*/ 918346 w 938164"/>
                    <a:gd name="connsiteY2" fmla="*/ 975778 h 1523494"/>
                    <a:gd name="connsiteX3" fmla="*/ 461146 w 938164"/>
                    <a:gd name="connsiteY3" fmla="*/ 1519756 h 1523494"/>
                    <a:gd name="connsiteX4" fmla="*/ 16646 w 938164"/>
                    <a:gd name="connsiteY4" fmla="*/ 975778 h 1523494"/>
                    <a:gd name="connsiteX0" fmla="*/ 34 w 901790"/>
                    <a:gd name="connsiteY0" fmla="*/ 975778 h 1063315"/>
                    <a:gd name="connsiteX1" fmla="*/ 444534 w 901790"/>
                    <a:gd name="connsiteY1" fmla="*/ 0 h 1063315"/>
                    <a:gd name="connsiteX2" fmla="*/ 901734 w 901790"/>
                    <a:gd name="connsiteY2" fmla="*/ 975778 h 1063315"/>
                    <a:gd name="connsiteX3" fmla="*/ 467481 w 901790"/>
                    <a:gd name="connsiteY3" fmla="*/ 1016531 h 1063315"/>
                    <a:gd name="connsiteX4" fmla="*/ 34 w 901790"/>
                    <a:gd name="connsiteY4" fmla="*/ 975778 h 1063315"/>
                    <a:gd name="connsiteX0" fmla="*/ 34 w 904575"/>
                    <a:gd name="connsiteY0" fmla="*/ 975778 h 1137146"/>
                    <a:gd name="connsiteX1" fmla="*/ 444534 w 904575"/>
                    <a:gd name="connsiteY1" fmla="*/ 0 h 1137146"/>
                    <a:gd name="connsiteX2" fmla="*/ 901734 w 904575"/>
                    <a:gd name="connsiteY2" fmla="*/ 975778 h 1137146"/>
                    <a:gd name="connsiteX3" fmla="*/ 467481 w 904575"/>
                    <a:gd name="connsiteY3" fmla="*/ 1016531 h 1137146"/>
                    <a:gd name="connsiteX4" fmla="*/ 34 w 904575"/>
                    <a:gd name="connsiteY4" fmla="*/ 975778 h 1137146"/>
                    <a:gd name="connsiteX0" fmla="*/ 7903 w 912444"/>
                    <a:gd name="connsiteY0" fmla="*/ 975778 h 1137146"/>
                    <a:gd name="connsiteX1" fmla="*/ 452403 w 912444"/>
                    <a:gd name="connsiteY1" fmla="*/ 0 h 1137146"/>
                    <a:gd name="connsiteX2" fmla="*/ 909603 w 912444"/>
                    <a:gd name="connsiteY2" fmla="*/ 975778 h 1137146"/>
                    <a:gd name="connsiteX3" fmla="*/ 475350 w 912444"/>
                    <a:gd name="connsiteY3" fmla="*/ 1016531 h 1137146"/>
                    <a:gd name="connsiteX4" fmla="*/ 7903 w 912444"/>
                    <a:gd name="connsiteY4" fmla="*/ 975778 h 1137146"/>
                    <a:gd name="connsiteX0" fmla="*/ 7941 w 910409"/>
                    <a:gd name="connsiteY0" fmla="*/ 986626 h 1137146"/>
                    <a:gd name="connsiteX1" fmla="*/ 450368 w 910409"/>
                    <a:gd name="connsiteY1" fmla="*/ 0 h 1137146"/>
                    <a:gd name="connsiteX2" fmla="*/ 907568 w 910409"/>
                    <a:gd name="connsiteY2" fmla="*/ 975778 h 1137146"/>
                    <a:gd name="connsiteX3" fmla="*/ 473315 w 910409"/>
                    <a:gd name="connsiteY3" fmla="*/ 1016531 h 1137146"/>
                    <a:gd name="connsiteX4" fmla="*/ 7941 w 910409"/>
                    <a:gd name="connsiteY4" fmla="*/ 986626 h 1137146"/>
                    <a:gd name="connsiteX0" fmla="*/ 7941 w 912442"/>
                    <a:gd name="connsiteY0" fmla="*/ 986626 h 1137146"/>
                    <a:gd name="connsiteX1" fmla="*/ 450368 w 912442"/>
                    <a:gd name="connsiteY1" fmla="*/ 0 h 1137146"/>
                    <a:gd name="connsiteX2" fmla="*/ 907568 w 912442"/>
                    <a:gd name="connsiteY2" fmla="*/ 975778 h 1137146"/>
                    <a:gd name="connsiteX3" fmla="*/ 473315 w 912442"/>
                    <a:gd name="connsiteY3" fmla="*/ 1016531 h 1137146"/>
                    <a:gd name="connsiteX4" fmla="*/ 7941 w 912442"/>
                    <a:gd name="connsiteY4" fmla="*/ 986626 h 1137146"/>
                    <a:gd name="connsiteX0" fmla="*/ 10805 w 915306"/>
                    <a:gd name="connsiteY0" fmla="*/ 986626 h 1137146"/>
                    <a:gd name="connsiteX1" fmla="*/ 453232 w 915306"/>
                    <a:gd name="connsiteY1" fmla="*/ 0 h 1137146"/>
                    <a:gd name="connsiteX2" fmla="*/ 910432 w 915306"/>
                    <a:gd name="connsiteY2" fmla="*/ 975778 h 1137146"/>
                    <a:gd name="connsiteX3" fmla="*/ 476179 w 915306"/>
                    <a:gd name="connsiteY3" fmla="*/ 1016531 h 1137146"/>
                    <a:gd name="connsiteX4" fmla="*/ 10805 w 915306"/>
                    <a:gd name="connsiteY4" fmla="*/ 986626 h 1137146"/>
                    <a:gd name="connsiteX0" fmla="*/ 10805 w 914468"/>
                    <a:gd name="connsiteY0" fmla="*/ 986626 h 1096815"/>
                    <a:gd name="connsiteX1" fmla="*/ 453232 w 914468"/>
                    <a:gd name="connsiteY1" fmla="*/ 0 h 1096815"/>
                    <a:gd name="connsiteX2" fmla="*/ 910432 w 914468"/>
                    <a:gd name="connsiteY2" fmla="*/ 975778 h 1096815"/>
                    <a:gd name="connsiteX3" fmla="*/ 476179 w 914468"/>
                    <a:gd name="connsiteY3" fmla="*/ 1016531 h 1096815"/>
                    <a:gd name="connsiteX4" fmla="*/ 10805 w 914468"/>
                    <a:gd name="connsiteY4" fmla="*/ 986626 h 1096815"/>
                    <a:gd name="connsiteX0" fmla="*/ 4735 w 944750"/>
                    <a:gd name="connsiteY0" fmla="*/ 986626 h 1070544"/>
                    <a:gd name="connsiteX1" fmla="*/ 729013 w 944750"/>
                    <a:gd name="connsiteY1" fmla="*/ 0 h 1070544"/>
                    <a:gd name="connsiteX2" fmla="*/ 904362 w 944750"/>
                    <a:gd name="connsiteY2" fmla="*/ 975778 h 1070544"/>
                    <a:gd name="connsiteX3" fmla="*/ 470109 w 944750"/>
                    <a:gd name="connsiteY3" fmla="*/ 1016531 h 1070544"/>
                    <a:gd name="connsiteX4" fmla="*/ 4735 w 944750"/>
                    <a:gd name="connsiteY4" fmla="*/ 986626 h 1070544"/>
                    <a:gd name="connsiteX0" fmla="*/ 4735 w 912804"/>
                    <a:gd name="connsiteY0" fmla="*/ 986626 h 1070544"/>
                    <a:gd name="connsiteX1" fmla="*/ 729013 w 912804"/>
                    <a:gd name="connsiteY1" fmla="*/ 0 h 1070544"/>
                    <a:gd name="connsiteX2" fmla="*/ 904362 w 912804"/>
                    <a:gd name="connsiteY2" fmla="*/ 975778 h 1070544"/>
                    <a:gd name="connsiteX3" fmla="*/ 470109 w 912804"/>
                    <a:gd name="connsiteY3" fmla="*/ 1016531 h 1070544"/>
                    <a:gd name="connsiteX4" fmla="*/ 4735 w 912804"/>
                    <a:gd name="connsiteY4" fmla="*/ 986626 h 1070544"/>
                    <a:gd name="connsiteX0" fmla="*/ 7613 w 929064"/>
                    <a:gd name="connsiteY0" fmla="*/ 959510 h 1041444"/>
                    <a:gd name="connsiteX1" fmla="*/ 814788 w 929064"/>
                    <a:gd name="connsiteY1" fmla="*/ 0 h 1041444"/>
                    <a:gd name="connsiteX2" fmla="*/ 907240 w 929064"/>
                    <a:gd name="connsiteY2" fmla="*/ 948662 h 1041444"/>
                    <a:gd name="connsiteX3" fmla="*/ 472987 w 929064"/>
                    <a:gd name="connsiteY3" fmla="*/ 989415 h 1041444"/>
                    <a:gd name="connsiteX4" fmla="*/ 7613 w 929064"/>
                    <a:gd name="connsiteY4" fmla="*/ 959510 h 1041444"/>
                    <a:gd name="connsiteX0" fmla="*/ 7613 w 924481"/>
                    <a:gd name="connsiteY0" fmla="*/ 959510 h 1041444"/>
                    <a:gd name="connsiteX1" fmla="*/ 814788 w 924481"/>
                    <a:gd name="connsiteY1" fmla="*/ 0 h 1041444"/>
                    <a:gd name="connsiteX2" fmla="*/ 907240 w 924481"/>
                    <a:gd name="connsiteY2" fmla="*/ 948662 h 1041444"/>
                    <a:gd name="connsiteX3" fmla="*/ 472987 w 924481"/>
                    <a:gd name="connsiteY3" fmla="*/ 989415 h 1041444"/>
                    <a:gd name="connsiteX4" fmla="*/ 7613 w 924481"/>
                    <a:gd name="connsiteY4" fmla="*/ 959510 h 1041444"/>
                    <a:gd name="connsiteX0" fmla="*/ 5001 w 921869"/>
                    <a:gd name="connsiteY0" fmla="*/ 959510 h 1079681"/>
                    <a:gd name="connsiteX1" fmla="*/ 812176 w 921869"/>
                    <a:gd name="connsiteY1" fmla="*/ 0 h 1079681"/>
                    <a:gd name="connsiteX2" fmla="*/ 904628 w 921869"/>
                    <a:gd name="connsiteY2" fmla="*/ 948662 h 1079681"/>
                    <a:gd name="connsiteX3" fmla="*/ 470375 w 921869"/>
                    <a:gd name="connsiteY3" fmla="*/ 989415 h 1079681"/>
                    <a:gd name="connsiteX4" fmla="*/ 5001 w 921869"/>
                    <a:gd name="connsiteY4" fmla="*/ 959510 h 1079681"/>
                    <a:gd name="connsiteX0" fmla="*/ 5001 w 921869"/>
                    <a:gd name="connsiteY0" fmla="*/ 872736 h 1034244"/>
                    <a:gd name="connsiteX1" fmla="*/ 812176 w 921869"/>
                    <a:gd name="connsiteY1" fmla="*/ 0 h 1034244"/>
                    <a:gd name="connsiteX2" fmla="*/ 904628 w 921869"/>
                    <a:gd name="connsiteY2" fmla="*/ 948662 h 1034244"/>
                    <a:gd name="connsiteX3" fmla="*/ 470375 w 921869"/>
                    <a:gd name="connsiteY3" fmla="*/ 989415 h 1034244"/>
                    <a:gd name="connsiteX4" fmla="*/ 5001 w 921869"/>
                    <a:gd name="connsiteY4" fmla="*/ 872736 h 1034244"/>
                    <a:gd name="connsiteX0" fmla="*/ 12221 w 970213"/>
                    <a:gd name="connsiteY0" fmla="*/ 959510 h 1127288"/>
                    <a:gd name="connsiteX1" fmla="*/ 932785 w 970213"/>
                    <a:gd name="connsiteY1" fmla="*/ 0 h 1127288"/>
                    <a:gd name="connsiteX2" fmla="*/ 911848 w 970213"/>
                    <a:gd name="connsiteY2" fmla="*/ 1035436 h 1127288"/>
                    <a:gd name="connsiteX3" fmla="*/ 477595 w 970213"/>
                    <a:gd name="connsiteY3" fmla="*/ 1076189 h 1127288"/>
                    <a:gd name="connsiteX4" fmla="*/ 12221 w 970213"/>
                    <a:gd name="connsiteY4" fmla="*/ 959510 h 1127288"/>
                    <a:gd name="connsiteX0" fmla="*/ 12221 w 937454"/>
                    <a:gd name="connsiteY0" fmla="*/ 959510 h 1127288"/>
                    <a:gd name="connsiteX1" fmla="*/ 932785 w 937454"/>
                    <a:gd name="connsiteY1" fmla="*/ 0 h 1127288"/>
                    <a:gd name="connsiteX2" fmla="*/ 911848 w 937454"/>
                    <a:gd name="connsiteY2" fmla="*/ 1035436 h 1127288"/>
                    <a:gd name="connsiteX3" fmla="*/ 477595 w 937454"/>
                    <a:gd name="connsiteY3" fmla="*/ 1076189 h 1127288"/>
                    <a:gd name="connsiteX4" fmla="*/ 12221 w 937454"/>
                    <a:gd name="connsiteY4" fmla="*/ 959510 h 1127288"/>
                    <a:gd name="connsiteX0" fmla="*/ 11360 w 936593"/>
                    <a:gd name="connsiteY0" fmla="*/ 959510 h 1127288"/>
                    <a:gd name="connsiteX1" fmla="*/ 931924 w 936593"/>
                    <a:gd name="connsiteY1" fmla="*/ 0 h 1127288"/>
                    <a:gd name="connsiteX2" fmla="*/ 910987 w 936593"/>
                    <a:gd name="connsiteY2" fmla="*/ 1035436 h 1127288"/>
                    <a:gd name="connsiteX3" fmla="*/ 476734 w 936593"/>
                    <a:gd name="connsiteY3" fmla="*/ 1076189 h 1127288"/>
                    <a:gd name="connsiteX4" fmla="*/ 11360 w 936593"/>
                    <a:gd name="connsiteY4" fmla="*/ 959510 h 1127288"/>
                    <a:gd name="connsiteX0" fmla="*/ 4000 w 929233"/>
                    <a:gd name="connsiteY0" fmla="*/ 959510 h 1127288"/>
                    <a:gd name="connsiteX1" fmla="*/ 924564 w 929233"/>
                    <a:gd name="connsiteY1" fmla="*/ 0 h 1127288"/>
                    <a:gd name="connsiteX2" fmla="*/ 903627 w 929233"/>
                    <a:gd name="connsiteY2" fmla="*/ 1035436 h 1127288"/>
                    <a:gd name="connsiteX3" fmla="*/ 469374 w 929233"/>
                    <a:gd name="connsiteY3" fmla="*/ 1076189 h 1127288"/>
                    <a:gd name="connsiteX4" fmla="*/ 4000 w 929233"/>
                    <a:gd name="connsiteY4" fmla="*/ 959510 h 1127288"/>
                    <a:gd name="connsiteX0" fmla="*/ 1475 w 926708"/>
                    <a:gd name="connsiteY0" fmla="*/ 959510 h 1127288"/>
                    <a:gd name="connsiteX1" fmla="*/ 922039 w 926708"/>
                    <a:gd name="connsiteY1" fmla="*/ 0 h 1127288"/>
                    <a:gd name="connsiteX2" fmla="*/ 901102 w 926708"/>
                    <a:gd name="connsiteY2" fmla="*/ 1035436 h 1127288"/>
                    <a:gd name="connsiteX3" fmla="*/ 466849 w 926708"/>
                    <a:gd name="connsiteY3" fmla="*/ 1076189 h 1127288"/>
                    <a:gd name="connsiteX4" fmla="*/ 1475 w 926708"/>
                    <a:gd name="connsiteY4" fmla="*/ 959510 h 1127288"/>
                    <a:gd name="connsiteX0" fmla="*/ 22714 w 1162837"/>
                    <a:gd name="connsiteY0" fmla="*/ 1161080 h 1343512"/>
                    <a:gd name="connsiteX1" fmla="*/ 1162836 w 1162837"/>
                    <a:gd name="connsiteY1" fmla="*/ 2 h 1343512"/>
                    <a:gd name="connsiteX2" fmla="*/ 922341 w 1162837"/>
                    <a:gd name="connsiteY2" fmla="*/ 1237006 h 1343512"/>
                    <a:gd name="connsiteX3" fmla="*/ 488088 w 1162837"/>
                    <a:gd name="connsiteY3" fmla="*/ 1277759 h 1343512"/>
                    <a:gd name="connsiteX4" fmla="*/ 22714 w 1162837"/>
                    <a:gd name="connsiteY4" fmla="*/ 1161080 h 1343512"/>
                    <a:gd name="connsiteX0" fmla="*/ 22716 w 1162837"/>
                    <a:gd name="connsiteY0" fmla="*/ 1161080 h 1343512"/>
                    <a:gd name="connsiteX1" fmla="*/ 1162838 w 1162837"/>
                    <a:gd name="connsiteY1" fmla="*/ 2 h 1343512"/>
                    <a:gd name="connsiteX2" fmla="*/ 922343 w 1162837"/>
                    <a:gd name="connsiteY2" fmla="*/ 1237006 h 1343512"/>
                    <a:gd name="connsiteX3" fmla="*/ 488090 w 1162837"/>
                    <a:gd name="connsiteY3" fmla="*/ 1277759 h 1343512"/>
                    <a:gd name="connsiteX4" fmla="*/ 22716 w 1162837"/>
                    <a:gd name="connsiteY4" fmla="*/ 1161080 h 1343512"/>
                    <a:gd name="connsiteX0" fmla="*/ 22450 w 1167687"/>
                    <a:gd name="connsiteY0" fmla="*/ 986672 h 1343512"/>
                    <a:gd name="connsiteX1" fmla="*/ 1167686 w 1167687"/>
                    <a:gd name="connsiteY1" fmla="*/ 2 h 1343512"/>
                    <a:gd name="connsiteX2" fmla="*/ 927191 w 1167687"/>
                    <a:gd name="connsiteY2" fmla="*/ 1237006 h 1343512"/>
                    <a:gd name="connsiteX3" fmla="*/ 492938 w 1167687"/>
                    <a:gd name="connsiteY3" fmla="*/ 1277759 h 1343512"/>
                    <a:gd name="connsiteX4" fmla="*/ 22450 w 1167687"/>
                    <a:gd name="connsiteY4" fmla="*/ 986672 h 1343512"/>
                    <a:gd name="connsiteX0" fmla="*/ 22450 w 1167685"/>
                    <a:gd name="connsiteY0" fmla="*/ 986672 h 1363782"/>
                    <a:gd name="connsiteX1" fmla="*/ 1167686 w 1167685"/>
                    <a:gd name="connsiteY1" fmla="*/ 2 h 1363782"/>
                    <a:gd name="connsiteX2" fmla="*/ 818942 w 1167685"/>
                    <a:gd name="connsiteY2" fmla="*/ 1265979 h 1363782"/>
                    <a:gd name="connsiteX3" fmla="*/ 492938 w 1167685"/>
                    <a:gd name="connsiteY3" fmla="*/ 1277759 h 1363782"/>
                    <a:gd name="connsiteX4" fmla="*/ 22450 w 1167685"/>
                    <a:gd name="connsiteY4" fmla="*/ 986672 h 1363782"/>
                    <a:gd name="connsiteX0" fmla="*/ 22450 w 1167687"/>
                    <a:gd name="connsiteY0" fmla="*/ 986672 h 1319294"/>
                    <a:gd name="connsiteX1" fmla="*/ 1167686 w 1167687"/>
                    <a:gd name="connsiteY1" fmla="*/ 2 h 1319294"/>
                    <a:gd name="connsiteX2" fmla="*/ 818942 w 1167687"/>
                    <a:gd name="connsiteY2" fmla="*/ 1265979 h 1319294"/>
                    <a:gd name="connsiteX3" fmla="*/ 492938 w 1167687"/>
                    <a:gd name="connsiteY3" fmla="*/ 1277759 h 1319294"/>
                    <a:gd name="connsiteX4" fmla="*/ 22450 w 1167687"/>
                    <a:gd name="connsiteY4" fmla="*/ 986672 h 1319294"/>
                    <a:gd name="connsiteX0" fmla="*/ 25991 w 1171227"/>
                    <a:gd name="connsiteY0" fmla="*/ 986672 h 1332253"/>
                    <a:gd name="connsiteX1" fmla="*/ 1171227 w 1171227"/>
                    <a:gd name="connsiteY1" fmla="*/ 2 h 1332253"/>
                    <a:gd name="connsiteX2" fmla="*/ 822483 w 1171227"/>
                    <a:gd name="connsiteY2" fmla="*/ 1265979 h 1332253"/>
                    <a:gd name="connsiteX3" fmla="*/ 464097 w 1171227"/>
                    <a:gd name="connsiteY3" fmla="*/ 1165585 h 1332253"/>
                    <a:gd name="connsiteX4" fmla="*/ 25991 w 1171227"/>
                    <a:gd name="connsiteY4" fmla="*/ 986672 h 1332253"/>
                    <a:gd name="connsiteX0" fmla="*/ 26603 w 1171839"/>
                    <a:gd name="connsiteY0" fmla="*/ 986672 h 1328972"/>
                    <a:gd name="connsiteX1" fmla="*/ 1171839 w 1171839"/>
                    <a:gd name="connsiteY1" fmla="*/ 2 h 1328972"/>
                    <a:gd name="connsiteX2" fmla="*/ 823095 w 1171839"/>
                    <a:gd name="connsiteY2" fmla="*/ 1265979 h 1328972"/>
                    <a:gd name="connsiteX3" fmla="*/ 464709 w 1171839"/>
                    <a:gd name="connsiteY3" fmla="*/ 1165585 h 1328972"/>
                    <a:gd name="connsiteX4" fmla="*/ 26603 w 1171839"/>
                    <a:gd name="connsiteY4" fmla="*/ 986672 h 1328972"/>
                    <a:gd name="connsiteX0" fmla="*/ 20568 w 1165804"/>
                    <a:gd name="connsiteY0" fmla="*/ 986672 h 1374090"/>
                    <a:gd name="connsiteX1" fmla="*/ 1165804 w 1165804"/>
                    <a:gd name="connsiteY1" fmla="*/ 2 h 1374090"/>
                    <a:gd name="connsiteX2" fmla="*/ 829167 w 1165804"/>
                    <a:gd name="connsiteY2" fmla="*/ 1306681 h 1374090"/>
                    <a:gd name="connsiteX3" fmla="*/ 458674 w 1165804"/>
                    <a:gd name="connsiteY3" fmla="*/ 1165585 h 1374090"/>
                    <a:gd name="connsiteX4" fmla="*/ 20568 w 1165804"/>
                    <a:gd name="connsiteY4" fmla="*/ 986672 h 1374090"/>
                    <a:gd name="connsiteX0" fmla="*/ 20568 w 1165804"/>
                    <a:gd name="connsiteY0" fmla="*/ 986672 h 1331835"/>
                    <a:gd name="connsiteX1" fmla="*/ 1165804 w 1165804"/>
                    <a:gd name="connsiteY1" fmla="*/ 2 h 1331835"/>
                    <a:gd name="connsiteX2" fmla="*/ 829167 w 1165804"/>
                    <a:gd name="connsiteY2" fmla="*/ 1306681 h 1331835"/>
                    <a:gd name="connsiteX3" fmla="*/ 458674 w 1165804"/>
                    <a:gd name="connsiteY3" fmla="*/ 1165585 h 1331835"/>
                    <a:gd name="connsiteX4" fmla="*/ 20568 w 1165804"/>
                    <a:gd name="connsiteY4" fmla="*/ 986672 h 1331835"/>
                    <a:gd name="connsiteX0" fmla="*/ 19080 w 1132027"/>
                    <a:gd name="connsiteY0" fmla="*/ 1219720 h 1623645"/>
                    <a:gd name="connsiteX1" fmla="*/ 1132027 w 1132027"/>
                    <a:gd name="connsiteY1" fmla="*/ 0 h 1623645"/>
                    <a:gd name="connsiteX2" fmla="*/ 827679 w 1132027"/>
                    <a:gd name="connsiteY2" fmla="*/ 1539729 h 1623645"/>
                    <a:gd name="connsiteX3" fmla="*/ 457186 w 1132027"/>
                    <a:gd name="connsiteY3" fmla="*/ 1398633 h 1623645"/>
                    <a:gd name="connsiteX4" fmla="*/ 19080 w 1132027"/>
                    <a:gd name="connsiteY4" fmla="*/ 1219720 h 1623645"/>
                    <a:gd name="connsiteX0" fmla="*/ 19080 w 1132027"/>
                    <a:gd name="connsiteY0" fmla="*/ 1219720 h 1623645"/>
                    <a:gd name="connsiteX1" fmla="*/ 1132027 w 1132027"/>
                    <a:gd name="connsiteY1" fmla="*/ 0 h 1623645"/>
                    <a:gd name="connsiteX2" fmla="*/ 827679 w 1132027"/>
                    <a:gd name="connsiteY2" fmla="*/ 1539729 h 1623645"/>
                    <a:gd name="connsiteX3" fmla="*/ 457186 w 1132027"/>
                    <a:gd name="connsiteY3" fmla="*/ 1398633 h 1623645"/>
                    <a:gd name="connsiteX4" fmla="*/ 19080 w 1132027"/>
                    <a:gd name="connsiteY4" fmla="*/ 1219720 h 1623645"/>
                    <a:gd name="connsiteX0" fmla="*/ 18413 w 1153061"/>
                    <a:gd name="connsiteY0" fmla="*/ 1719883 h 1779439"/>
                    <a:gd name="connsiteX1" fmla="*/ 1153061 w 1153061"/>
                    <a:gd name="connsiteY1" fmla="*/ 0 h 1779439"/>
                    <a:gd name="connsiteX2" fmla="*/ 848713 w 1153061"/>
                    <a:gd name="connsiteY2" fmla="*/ 1539729 h 1779439"/>
                    <a:gd name="connsiteX3" fmla="*/ 478220 w 1153061"/>
                    <a:gd name="connsiteY3" fmla="*/ 1398633 h 1779439"/>
                    <a:gd name="connsiteX4" fmla="*/ 18413 w 1153061"/>
                    <a:gd name="connsiteY4" fmla="*/ 1719883 h 1779439"/>
                    <a:gd name="connsiteX0" fmla="*/ 17487 w 1152135"/>
                    <a:gd name="connsiteY0" fmla="*/ 1719883 h 1841151"/>
                    <a:gd name="connsiteX1" fmla="*/ 1152135 w 1152135"/>
                    <a:gd name="connsiteY1" fmla="*/ 0 h 1841151"/>
                    <a:gd name="connsiteX2" fmla="*/ 847787 w 1152135"/>
                    <a:gd name="connsiteY2" fmla="*/ 1539729 h 1841151"/>
                    <a:gd name="connsiteX3" fmla="*/ 489212 w 1152135"/>
                    <a:gd name="connsiteY3" fmla="*/ 1681074 h 1841151"/>
                    <a:gd name="connsiteX4" fmla="*/ 17487 w 1152135"/>
                    <a:gd name="connsiteY4" fmla="*/ 1719883 h 1841151"/>
                    <a:gd name="connsiteX0" fmla="*/ 16094 w 1118131"/>
                    <a:gd name="connsiteY0" fmla="*/ 1963827 h 2103146"/>
                    <a:gd name="connsiteX1" fmla="*/ 1118132 w 1118131"/>
                    <a:gd name="connsiteY1" fmla="*/ -1 h 2103146"/>
                    <a:gd name="connsiteX2" fmla="*/ 846394 w 1118131"/>
                    <a:gd name="connsiteY2" fmla="*/ 1783673 h 2103146"/>
                    <a:gd name="connsiteX3" fmla="*/ 487819 w 1118131"/>
                    <a:gd name="connsiteY3" fmla="*/ 1925018 h 2103146"/>
                    <a:gd name="connsiteX4" fmla="*/ 16094 w 1118131"/>
                    <a:gd name="connsiteY4" fmla="*/ 1963827 h 2103146"/>
                    <a:gd name="connsiteX0" fmla="*/ 16094 w 1118133"/>
                    <a:gd name="connsiteY0" fmla="*/ 1963827 h 2103146"/>
                    <a:gd name="connsiteX1" fmla="*/ 1118132 w 1118133"/>
                    <a:gd name="connsiteY1" fmla="*/ -1 h 2103146"/>
                    <a:gd name="connsiteX2" fmla="*/ 846394 w 1118133"/>
                    <a:gd name="connsiteY2" fmla="*/ 1783673 h 2103146"/>
                    <a:gd name="connsiteX3" fmla="*/ 487819 w 1118133"/>
                    <a:gd name="connsiteY3" fmla="*/ 1925018 h 2103146"/>
                    <a:gd name="connsiteX4" fmla="*/ 16094 w 1118133"/>
                    <a:gd name="connsiteY4" fmla="*/ 1963827 h 2103146"/>
                    <a:gd name="connsiteX0" fmla="*/ 16094 w 1118131"/>
                    <a:gd name="connsiteY0" fmla="*/ 1963827 h 2103146"/>
                    <a:gd name="connsiteX1" fmla="*/ 1118132 w 1118131"/>
                    <a:gd name="connsiteY1" fmla="*/ -1 h 2103146"/>
                    <a:gd name="connsiteX2" fmla="*/ 846394 w 1118131"/>
                    <a:gd name="connsiteY2" fmla="*/ 1783673 h 2103146"/>
                    <a:gd name="connsiteX3" fmla="*/ 487819 w 1118131"/>
                    <a:gd name="connsiteY3" fmla="*/ 1925018 h 2103146"/>
                    <a:gd name="connsiteX4" fmla="*/ 16094 w 1118131"/>
                    <a:gd name="connsiteY4" fmla="*/ 1963827 h 2103146"/>
                    <a:gd name="connsiteX0" fmla="*/ 1727 w 1103766"/>
                    <a:gd name="connsiteY0" fmla="*/ 1963827 h 2119455"/>
                    <a:gd name="connsiteX1" fmla="*/ 1103765 w 1103766"/>
                    <a:gd name="connsiteY1" fmla="*/ -1 h 2119455"/>
                    <a:gd name="connsiteX2" fmla="*/ 832027 w 1103766"/>
                    <a:gd name="connsiteY2" fmla="*/ 1783673 h 2119455"/>
                    <a:gd name="connsiteX3" fmla="*/ 473452 w 1103766"/>
                    <a:gd name="connsiteY3" fmla="*/ 1925018 h 2119455"/>
                    <a:gd name="connsiteX4" fmla="*/ 1727 w 1103766"/>
                    <a:gd name="connsiteY4" fmla="*/ 1963827 h 2119455"/>
                    <a:gd name="connsiteX0" fmla="*/ 1731 w 1102627"/>
                    <a:gd name="connsiteY0" fmla="*/ 1754794 h 1976771"/>
                    <a:gd name="connsiteX1" fmla="*/ 1102627 w 1102627"/>
                    <a:gd name="connsiteY1" fmla="*/ -1 h 1976771"/>
                    <a:gd name="connsiteX2" fmla="*/ 830889 w 1102627"/>
                    <a:gd name="connsiteY2" fmla="*/ 1783673 h 1976771"/>
                    <a:gd name="connsiteX3" fmla="*/ 472314 w 1102627"/>
                    <a:gd name="connsiteY3" fmla="*/ 1925018 h 1976771"/>
                    <a:gd name="connsiteX4" fmla="*/ 1731 w 1102627"/>
                    <a:gd name="connsiteY4" fmla="*/ 1754794 h 1976771"/>
                    <a:gd name="connsiteX0" fmla="*/ 2659 w 793818"/>
                    <a:gd name="connsiteY0" fmla="*/ 1569370 h 1988053"/>
                    <a:gd name="connsiteX1" fmla="*/ 793818 w 793818"/>
                    <a:gd name="connsiteY1" fmla="*/ -1 h 1988053"/>
                    <a:gd name="connsiteX2" fmla="*/ 522080 w 793818"/>
                    <a:gd name="connsiteY2" fmla="*/ 1783673 h 1988053"/>
                    <a:gd name="connsiteX3" fmla="*/ 163505 w 793818"/>
                    <a:gd name="connsiteY3" fmla="*/ 1925018 h 1988053"/>
                    <a:gd name="connsiteX4" fmla="*/ 2659 w 793818"/>
                    <a:gd name="connsiteY4" fmla="*/ 1569370 h 1988053"/>
                    <a:gd name="connsiteX0" fmla="*/ 3429 w 794588"/>
                    <a:gd name="connsiteY0" fmla="*/ 1569370 h 1988053"/>
                    <a:gd name="connsiteX1" fmla="*/ 794588 w 794588"/>
                    <a:gd name="connsiteY1" fmla="*/ -1 h 1988053"/>
                    <a:gd name="connsiteX2" fmla="*/ 522850 w 794588"/>
                    <a:gd name="connsiteY2" fmla="*/ 1783673 h 1988053"/>
                    <a:gd name="connsiteX3" fmla="*/ 164275 w 794588"/>
                    <a:gd name="connsiteY3" fmla="*/ 1925018 h 1988053"/>
                    <a:gd name="connsiteX4" fmla="*/ 3429 w 794588"/>
                    <a:gd name="connsiteY4" fmla="*/ 1569370 h 1988053"/>
                    <a:gd name="connsiteX0" fmla="*/ 40470 w 956651"/>
                    <a:gd name="connsiteY0" fmla="*/ 943683 h 1327437"/>
                    <a:gd name="connsiteX1" fmla="*/ 956651 w 956651"/>
                    <a:gd name="connsiteY1" fmla="*/ -1 h 1327437"/>
                    <a:gd name="connsiteX2" fmla="*/ 559891 w 956651"/>
                    <a:gd name="connsiteY2" fmla="*/ 1157986 h 1327437"/>
                    <a:gd name="connsiteX3" fmla="*/ 201316 w 956651"/>
                    <a:gd name="connsiteY3" fmla="*/ 1299331 h 1327437"/>
                    <a:gd name="connsiteX4" fmla="*/ 40470 w 956651"/>
                    <a:gd name="connsiteY4" fmla="*/ 943683 h 1327437"/>
                    <a:gd name="connsiteX0" fmla="*/ 40470 w 956651"/>
                    <a:gd name="connsiteY0" fmla="*/ 1126411 h 1510165"/>
                    <a:gd name="connsiteX1" fmla="*/ 956651 w 956651"/>
                    <a:gd name="connsiteY1" fmla="*/ 182727 h 1510165"/>
                    <a:gd name="connsiteX2" fmla="*/ 559891 w 956651"/>
                    <a:gd name="connsiteY2" fmla="*/ 1340714 h 1510165"/>
                    <a:gd name="connsiteX3" fmla="*/ 201316 w 956651"/>
                    <a:gd name="connsiteY3" fmla="*/ 1482059 h 1510165"/>
                    <a:gd name="connsiteX4" fmla="*/ 40470 w 956651"/>
                    <a:gd name="connsiteY4" fmla="*/ 1126411 h 1510165"/>
                    <a:gd name="connsiteX0" fmla="*/ 40470 w 956651"/>
                    <a:gd name="connsiteY0" fmla="*/ 1126411 h 1510165"/>
                    <a:gd name="connsiteX1" fmla="*/ 956651 w 956651"/>
                    <a:gd name="connsiteY1" fmla="*/ 182727 h 1510165"/>
                    <a:gd name="connsiteX2" fmla="*/ 559891 w 956651"/>
                    <a:gd name="connsiteY2" fmla="*/ 1340714 h 1510165"/>
                    <a:gd name="connsiteX3" fmla="*/ 201316 w 956651"/>
                    <a:gd name="connsiteY3" fmla="*/ 1482059 h 1510165"/>
                    <a:gd name="connsiteX4" fmla="*/ 40470 w 956651"/>
                    <a:gd name="connsiteY4" fmla="*/ 1126411 h 1510165"/>
                    <a:gd name="connsiteX0" fmla="*/ 32441 w 1037354"/>
                    <a:gd name="connsiteY0" fmla="*/ 1081790 h 1518639"/>
                    <a:gd name="connsiteX1" fmla="*/ 1037354 w 1037354"/>
                    <a:gd name="connsiteY1" fmla="*/ 187598 h 1518639"/>
                    <a:gd name="connsiteX2" fmla="*/ 640594 w 1037354"/>
                    <a:gd name="connsiteY2" fmla="*/ 1345585 h 1518639"/>
                    <a:gd name="connsiteX3" fmla="*/ 282019 w 1037354"/>
                    <a:gd name="connsiteY3" fmla="*/ 1486930 h 1518639"/>
                    <a:gd name="connsiteX4" fmla="*/ 32441 w 1037354"/>
                    <a:gd name="connsiteY4" fmla="*/ 1081790 h 1518639"/>
                    <a:gd name="connsiteX0" fmla="*/ 1414 w 1006327"/>
                    <a:gd name="connsiteY0" fmla="*/ 1101210 h 1538059"/>
                    <a:gd name="connsiteX1" fmla="*/ 1006327 w 1006327"/>
                    <a:gd name="connsiteY1" fmla="*/ 207018 h 1538059"/>
                    <a:gd name="connsiteX2" fmla="*/ 609567 w 1006327"/>
                    <a:gd name="connsiteY2" fmla="*/ 1365005 h 1538059"/>
                    <a:gd name="connsiteX3" fmla="*/ 250992 w 1006327"/>
                    <a:gd name="connsiteY3" fmla="*/ 1506350 h 1538059"/>
                    <a:gd name="connsiteX4" fmla="*/ 1414 w 1006327"/>
                    <a:gd name="connsiteY4" fmla="*/ 1101210 h 1538059"/>
                    <a:gd name="connsiteX0" fmla="*/ 1212 w 1006125"/>
                    <a:gd name="connsiteY0" fmla="*/ 1101210 h 1518170"/>
                    <a:gd name="connsiteX1" fmla="*/ 1006125 w 1006125"/>
                    <a:gd name="connsiteY1" fmla="*/ 207018 h 1518170"/>
                    <a:gd name="connsiteX2" fmla="*/ 423136 w 1006125"/>
                    <a:gd name="connsiteY2" fmla="*/ 1297658 h 1518170"/>
                    <a:gd name="connsiteX3" fmla="*/ 250790 w 1006125"/>
                    <a:gd name="connsiteY3" fmla="*/ 1506350 h 1518170"/>
                    <a:gd name="connsiteX4" fmla="*/ 1212 w 1006125"/>
                    <a:gd name="connsiteY4" fmla="*/ 1101210 h 1518170"/>
                    <a:gd name="connsiteX0" fmla="*/ 1404 w 971360"/>
                    <a:gd name="connsiteY0" fmla="*/ 1131696 h 1511755"/>
                    <a:gd name="connsiteX1" fmla="*/ 971360 w 971360"/>
                    <a:gd name="connsiteY1" fmla="*/ 202919 h 1511755"/>
                    <a:gd name="connsiteX2" fmla="*/ 388371 w 971360"/>
                    <a:gd name="connsiteY2" fmla="*/ 1293559 h 1511755"/>
                    <a:gd name="connsiteX3" fmla="*/ 216025 w 971360"/>
                    <a:gd name="connsiteY3" fmla="*/ 1502251 h 1511755"/>
                    <a:gd name="connsiteX4" fmla="*/ 1404 w 971360"/>
                    <a:gd name="connsiteY4" fmla="*/ 1131696 h 1511755"/>
                    <a:gd name="connsiteX0" fmla="*/ 1529 w 971485"/>
                    <a:gd name="connsiteY0" fmla="*/ 1131696 h 1507982"/>
                    <a:gd name="connsiteX1" fmla="*/ 971485 w 971485"/>
                    <a:gd name="connsiteY1" fmla="*/ 202919 h 1507982"/>
                    <a:gd name="connsiteX2" fmla="*/ 479907 w 971485"/>
                    <a:gd name="connsiteY2" fmla="*/ 1269097 h 1507982"/>
                    <a:gd name="connsiteX3" fmla="*/ 216150 w 971485"/>
                    <a:gd name="connsiteY3" fmla="*/ 1502251 h 1507982"/>
                    <a:gd name="connsiteX4" fmla="*/ 1529 w 971485"/>
                    <a:gd name="connsiteY4" fmla="*/ 1131696 h 1507982"/>
                    <a:gd name="connsiteX0" fmla="*/ 10968 w 980924"/>
                    <a:gd name="connsiteY0" fmla="*/ 1131696 h 1341774"/>
                    <a:gd name="connsiteX1" fmla="*/ 980924 w 980924"/>
                    <a:gd name="connsiteY1" fmla="*/ 202919 h 1341774"/>
                    <a:gd name="connsiteX2" fmla="*/ 489346 w 980924"/>
                    <a:gd name="connsiteY2" fmla="*/ 1269097 h 1341774"/>
                    <a:gd name="connsiteX3" fmla="*/ 10968 w 980924"/>
                    <a:gd name="connsiteY3" fmla="*/ 1131696 h 1341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0924" h="1341774">
                      <a:moveTo>
                        <a:pt x="10968" y="1131696"/>
                      </a:moveTo>
                      <a:cubicBezTo>
                        <a:pt x="29430" y="724174"/>
                        <a:pt x="504038" y="-473538"/>
                        <a:pt x="980924" y="202919"/>
                      </a:cubicBezTo>
                      <a:cubicBezTo>
                        <a:pt x="666595" y="386393"/>
                        <a:pt x="615235" y="1052542"/>
                        <a:pt x="489346" y="1269097"/>
                      </a:cubicBezTo>
                      <a:cubicBezTo>
                        <a:pt x="327687" y="1423893"/>
                        <a:pt x="-70962" y="1309392"/>
                        <a:pt x="10968" y="1131696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四角形: 上の 2 つの角を丸める 7">
                  <a:extLst>
                    <a:ext uri="{FF2B5EF4-FFF2-40B4-BE49-F238E27FC236}">
                      <a16:creationId xmlns:a16="http://schemas.microsoft.com/office/drawing/2014/main" id="{E0FC3152-8321-42C1-840C-ADC583BAF3CD}"/>
                    </a:ext>
                  </a:extLst>
                </p:cNvPr>
                <p:cNvSpPr/>
                <p:nvPr/>
              </p:nvSpPr>
              <p:spPr>
                <a:xfrm rot="10800000">
                  <a:off x="4561024" y="2460537"/>
                  <a:ext cx="912694" cy="1121804"/>
                </a:xfrm>
                <a:custGeom>
                  <a:avLst/>
                  <a:gdLst>
                    <a:gd name="connsiteX0" fmla="*/ 291187 w 582374"/>
                    <a:gd name="connsiteY0" fmla="*/ 0 h 1007975"/>
                    <a:gd name="connsiteX1" fmla="*/ 291187 w 582374"/>
                    <a:gd name="connsiteY1" fmla="*/ 0 h 1007975"/>
                    <a:gd name="connsiteX2" fmla="*/ 582374 w 582374"/>
                    <a:gd name="connsiteY2" fmla="*/ 291187 h 1007975"/>
                    <a:gd name="connsiteX3" fmla="*/ 582374 w 582374"/>
                    <a:gd name="connsiteY3" fmla="*/ 1007975 h 1007975"/>
                    <a:gd name="connsiteX4" fmla="*/ 582374 w 582374"/>
                    <a:gd name="connsiteY4" fmla="*/ 1007975 h 1007975"/>
                    <a:gd name="connsiteX5" fmla="*/ 0 w 582374"/>
                    <a:gd name="connsiteY5" fmla="*/ 1007975 h 1007975"/>
                    <a:gd name="connsiteX6" fmla="*/ 0 w 582374"/>
                    <a:gd name="connsiteY6" fmla="*/ 1007975 h 1007975"/>
                    <a:gd name="connsiteX7" fmla="*/ 0 w 582374"/>
                    <a:gd name="connsiteY7" fmla="*/ 291187 h 1007975"/>
                    <a:gd name="connsiteX8" fmla="*/ 291187 w 582374"/>
                    <a:gd name="connsiteY8" fmla="*/ 0 h 1007975"/>
                    <a:gd name="connsiteX0" fmla="*/ 367387 w 658574"/>
                    <a:gd name="connsiteY0" fmla="*/ 0 h 1007975"/>
                    <a:gd name="connsiteX1" fmla="*/ 367387 w 658574"/>
                    <a:gd name="connsiteY1" fmla="*/ 0 h 1007975"/>
                    <a:gd name="connsiteX2" fmla="*/ 658574 w 658574"/>
                    <a:gd name="connsiteY2" fmla="*/ 291187 h 1007975"/>
                    <a:gd name="connsiteX3" fmla="*/ 658574 w 658574"/>
                    <a:gd name="connsiteY3" fmla="*/ 1007975 h 1007975"/>
                    <a:gd name="connsiteX4" fmla="*/ 658574 w 658574"/>
                    <a:gd name="connsiteY4" fmla="*/ 1007975 h 1007975"/>
                    <a:gd name="connsiteX5" fmla="*/ 76200 w 658574"/>
                    <a:gd name="connsiteY5" fmla="*/ 1007975 h 1007975"/>
                    <a:gd name="connsiteX6" fmla="*/ 0 w 658574"/>
                    <a:gd name="connsiteY6" fmla="*/ 1007975 h 1007975"/>
                    <a:gd name="connsiteX7" fmla="*/ 76200 w 658574"/>
                    <a:gd name="connsiteY7" fmla="*/ 291187 h 1007975"/>
                    <a:gd name="connsiteX8" fmla="*/ 367387 w 658574"/>
                    <a:gd name="connsiteY8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658574 w 749062"/>
                    <a:gd name="connsiteY3" fmla="*/ 1007975 h 1007975"/>
                    <a:gd name="connsiteX4" fmla="*/ 749062 w 749062"/>
                    <a:gd name="connsiteY4" fmla="*/ 1003212 h 1007975"/>
                    <a:gd name="connsiteX5" fmla="*/ 76200 w 749062"/>
                    <a:gd name="connsiteY5" fmla="*/ 1007975 h 1007975"/>
                    <a:gd name="connsiteX6" fmla="*/ 0 w 749062"/>
                    <a:gd name="connsiteY6" fmla="*/ 1007975 h 1007975"/>
                    <a:gd name="connsiteX7" fmla="*/ 76200 w 749062"/>
                    <a:gd name="connsiteY7" fmla="*/ 291187 h 1007975"/>
                    <a:gd name="connsiteX8" fmla="*/ 367387 w 749062"/>
                    <a:gd name="connsiteY8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76200 w 749062"/>
                    <a:gd name="connsiteY4" fmla="*/ 1007975 h 1007975"/>
                    <a:gd name="connsiteX5" fmla="*/ 0 w 749062"/>
                    <a:gd name="connsiteY5" fmla="*/ 1007975 h 1007975"/>
                    <a:gd name="connsiteX6" fmla="*/ 76200 w 749062"/>
                    <a:gd name="connsiteY6" fmla="*/ 291187 h 1007975"/>
                    <a:gd name="connsiteX7" fmla="*/ 367387 w 749062"/>
                    <a:gd name="connsiteY7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0 w 749062"/>
                    <a:gd name="connsiteY4" fmla="*/ 1007975 h 1007975"/>
                    <a:gd name="connsiteX5" fmla="*/ 76200 w 749062"/>
                    <a:gd name="connsiteY5" fmla="*/ 291187 h 1007975"/>
                    <a:gd name="connsiteX6" fmla="*/ 367387 w 749062"/>
                    <a:gd name="connsiteY6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0 w 749062"/>
                    <a:gd name="connsiteY4" fmla="*/ 1007975 h 1007975"/>
                    <a:gd name="connsiteX5" fmla="*/ 76200 w 749062"/>
                    <a:gd name="connsiteY5" fmla="*/ 291187 h 1007975"/>
                    <a:gd name="connsiteX6" fmla="*/ 367387 w 749062"/>
                    <a:gd name="connsiteY6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0 w 749062"/>
                    <a:gd name="connsiteY4" fmla="*/ 1007975 h 1007975"/>
                    <a:gd name="connsiteX5" fmla="*/ 76200 w 749062"/>
                    <a:gd name="connsiteY5" fmla="*/ 291187 h 1007975"/>
                    <a:gd name="connsiteX6" fmla="*/ 367387 w 749062"/>
                    <a:gd name="connsiteY6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364823 w 749062"/>
                    <a:gd name="connsiteY4" fmla="*/ 974375 h 1007975"/>
                    <a:gd name="connsiteX5" fmla="*/ 0 w 749062"/>
                    <a:gd name="connsiteY5" fmla="*/ 1007975 h 1007975"/>
                    <a:gd name="connsiteX6" fmla="*/ 76200 w 749062"/>
                    <a:gd name="connsiteY6" fmla="*/ 291187 h 1007975"/>
                    <a:gd name="connsiteX7" fmla="*/ 367387 w 749062"/>
                    <a:gd name="connsiteY7" fmla="*/ 0 h 1007975"/>
                    <a:gd name="connsiteX0" fmla="*/ 367387 w 749062"/>
                    <a:gd name="connsiteY0" fmla="*/ 0 h 1007975"/>
                    <a:gd name="connsiteX1" fmla="*/ 367387 w 749062"/>
                    <a:gd name="connsiteY1" fmla="*/ 0 h 1007975"/>
                    <a:gd name="connsiteX2" fmla="*/ 658574 w 749062"/>
                    <a:gd name="connsiteY2" fmla="*/ 291187 h 1007975"/>
                    <a:gd name="connsiteX3" fmla="*/ 749062 w 749062"/>
                    <a:gd name="connsiteY3" fmla="*/ 1003212 h 1007975"/>
                    <a:gd name="connsiteX4" fmla="*/ 364823 w 749062"/>
                    <a:gd name="connsiteY4" fmla="*/ 974375 h 1007975"/>
                    <a:gd name="connsiteX5" fmla="*/ 0 w 749062"/>
                    <a:gd name="connsiteY5" fmla="*/ 1007975 h 1007975"/>
                    <a:gd name="connsiteX6" fmla="*/ 76200 w 749062"/>
                    <a:gd name="connsiteY6" fmla="*/ 291187 h 1007975"/>
                    <a:gd name="connsiteX7" fmla="*/ 367387 w 749062"/>
                    <a:gd name="connsiteY7" fmla="*/ 0 h 1007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9062" h="1007975">
                      <a:moveTo>
                        <a:pt x="367387" y="0"/>
                      </a:moveTo>
                      <a:lnTo>
                        <a:pt x="367387" y="0"/>
                      </a:lnTo>
                      <a:cubicBezTo>
                        <a:pt x="528205" y="0"/>
                        <a:pt x="658574" y="130369"/>
                        <a:pt x="658574" y="291187"/>
                      </a:cubicBezTo>
                      <a:cubicBezTo>
                        <a:pt x="688737" y="528529"/>
                        <a:pt x="652224" y="742057"/>
                        <a:pt x="749062" y="1003212"/>
                      </a:cubicBezTo>
                      <a:cubicBezTo>
                        <a:pt x="620331" y="1005011"/>
                        <a:pt x="570467" y="971734"/>
                        <a:pt x="364823" y="974375"/>
                      </a:cubicBezTo>
                      <a:cubicBezTo>
                        <a:pt x="159179" y="977016"/>
                        <a:pt x="121608" y="996775"/>
                        <a:pt x="0" y="1007975"/>
                      </a:cubicBezTo>
                      <a:cubicBezTo>
                        <a:pt x="76200" y="664271"/>
                        <a:pt x="76200" y="530116"/>
                        <a:pt x="76200" y="291187"/>
                      </a:cubicBezTo>
                      <a:cubicBezTo>
                        <a:pt x="76200" y="130369"/>
                        <a:pt x="206569" y="0"/>
                        <a:pt x="367387" y="0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楕円 1">
                  <a:extLst>
                    <a:ext uri="{FF2B5EF4-FFF2-40B4-BE49-F238E27FC236}">
                      <a16:creationId xmlns:a16="http://schemas.microsoft.com/office/drawing/2014/main" id="{F2FBB29F-EFCA-4FCD-B102-6E9A21D3EB9E}"/>
                    </a:ext>
                  </a:extLst>
                </p:cNvPr>
                <p:cNvSpPr/>
                <p:nvPr/>
              </p:nvSpPr>
              <p:spPr>
                <a:xfrm rot="11700000">
                  <a:off x="4305251" y="2387335"/>
                  <a:ext cx="646094" cy="618502"/>
                </a:xfrm>
                <a:custGeom>
                  <a:avLst/>
                  <a:gdLst>
                    <a:gd name="connsiteX0" fmla="*/ 0 w 901700"/>
                    <a:gd name="connsiteY0" fmla="*/ 785278 h 1570556"/>
                    <a:gd name="connsiteX1" fmla="*/ 450850 w 901700"/>
                    <a:gd name="connsiteY1" fmla="*/ 0 h 1570556"/>
                    <a:gd name="connsiteX2" fmla="*/ 901700 w 901700"/>
                    <a:gd name="connsiteY2" fmla="*/ 785278 h 1570556"/>
                    <a:gd name="connsiteX3" fmla="*/ 450850 w 901700"/>
                    <a:gd name="connsiteY3" fmla="*/ 1570556 h 1570556"/>
                    <a:gd name="connsiteX4" fmla="*/ 0 w 901700"/>
                    <a:gd name="connsiteY4" fmla="*/ 785278 h 15705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99 w 901799"/>
                    <a:gd name="connsiteY0" fmla="*/ 975778 h 1761056"/>
                    <a:gd name="connsiteX1" fmla="*/ 444599 w 901799"/>
                    <a:gd name="connsiteY1" fmla="*/ 0 h 1761056"/>
                    <a:gd name="connsiteX2" fmla="*/ 901799 w 901799"/>
                    <a:gd name="connsiteY2" fmla="*/ 975778 h 1761056"/>
                    <a:gd name="connsiteX3" fmla="*/ 450949 w 901799"/>
                    <a:gd name="connsiteY3" fmla="*/ 1761056 h 1761056"/>
                    <a:gd name="connsiteX4" fmla="*/ 99 w 901799"/>
                    <a:gd name="connsiteY4" fmla="*/ 975778 h 1761056"/>
                    <a:gd name="connsiteX0" fmla="*/ 0 w 901700"/>
                    <a:gd name="connsiteY0" fmla="*/ 975778 h 1519756"/>
                    <a:gd name="connsiteX1" fmla="*/ 444500 w 901700"/>
                    <a:gd name="connsiteY1" fmla="*/ 0 h 1519756"/>
                    <a:gd name="connsiteX2" fmla="*/ 901700 w 901700"/>
                    <a:gd name="connsiteY2" fmla="*/ 975778 h 1519756"/>
                    <a:gd name="connsiteX3" fmla="*/ 444500 w 901700"/>
                    <a:gd name="connsiteY3" fmla="*/ 1519756 h 1519756"/>
                    <a:gd name="connsiteX4" fmla="*/ 0 w 901700"/>
                    <a:gd name="connsiteY4" fmla="*/ 975778 h 1519756"/>
                    <a:gd name="connsiteX0" fmla="*/ 0 w 905617"/>
                    <a:gd name="connsiteY0" fmla="*/ 975778 h 1519756"/>
                    <a:gd name="connsiteX1" fmla="*/ 444500 w 905617"/>
                    <a:gd name="connsiteY1" fmla="*/ 0 h 1519756"/>
                    <a:gd name="connsiteX2" fmla="*/ 901700 w 905617"/>
                    <a:gd name="connsiteY2" fmla="*/ 975778 h 1519756"/>
                    <a:gd name="connsiteX3" fmla="*/ 444500 w 905617"/>
                    <a:gd name="connsiteY3" fmla="*/ 1519756 h 1519756"/>
                    <a:gd name="connsiteX4" fmla="*/ 0 w 905617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11350 w 916967"/>
                    <a:gd name="connsiteY0" fmla="*/ 975778 h 1519953"/>
                    <a:gd name="connsiteX1" fmla="*/ 455850 w 916967"/>
                    <a:gd name="connsiteY1" fmla="*/ 0 h 1519953"/>
                    <a:gd name="connsiteX2" fmla="*/ 913050 w 916967"/>
                    <a:gd name="connsiteY2" fmla="*/ 975778 h 1519953"/>
                    <a:gd name="connsiteX3" fmla="*/ 455850 w 916967"/>
                    <a:gd name="connsiteY3" fmla="*/ 1519756 h 1519953"/>
                    <a:gd name="connsiteX4" fmla="*/ 11350 w 916967"/>
                    <a:gd name="connsiteY4" fmla="*/ 975778 h 1519953"/>
                    <a:gd name="connsiteX0" fmla="*/ 11350 w 922401"/>
                    <a:gd name="connsiteY0" fmla="*/ 975778 h 1519953"/>
                    <a:gd name="connsiteX1" fmla="*/ 455850 w 922401"/>
                    <a:gd name="connsiteY1" fmla="*/ 0 h 1519953"/>
                    <a:gd name="connsiteX2" fmla="*/ 913050 w 922401"/>
                    <a:gd name="connsiteY2" fmla="*/ 975778 h 1519953"/>
                    <a:gd name="connsiteX3" fmla="*/ 455850 w 922401"/>
                    <a:gd name="connsiteY3" fmla="*/ 1519756 h 1519953"/>
                    <a:gd name="connsiteX4" fmla="*/ 11350 w 922401"/>
                    <a:gd name="connsiteY4" fmla="*/ 975778 h 1519953"/>
                    <a:gd name="connsiteX0" fmla="*/ 16646 w 927697"/>
                    <a:gd name="connsiteY0" fmla="*/ 975778 h 1523494"/>
                    <a:gd name="connsiteX1" fmla="*/ 461146 w 927697"/>
                    <a:gd name="connsiteY1" fmla="*/ 0 h 1523494"/>
                    <a:gd name="connsiteX2" fmla="*/ 918346 w 927697"/>
                    <a:gd name="connsiteY2" fmla="*/ 975778 h 1523494"/>
                    <a:gd name="connsiteX3" fmla="*/ 461146 w 927697"/>
                    <a:gd name="connsiteY3" fmla="*/ 1519756 h 1523494"/>
                    <a:gd name="connsiteX4" fmla="*/ 16646 w 927697"/>
                    <a:gd name="connsiteY4" fmla="*/ 975778 h 1523494"/>
                    <a:gd name="connsiteX0" fmla="*/ 16646 w 938164"/>
                    <a:gd name="connsiteY0" fmla="*/ 975778 h 1523494"/>
                    <a:gd name="connsiteX1" fmla="*/ 461146 w 938164"/>
                    <a:gd name="connsiteY1" fmla="*/ 0 h 1523494"/>
                    <a:gd name="connsiteX2" fmla="*/ 918346 w 938164"/>
                    <a:gd name="connsiteY2" fmla="*/ 975778 h 1523494"/>
                    <a:gd name="connsiteX3" fmla="*/ 461146 w 938164"/>
                    <a:gd name="connsiteY3" fmla="*/ 1519756 h 1523494"/>
                    <a:gd name="connsiteX4" fmla="*/ 16646 w 938164"/>
                    <a:gd name="connsiteY4" fmla="*/ 975778 h 1523494"/>
                    <a:gd name="connsiteX0" fmla="*/ 34 w 901790"/>
                    <a:gd name="connsiteY0" fmla="*/ 975778 h 1063315"/>
                    <a:gd name="connsiteX1" fmla="*/ 444534 w 901790"/>
                    <a:gd name="connsiteY1" fmla="*/ 0 h 1063315"/>
                    <a:gd name="connsiteX2" fmla="*/ 901734 w 901790"/>
                    <a:gd name="connsiteY2" fmla="*/ 975778 h 1063315"/>
                    <a:gd name="connsiteX3" fmla="*/ 467481 w 901790"/>
                    <a:gd name="connsiteY3" fmla="*/ 1016531 h 1063315"/>
                    <a:gd name="connsiteX4" fmla="*/ 34 w 901790"/>
                    <a:gd name="connsiteY4" fmla="*/ 975778 h 1063315"/>
                    <a:gd name="connsiteX0" fmla="*/ 34 w 904575"/>
                    <a:gd name="connsiteY0" fmla="*/ 975778 h 1137146"/>
                    <a:gd name="connsiteX1" fmla="*/ 444534 w 904575"/>
                    <a:gd name="connsiteY1" fmla="*/ 0 h 1137146"/>
                    <a:gd name="connsiteX2" fmla="*/ 901734 w 904575"/>
                    <a:gd name="connsiteY2" fmla="*/ 975778 h 1137146"/>
                    <a:gd name="connsiteX3" fmla="*/ 467481 w 904575"/>
                    <a:gd name="connsiteY3" fmla="*/ 1016531 h 1137146"/>
                    <a:gd name="connsiteX4" fmla="*/ 34 w 904575"/>
                    <a:gd name="connsiteY4" fmla="*/ 975778 h 1137146"/>
                    <a:gd name="connsiteX0" fmla="*/ 7903 w 912444"/>
                    <a:gd name="connsiteY0" fmla="*/ 975778 h 1137146"/>
                    <a:gd name="connsiteX1" fmla="*/ 452403 w 912444"/>
                    <a:gd name="connsiteY1" fmla="*/ 0 h 1137146"/>
                    <a:gd name="connsiteX2" fmla="*/ 909603 w 912444"/>
                    <a:gd name="connsiteY2" fmla="*/ 975778 h 1137146"/>
                    <a:gd name="connsiteX3" fmla="*/ 475350 w 912444"/>
                    <a:gd name="connsiteY3" fmla="*/ 1016531 h 1137146"/>
                    <a:gd name="connsiteX4" fmla="*/ 7903 w 912444"/>
                    <a:gd name="connsiteY4" fmla="*/ 975778 h 1137146"/>
                    <a:gd name="connsiteX0" fmla="*/ 7941 w 910409"/>
                    <a:gd name="connsiteY0" fmla="*/ 986626 h 1137146"/>
                    <a:gd name="connsiteX1" fmla="*/ 450368 w 910409"/>
                    <a:gd name="connsiteY1" fmla="*/ 0 h 1137146"/>
                    <a:gd name="connsiteX2" fmla="*/ 907568 w 910409"/>
                    <a:gd name="connsiteY2" fmla="*/ 975778 h 1137146"/>
                    <a:gd name="connsiteX3" fmla="*/ 473315 w 910409"/>
                    <a:gd name="connsiteY3" fmla="*/ 1016531 h 1137146"/>
                    <a:gd name="connsiteX4" fmla="*/ 7941 w 910409"/>
                    <a:gd name="connsiteY4" fmla="*/ 986626 h 1137146"/>
                    <a:gd name="connsiteX0" fmla="*/ 7941 w 912442"/>
                    <a:gd name="connsiteY0" fmla="*/ 986626 h 1137146"/>
                    <a:gd name="connsiteX1" fmla="*/ 450368 w 912442"/>
                    <a:gd name="connsiteY1" fmla="*/ 0 h 1137146"/>
                    <a:gd name="connsiteX2" fmla="*/ 907568 w 912442"/>
                    <a:gd name="connsiteY2" fmla="*/ 975778 h 1137146"/>
                    <a:gd name="connsiteX3" fmla="*/ 473315 w 912442"/>
                    <a:gd name="connsiteY3" fmla="*/ 1016531 h 1137146"/>
                    <a:gd name="connsiteX4" fmla="*/ 7941 w 912442"/>
                    <a:gd name="connsiteY4" fmla="*/ 986626 h 1137146"/>
                    <a:gd name="connsiteX0" fmla="*/ 10805 w 915306"/>
                    <a:gd name="connsiteY0" fmla="*/ 986626 h 1137146"/>
                    <a:gd name="connsiteX1" fmla="*/ 453232 w 915306"/>
                    <a:gd name="connsiteY1" fmla="*/ 0 h 1137146"/>
                    <a:gd name="connsiteX2" fmla="*/ 910432 w 915306"/>
                    <a:gd name="connsiteY2" fmla="*/ 975778 h 1137146"/>
                    <a:gd name="connsiteX3" fmla="*/ 476179 w 915306"/>
                    <a:gd name="connsiteY3" fmla="*/ 1016531 h 1137146"/>
                    <a:gd name="connsiteX4" fmla="*/ 10805 w 915306"/>
                    <a:gd name="connsiteY4" fmla="*/ 986626 h 1137146"/>
                    <a:gd name="connsiteX0" fmla="*/ 10805 w 914468"/>
                    <a:gd name="connsiteY0" fmla="*/ 986626 h 1096815"/>
                    <a:gd name="connsiteX1" fmla="*/ 453232 w 914468"/>
                    <a:gd name="connsiteY1" fmla="*/ 0 h 1096815"/>
                    <a:gd name="connsiteX2" fmla="*/ 910432 w 914468"/>
                    <a:gd name="connsiteY2" fmla="*/ 975778 h 1096815"/>
                    <a:gd name="connsiteX3" fmla="*/ 476179 w 914468"/>
                    <a:gd name="connsiteY3" fmla="*/ 1016531 h 1096815"/>
                    <a:gd name="connsiteX4" fmla="*/ 10805 w 914468"/>
                    <a:gd name="connsiteY4" fmla="*/ 986626 h 1096815"/>
                    <a:gd name="connsiteX0" fmla="*/ 4735 w 944750"/>
                    <a:gd name="connsiteY0" fmla="*/ 986626 h 1070544"/>
                    <a:gd name="connsiteX1" fmla="*/ 729013 w 944750"/>
                    <a:gd name="connsiteY1" fmla="*/ 0 h 1070544"/>
                    <a:gd name="connsiteX2" fmla="*/ 904362 w 944750"/>
                    <a:gd name="connsiteY2" fmla="*/ 975778 h 1070544"/>
                    <a:gd name="connsiteX3" fmla="*/ 470109 w 944750"/>
                    <a:gd name="connsiteY3" fmla="*/ 1016531 h 1070544"/>
                    <a:gd name="connsiteX4" fmla="*/ 4735 w 944750"/>
                    <a:gd name="connsiteY4" fmla="*/ 986626 h 1070544"/>
                    <a:gd name="connsiteX0" fmla="*/ 4735 w 912804"/>
                    <a:gd name="connsiteY0" fmla="*/ 986626 h 1070544"/>
                    <a:gd name="connsiteX1" fmla="*/ 729013 w 912804"/>
                    <a:gd name="connsiteY1" fmla="*/ 0 h 1070544"/>
                    <a:gd name="connsiteX2" fmla="*/ 904362 w 912804"/>
                    <a:gd name="connsiteY2" fmla="*/ 975778 h 1070544"/>
                    <a:gd name="connsiteX3" fmla="*/ 470109 w 912804"/>
                    <a:gd name="connsiteY3" fmla="*/ 1016531 h 1070544"/>
                    <a:gd name="connsiteX4" fmla="*/ 4735 w 912804"/>
                    <a:gd name="connsiteY4" fmla="*/ 986626 h 1070544"/>
                    <a:gd name="connsiteX0" fmla="*/ 7613 w 929064"/>
                    <a:gd name="connsiteY0" fmla="*/ 959510 h 1041444"/>
                    <a:gd name="connsiteX1" fmla="*/ 814788 w 929064"/>
                    <a:gd name="connsiteY1" fmla="*/ 0 h 1041444"/>
                    <a:gd name="connsiteX2" fmla="*/ 907240 w 929064"/>
                    <a:gd name="connsiteY2" fmla="*/ 948662 h 1041444"/>
                    <a:gd name="connsiteX3" fmla="*/ 472987 w 929064"/>
                    <a:gd name="connsiteY3" fmla="*/ 989415 h 1041444"/>
                    <a:gd name="connsiteX4" fmla="*/ 7613 w 929064"/>
                    <a:gd name="connsiteY4" fmla="*/ 959510 h 1041444"/>
                    <a:gd name="connsiteX0" fmla="*/ 7613 w 924481"/>
                    <a:gd name="connsiteY0" fmla="*/ 959510 h 1041444"/>
                    <a:gd name="connsiteX1" fmla="*/ 814788 w 924481"/>
                    <a:gd name="connsiteY1" fmla="*/ 0 h 1041444"/>
                    <a:gd name="connsiteX2" fmla="*/ 907240 w 924481"/>
                    <a:gd name="connsiteY2" fmla="*/ 948662 h 1041444"/>
                    <a:gd name="connsiteX3" fmla="*/ 472987 w 924481"/>
                    <a:gd name="connsiteY3" fmla="*/ 989415 h 1041444"/>
                    <a:gd name="connsiteX4" fmla="*/ 7613 w 924481"/>
                    <a:gd name="connsiteY4" fmla="*/ 959510 h 1041444"/>
                    <a:gd name="connsiteX0" fmla="*/ 5001 w 921869"/>
                    <a:gd name="connsiteY0" fmla="*/ 959510 h 1079681"/>
                    <a:gd name="connsiteX1" fmla="*/ 812176 w 921869"/>
                    <a:gd name="connsiteY1" fmla="*/ 0 h 1079681"/>
                    <a:gd name="connsiteX2" fmla="*/ 904628 w 921869"/>
                    <a:gd name="connsiteY2" fmla="*/ 948662 h 1079681"/>
                    <a:gd name="connsiteX3" fmla="*/ 470375 w 921869"/>
                    <a:gd name="connsiteY3" fmla="*/ 989415 h 1079681"/>
                    <a:gd name="connsiteX4" fmla="*/ 5001 w 921869"/>
                    <a:gd name="connsiteY4" fmla="*/ 959510 h 1079681"/>
                    <a:gd name="connsiteX0" fmla="*/ 5001 w 921869"/>
                    <a:gd name="connsiteY0" fmla="*/ 872736 h 1034244"/>
                    <a:gd name="connsiteX1" fmla="*/ 812176 w 921869"/>
                    <a:gd name="connsiteY1" fmla="*/ 0 h 1034244"/>
                    <a:gd name="connsiteX2" fmla="*/ 904628 w 921869"/>
                    <a:gd name="connsiteY2" fmla="*/ 948662 h 1034244"/>
                    <a:gd name="connsiteX3" fmla="*/ 470375 w 921869"/>
                    <a:gd name="connsiteY3" fmla="*/ 989415 h 1034244"/>
                    <a:gd name="connsiteX4" fmla="*/ 5001 w 921869"/>
                    <a:gd name="connsiteY4" fmla="*/ 872736 h 1034244"/>
                    <a:gd name="connsiteX0" fmla="*/ 12221 w 970213"/>
                    <a:gd name="connsiteY0" fmla="*/ 959510 h 1127288"/>
                    <a:gd name="connsiteX1" fmla="*/ 932785 w 970213"/>
                    <a:gd name="connsiteY1" fmla="*/ 0 h 1127288"/>
                    <a:gd name="connsiteX2" fmla="*/ 911848 w 970213"/>
                    <a:gd name="connsiteY2" fmla="*/ 1035436 h 1127288"/>
                    <a:gd name="connsiteX3" fmla="*/ 477595 w 970213"/>
                    <a:gd name="connsiteY3" fmla="*/ 1076189 h 1127288"/>
                    <a:gd name="connsiteX4" fmla="*/ 12221 w 970213"/>
                    <a:gd name="connsiteY4" fmla="*/ 959510 h 1127288"/>
                    <a:gd name="connsiteX0" fmla="*/ 12221 w 937454"/>
                    <a:gd name="connsiteY0" fmla="*/ 959510 h 1127288"/>
                    <a:gd name="connsiteX1" fmla="*/ 932785 w 937454"/>
                    <a:gd name="connsiteY1" fmla="*/ 0 h 1127288"/>
                    <a:gd name="connsiteX2" fmla="*/ 911848 w 937454"/>
                    <a:gd name="connsiteY2" fmla="*/ 1035436 h 1127288"/>
                    <a:gd name="connsiteX3" fmla="*/ 477595 w 937454"/>
                    <a:gd name="connsiteY3" fmla="*/ 1076189 h 1127288"/>
                    <a:gd name="connsiteX4" fmla="*/ 12221 w 937454"/>
                    <a:gd name="connsiteY4" fmla="*/ 959510 h 1127288"/>
                    <a:gd name="connsiteX0" fmla="*/ 11360 w 936593"/>
                    <a:gd name="connsiteY0" fmla="*/ 959510 h 1127288"/>
                    <a:gd name="connsiteX1" fmla="*/ 931924 w 936593"/>
                    <a:gd name="connsiteY1" fmla="*/ 0 h 1127288"/>
                    <a:gd name="connsiteX2" fmla="*/ 910987 w 936593"/>
                    <a:gd name="connsiteY2" fmla="*/ 1035436 h 1127288"/>
                    <a:gd name="connsiteX3" fmla="*/ 476734 w 936593"/>
                    <a:gd name="connsiteY3" fmla="*/ 1076189 h 1127288"/>
                    <a:gd name="connsiteX4" fmla="*/ 11360 w 936593"/>
                    <a:gd name="connsiteY4" fmla="*/ 959510 h 1127288"/>
                    <a:gd name="connsiteX0" fmla="*/ 4000 w 929233"/>
                    <a:gd name="connsiteY0" fmla="*/ 959510 h 1127288"/>
                    <a:gd name="connsiteX1" fmla="*/ 924564 w 929233"/>
                    <a:gd name="connsiteY1" fmla="*/ 0 h 1127288"/>
                    <a:gd name="connsiteX2" fmla="*/ 903627 w 929233"/>
                    <a:gd name="connsiteY2" fmla="*/ 1035436 h 1127288"/>
                    <a:gd name="connsiteX3" fmla="*/ 469374 w 929233"/>
                    <a:gd name="connsiteY3" fmla="*/ 1076189 h 1127288"/>
                    <a:gd name="connsiteX4" fmla="*/ 4000 w 929233"/>
                    <a:gd name="connsiteY4" fmla="*/ 959510 h 1127288"/>
                    <a:gd name="connsiteX0" fmla="*/ 1475 w 926708"/>
                    <a:gd name="connsiteY0" fmla="*/ 959510 h 1127288"/>
                    <a:gd name="connsiteX1" fmla="*/ 922039 w 926708"/>
                    <a:gd name="connsiteY1" fmla="*/ 0 h 1127288"/>
                    <a:gd name="connsiteX2" fmla="*/ 901102 w 926708"/>
                    <a:gd name="connsiteY2" fmla="*/ 1035436 h 1127288"/>
                    <a:gd name="connsiteX3" fmla="*/ 466849 w 926708"/>
                    <a:gd name="connsiteY3" fmla="*/ 1076189 h 1127288"/>
                    <a:gd name="connsiteX4" fmla="*/ 1475 w 926708"/>
                    <a:gd name="connsiteY4" fmla="*/ 959510 h 1127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6708" h="1127288">
                      <a:moveTo>
                        <a:pt x="1475" y="959510"/>
                      </a:moveTo>
                      <a:cubicBezTo>
                        <a:pt x="23981" y="709638"/>
                        <a:pt x="677767" y="352546"/>
                        <a:pt x="922039" y="0"/>
                      </a:cubicBezTo>
                      <a:cubicBezTo>
                        <a:pt x="853252" y="454661"/>
                        <a:pt x="976967" y="856071"/>
                        <a:pt x="901102" y="1035436"/>
                      </a:cubicBezTo>
                      <a:cubicBezTo>
                        <a:pt x="825237" y="1214801"/>
                        <a:pt x="715847" y="1076189"/>
                        <a:pt x="466849" y="1076189"/>
                      </a:cubicBezTo>
                      <a:cubicBezTo>
                        <a:pt x="217851" y="1076189"/>
                        <a:pt x="-21031" y="1209382"/>
                        <a:pt x="1475" y="959510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1">
                  <a:extLst>
                    <a:ext uri="{FF2B5EF4-FFF2-40B4-BE49-F238E27FC236}">
                      <a16:creationId xmlns:a16="http://schemas.microsoft.com/office/drawing/2014/main" id="{F61F125E-941C-419F-AB66-D729A6950FE0}"/>
                    </a:ext>
                  </a:extLst>
                </p:cNvPr>
                <p:cNvSpPr/>
                <p:nvPr/>
              </p:nvSpPr>
              <p:spPr>
                <a:xfrm rot="11103744" flipH="1" flipV="1">
                  <a:off x="5235847" y="2243077"/>
                  <a:ext cx="644821" cy="291980"/>
                </a:xfrm>
                <a:custGeom>
                  <a:avLst/>
                  <a:gdLst>
                    <a:gd name="connsiteX0" fmla="*/ 0 w 901700"/>
                    <a:gd name="connsiteY0" fmla="*/ 785278 h 1570556"/>
                    <a:gd name="connsiteX1" fmla="*/ 450850 w 901700"/>
                    <a:gd name="connsiteY1" fmla="*/ 0 h 1570556"/>
                    <a:gd name="connsiteX2" fmla="*/ 901700 w 901700"/>
                    <a:gd name="connsiteY2" fmla="*/ 785278 h 1570556"/>
                    <a:gd name="connsiteX3" fmla="*/ 450850 w 901700"/>
                    <a:gd name="connsiteY3" fmla="*/ 1570556 h 1570556"/>
                    <a:gd name="connsiteX4" fmla="*/ 0 w 901700"/>
                    <a:gd name="connsiteY4" fmla="*/ 785278 h 15705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99 w 901799"/>
                    <a:gd name="connsiteY0" fmla="*/ 975778 h 1761056"/>
                    <a:gd name="connsiteX1" fmla="*/ 444599 w 901799"/>
                    <a:gd name="connsiteY1" fmla="*/ 0 h 1761056"/>
                    <a:gd name="connsiteX2" fmla="*/ 901799 w 901799"/>
                    <a:gd name="connsiteY2" fmla="*/ 975778 h 1761056"/>
                    <a:gd name="connsiteX3" fmla="*/ 450949 w 901799"/>
                    <a:gd name="connsiteY3" fmla="*/ 1761056 h 1761056"/>
                    <a:gd name="connsiteX4" fmla="*/ 99 w 901799"/>
                    <a:gd name="connsiteY4" fmla="*/ 975778 h 1761056"/>
                    <a:gd name="connsiteX0" fmla="*/ 0 w 901700"/>
                    <a:gd name="connsiteY0" fmla="*/ 975778 h 1519756"/>
                    <a:gd name="connsiteX1" fmla="*/ 444500 w 901700"/>
                    <a:gd name="connsiteY1" fmla="*/ 0 h 1519756"/>
                    <a:gd name="connsiteX2" fmla="*/ 901700 w 901700"/>
                    <a:gd name="connsiteY2" fmla="*/ 975778 h 1519756"/>
                    <a:gd name="connsiteX3" fmla="*/ 444500 w 901700"/>
                    <a:gd name="connsiteY3" fmla="*/ 1519756 h 1519756"/>
                    <a:gd name="connsiteX4" fmla="*/ 0 w 901700"/>
                    <a:gd name="connsiteY4" fmla="*/ 975778 h 1519756"/>
                    <a:gd name="connsiteX0" fmla="*/ 0 w 905617"/>
                    <a:gd name="connsiteY0" fmla="*/ 975778 h 1519756"/>
                    <a:gd name="connsiteX1" fmla="*/ 444500 w 905617"/>
                    <a:gd name="connsiteY1" fmla="*/ 0 h 1519756"/>
                    <a:gd name="connsiteX2" fmla="*/ 901700 w 905617"/>
                    <a:gd name="connsiteY2" fmla="*/ 975778 h 1519756"/>
                    <a:gd name="connsiteX3" fmla="*/ 444500 w 905617"/>
                    <a:gd name="connsiteY3" fmla="*/ 1519756 h 1519756"/>
                    <a:gd name="connsiteX4" fmla="*/ 0 w 905617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11350 w 916967"/>
                    <a:gd name="connsiteY0" fmla="*/ 975778 h 1519953"/>
                    <a:gd name="connsiteX1" fmla="*/ 455850 w 916967"/>
                    <a:gd name="connsiteY1" fmla="*/ 0 h 1519953"/>
                    <a:gd name="connsiteX2" fmla="*/ 913050 w 916967"/>
                    <a:gd name="connsiteY2" fmla="*/ 975778 h 1519953"/>
                    <a:gd name="connsiteX3" fmla="*/ 455850 w 916967"/>
                    <a:gd name="connsiteY3" fmla="*/ 1519756 h 1519953"/>
                    <a:gd name="connsiteX4" fmla="*/ 11350 w 916967"/>
                    <a:gd name="connsiteY4" fmla="*/ 975778 h 1519953"/>
                    <a:gd name="connsiteX0" fmla="*/ 11350 w 922401"/>
                    <a:gd name="connsiteY0" fmla="*/ 975778 h 1519953"/>
                    <a:gd name="connsiteX1" fmla="*/ 455850 w 922401"/>
                    <a:gd name="connsiteY1" fmla="*/ 0 h 1519953"/>
                    <a:gd name="connsiteX2" fmla="*/ 913050 w 922401"/>
                    <a:gd name="connsiteY2" fmla="*/ 975778 h 1519953"/>
                    <a:gd name="connsiteX3" fmla="*/ 455850 w 922401"/>
                    <a:gd name="connsiteY3" fmla="*/ 1519756 h 1519953"/>
                    <a:gd name="connsiteX4" fmla="*/ 11350 w 922401"/>
                    <a:gd name="connsiteY4" fmla="*/ 975778 h 1519953"/>
                    <a:gd name="connsiteX0" fmla="*/ 16646 w 927697"/>
                    <a:gd name="connsiteY0" fmla="*/ 975778 h 1523494"/>
                    <a:gd name="connsiteX1" fmla="*/ 461146 w 927697"/>
                    <a:gd name="connsiteY1" fmla="*/ 0 h 1523494"/>
                    <a:gd name="connsiteX2" fmla="*/ 918346 w 927697"/>
                    <a:gd name="connsiteY2" fmla="*/ 975778 h 1523494"/>
                    <a:gd name="connsiteX3" fmla="*/ 461146 w 927697"/>
                    <a:gd name="connsiteY3" fmla="*/ 1519756 h 1523494"/>
                    <a:gd name="connsiteX4" fmla="*/ 16646 w 927697"/>
                    <a:gd name="connsiteY4" fmla="*/ 975778 h 1523494"/>
                    <a:gd name="connsiteX0" fmla="*/ 16646 w 938164"/>
                    <a:gd name="connsiteY0" fmla="*/ 975778 h 1523494"/>
                    <a:gd name="connsiteX1" fmla="*/ 461146 w 938164"/>
                    <a:gd name="connsiteY1" fmla="*/ 0 h 1523494"/>
                    <a:gd name="connsiteX2" fmla="*/ 918346 w 938164"/>
                    <a:gd name="connsiteY2" fmla="*/ 975778 h 1523494"/>
                    <a:gd name="connsiteX3" fmla="*/ 461146 w 938164"/>
                    <a:gd name="connsiteY3" fmla="*/ 1519756 h 1523494"/>
                    <a:gd name="connsiteX4" fmla="*/ 16646 w 938164"/>
                    <a:gd name="connsiteY4" fmla="*/ 975778 h 1523494"/>
                    <a:gd name="connsiteX0" fmla="*/ 34 w 901790"/>
                    <a:gd name="connsiteY0" fmla="*/ 975778 h 1063315"/>
                    <a:gd name="connsiteX1" fmla="*/ 444534 w 901790"/>
                    <a:gd name="connsiteY1" fmla="*/ 0 h 1063315"/>
                    <a:gd name="connsiteX2" fmla="*/ 901734 w 901790"/>
                    <a:gd name="connsiteY2" fmla="*/ 975778 h 1063315"/>
                    <a:gd name="connsiteX3" fmla="*/ 467481 w 901790"/>
                    <a:gd name="connsiteY3" fmla="*/ 1016531 h 1063315"/>
                    <a:gd name="connsiteX4" fmla="*/ 34 w 901790"/>
                    <a:gd name="connsiteY4" fmla="*/ 975778 h 1063315"/>
                    <a:gd name="connsiteX0" fmla="*/ 34 w 904575"/>
                    <a:gd name="connsiteY0" fmla="*/ 975778 h 1137146"/>
                    <a:gd name="connsiteX1" fmla="*/ 444534 w 904575"/>
                    <a:gd name="connsiteY1" fmla="*/ 0 h 1137146"/>
                    <a:gd name="connsiteX2" fmla="*/ 901734 w 904575"/>
                    <a:gd name="connsiteY2" fmla="*/ 975778 h 1137146"/>
                    <a:gd name="connsiteX3" fmla="*/ 467481 w 904575"/>
                    <a:gd name="connsiteY3" fmla="*/ 1016531 h 1137146"/>
                    <a:gd name="connsiteX4" fmla="*/ 34 w 904575"/>
                    <a:gd name="connsiteY4" fmla="*/ 975778 h 1137146"/>
                    <a:gd name="connsiteX0" fmla="*/ 7903 w 912444"/>
                    <a:gd name="connsiteY0" fmla="*/ 975778 h 1137146"/>
                    <a:gd name="connsiteX1" fmla="*/ 452403 w 912444"/>
                    <a:gd name="connsiteY1" fmla="*/ 0 h 1137146"/>
                    <a:gd name="connsiteX2" fmla="*/ 909603 w 912444"/>
                    <a:gd name="connsiteY2" fmla="*/ 975778 h 1137146"/>
                    <a:gd name="connsiteX3" fmla="*/ 475350 w 912444"/>
                    <a:gd name="connsiteY3" fmla="*/ 1016531 h 1137146"/>
                    <a:gd name="connsiteX4" fmla="*/ 7903 w 912444"/>
                    <a:gd name="connsiteY4" fmla="*/ 975778 h 1137146"/>
                    <a:gd name="connsiteX0" fmla="*/ 7941 w 910409"/>
                    <a:gd name="connsiteY0" fmla="*/ 986626 h 1137146"/>
                    <a:gd name="connsiteX1" fmla="*/ 450368 w 910409"/>
                    <a:gd name="connsiteY1" fmla="*/ 0 h 1137146"/>
                    <a:gd name="connsiteX2" fmla="*/ 907568 w 910409"/>
                    <a:gd name="connsiteY2" fmla="*/ 975778 h 1137146"/>
                    <a:gd name="connsiteX3" fmla="*/ 473315 w 910409"/>
                    <a:gd name="connsiteY3" fmla="*/ 1016531 h 1137146"/>
                    <a:gd name="connsiteX4" fmla="*/ 7941 w 910409"/>
                    <a:gd name="connsiteY4" fmla="*/ 986626 h 1137146"/>
                    <a:gd name="connsiteX0" fmla="*/ 7941 w 912442"/>
                    <a:gd name="connsiteY0" fmla="*/ 986626 h 1137146"/>
                    <a:gd name="connsiteX1" fmla="*/ 450368 w 912442"/>
                    <a:gd name="connsiteY1" fmla="*/ 0 h 1137146"/>
                    <a:gd name="connsiteX2" fmla="*/ 907568 w 912442"/>
                    <a:gd name="connsiteY2" fmla="*/ 975778 h 1137146"/>
                    <a:gd name="connsiteX3" fmla="*/ 473315 w 912442"/>
                    <a:gd name="connsiteY3" fmla="*/ 1016531 h 1137146"/>
                    <a:gd name="connsiteX4" fmla="*/ 7941 w 912442"/>
                    <a:gd name="connsiteY4" fmla="*/ 986626 h 1137146"/>
                    <a:gd name="connsiteX0" fmla="*/ 10805 w 915306"/>
                    <a:gd name="connsiteY0" fmla="*/ 986626 h 1137146"/>
                    <a:gd name="connsiteX1" fmla="*/ 453232 w 915306"/>
                    <a:gd name="connsiteY1" fmla="*/ 0 h 1137146"/>
                    <a:gd name="connsiteX2" fmla="*/ 910432 w 915306"/>
                    <a:gd name="connsiteY2" fmla="*/ 975778 h 1137146"/>
                    <a:gd name="connsiteX3" fmla="*/ 476179 w 915306"/>
                    <a:gd name="connsiteY3" fmla="*/ 1016531 h 1137146"/>
                    <a:gd name="connsiteX4" fmla="*/ 10805 w 915306"/>
                    <a:gd name="connsiteY4" fmla="*/ 986626 h 1137146"/>
                    <a:gd name="connsiteX0" fmla="*/ 10805 w 914468"/>
                    <a:gd name="connsiteY0" fmla="*/ 986626 h 1096815"/>
                    <a:gd name="connsiteX1" fmla="*/ 453232 w 914468"/>
                    <a:gd name="connsiteY1" fmla="*/ 0 h 1096815"/>
                    <a:gd name="connsiteX2" fmla="*/ 910432 w 914468"/>
                    <a:gd name="connsiteY2" fmla="*/ 975778 h 1096815"/>
                    <a:gd name="connsiteX3" fmla="*/ 476179 w 914468"/>
                    <a:gd name="connsiteY3" fmla="*/ 1016531 h 1096815"/>
                    <a:gd name="connsiteX4" fmla="*/ 10805 w 914468"/>
                    <a:gd name="connsiteY4" fmla="*/ 986626 h 1096815"/>
                    <a:gd name="connsiteX0" fmla="*/ 4735 w 944750"/>
                    <a:gd name="connsiteY0" fmla="*/ 986626 h 1070544"/>
                    <a:gd name="connsiteX1" fmla="*/ 729013 w 944750"/>
                    <a:gd name="connsiteY1" fmla="*/ 0 h 1070544"/>
                    <a:gd name="connsiteX2" fmla="*/ 904362 w 944750"/>
                    <a:gd name="connsiteY2" fmla="*/ 975778 h 1070544"/>
                    <a:gd name="connsiteX3" fmla="*/ 470109 w 944750"/>
                    <a:gd name="connsiteY3" fmla="*/ 1016531 h 1070544"/>
                    <a:gd name="connsiteX4" fmla="*/ 4735 w 944750"/>
                    <a:gd name="connsiteY4" fmla="*/ 986626 h 1070544"/>
                    <a:gd name="connsiteX0" fmla="*/ 4735 w 912804"/>
                    <a:gd name="connsiteY0" fmla="*/ 986626 h 1070544"/>
                    <a:gd name="connsiteX1" fmla="*/ 729013 w 912804"/>
                    <a:gd name="connsiteY1" fmla="*/ 0 h 1070544"/>
                    <a:gd name="connsiteX2" fmla="*/ 904362 w 912804"/>
                    <a:gd name="connsiteY2" fmla="*/ 975778 h 1070544"/>
                    <a:gd name="connsiteX3" fmla="*/ 470109 w 912804"/>
                    <a:gd name="connsiteY3" fmla="*/ 1016531 h 1070544"/>
                    <a:gd name="connsiteX4" fmla="*/ 4735 w 912804"/>
                    <a:gd name="connsiteY4" fmla="*/ 986626 h 1070544"/>
                    <a:gd name="connsiteX0" fmla="*/ 7613 w 929064"/>
                    <a:gd name="connsiteY0" fmla="*/ 959510 h 1041444"/>
                    <a:gd name="connsiteX1" fmla="*/ 814788 w 929064"/>
                    <a:gd name="connsiteY1" fmla="*/ 0 h 1041444"/>
                    <a:gd name="connsiteX2" fmla="*/ 907240 w 929064"/>
                    <a:gd name="connsiteY2" fmla="*/ 948662 h 1041444"/>
                    <a:gd name="connsiteX3" fmla="*/ 472987 w 929064"/>
                    <a:gd name="connsiteY3" fmla="*/ 989415 h 1041444"/>
                    <a:gd name="connsiteX4" fmla="*/ 7613 w 929064"/>
                    <a:gd name="connsiteY4" fmla="*/ 959510 h 1041444"/>
                    <a:gd name="connsiteX0" fmla="*/ 7613 w 924481"/>
                    <a:gd name="connsiteY0" fmla="*/ 959510 h 1041444"/>
                    <a:gd name="connsiteX1" fmla="*/ 814788 w 924481"/>
                    <a:gd name="connsiteY1" fmla="*/ 0 h 1041444"/>
                    <a:gd name="connsiteX2" fmla="*/ 907240 w 924481"/>
                    <a:gd name="connsiteY2" fmla="*/ 948662 h 1041444"/>
                    <a:gd name="connsiteX3" fmla="*/ 472987 w 924481"/>
                    <a:gd name="connsiteY3" fmla="*/ 989415 h 1041444"/>
                    <a:gd name="connsiteX4" fmla="*/ 7613 w 924481"/>
                    <a:gd name="connsiteY4" fmla="*/ 959510 h 1041444"/>
                    <a:gd name="connsiteX0" fmla="*/ 5001 w 921869"/>
                    <a:gd name="connsiteY0" fmla="*/ 959510 h 1079681"/>
                    <a:gd name="connsiteX1" fmla="*/ 812176 w 921869"/>
                    <a:gd name="connsiteY1" fmla="*/ 0 h 1079681"/>
                    <a:gd name="connsiteX2" fmla="*/ 904628 w 921869"/>
                    <a:gd name="connsiteY2" fmla="*/ 948662 h 1079681"/>
                    <a:gd name="connsiteX3" fmla="*/ 470375 w 921869"/>
                    <a:gd name="connsiteY3" fmla="*/ 989415 h 1079681"/>
                    <a:gd name="connsiteX4" fmla="*/ 5001 w 921869"/>
                    <a:gd name="connsiteY4" fmla="*/ 959510 h 1079681"/>
                    <a:gd name="connsiteX0" fmla="*/ 5001 w 921869"/>
                    <a:gd name="connsiteY0" fmla="*/ 872736 h 1034244"/>
                    <a:gd name="connsiteX1" fmla="*/ 812176 w 921869"/>
                    <a:gd name="connsiteY1" fmla="*/ 0 h 1034244"/>
                    <a:gd name="connsiteX2" fmla="*/ 904628 w 921869"/>
                    <a:gd name="connsiteY2" fmla="*/ 948662 h 1034244"/>
                    <a:gd name="connsiteX3" fmla="*/ 470375 w 921869"/>
                    <a:gd name="connsiteY3" fmla="*/ 989415 h 1034244"/>
                    <a:gd name="connsiteX4" fmla="*/ 5001 w 921869"/>
                    <a:gd name="connsiteY4" fmla="*/ 872736 h 1034244"/>
                    <a:gd name="connsiteX0" fmla="*/ 12221 w 970213"/>
                    <a:gd name="connsiteY0" fmla="*/ 959510 h 1127288"/>
                    <a:gd name="connsiteX1" fmla="*/ 932785 w 970213"/>
                    <a:gd name="connsiteY1" fmla="*/ 0 h 1127288"/>
                    <a:gd name="connsiteX2" fmla="*/ 911848 w 970213"/>
                    <a:gd name="connsiteY2" fmla="*/ 1035436 h 1127288"/>
                    <a:gd name="connsiteX3" fmla="*/ 477595 w 970213"/>
                    <a:gd name="connsiteY3" fmla="*/ 1076189 h 1127288"/>
                    <a:gd name="connsiteX4" fmla="*/ 12221 w 970213"/>
                    <a:gd name="connsiteY4" fmla="*/ 959510 h 1127288"/>
                    <a:gd name="connsiteX0" fmla="*/ 12221 w 937454"/>
                    <a:gd name="connsiteY0" fmla="*/ 959510 h 1127288"/>
                    <a:gd name="connsiteX1" fmla="*/ 932785 w 937454"/>
                    <a:gd name="connsiteY1" fmla="*/ 0 h 1127288"/>
                    <a:gd name="connsiteX2" fmla="*/ 911848 w 937454"/>
                    <a:gd name="connsiteY2" fmla="*/ 1035436 h 1127288"/>
                    <a:gd name="connsiteX3" fmla="*/ 477595 w 937454"/>
                    <a:gd name="connsiteY3" fmla="*/ 1076189 h 1127288"/>
                    <a:gd name="connsiteX4" fmla="*/ 12221 w 937454"/>
                    <a:gd name="connsiteY4" fmla="*/ 959510 h 1127288"/>
                    <a:gd name="connsiteX0" fmla="*/ 11360 w 936593"/>
                    <a:gd name="connsiteY0" fmla="*/ 959510 h 1127288"/>
                    <a:gd name="connsiteX1" fmla="*/ 931924 w 936593"/>
                    <a:gd name="connsiteY1" fmla="*/ 0 h 1127288"/>
                    <a:gd name="connsiteX2" fmla="*/ 910987 w 936593"/>
                    <a:gd name="connsiteY2" fmla="*/ 1035436 h 1127288"/>
                    <a:gd name="connsiteX3" fmla="*/ 476734 w 936593"/>
                    <a:gd name="connsiteY3" fmla="*/ 1076189 h 1127288"/>
                    <a:gd name="connsiteX4" fmla="*/ 11360 w 936593"/>
                    <a:gd name="connsiteY4" fmla="*/ 959510 h 1127288"/>
                    <a:gd name="connsiteX0" fmla="*/ 4000 w 929233"/>
                    <a:gd name="connsiteY0" fmla="*/ 959510 h 1127288"/>
                    <a:gd name="connsiteX1" fmla="*/ 924564 w 929233"/>
                    <a:gd name="connsiteY1" fmla="*/ 0 h 1127288"/>
                    <a:gd name="connsiteX2" fmla="*/ 903627 w 929233"/>
                    <a:gd name="connsiteY2" fmla="*/ 1035436 h 1127288"/>
                    <a:gd name="connsiteX3" fmla="*/ 469374 w 929233"/>
                    <a:gd name="connsiteY3" fmla="*/ 1076189 h 1127288"/>
                    <a:gd name="connsiteX4" fmla="*/ 4000 w 929233"/>
                    <a:gd name="connsiteY4" fmla="*/ 959510 h 1127288"/>
                    <a:gd name="connsiteX0" fmla="*/ 1475 w 926708"/>
                    <a:gd name="connsiteY0" fmla="*/ 959510 h 1127288"/>
                    <a:gd name="connsiteX1" fmla="*/ 922039 w 926708"/>
                    <a:gd name="connsiteY1" fmla="*/ 0 h 1127288"/>
                    <a:gd name="connsiteX2" fmla="*/ 901102 w 926708"/>
                    <a:gd name="connsiteY2" fmla="*/ 1035436 h 1127288"/>
                    <a:gd name="connsiteX3" fmla="*/ 466849 w 926708"/>
                    <a:gd name="connsiteY3" fmla="*/ 1076189 h 1127288"/>
                    <a:gd name="connsiteX4" fmla="*/ 1475 w 926708"/>
                    <a:gd name="connsiteY4" fmla="*/ 959510 h 1127288"/>
                    <a:gd name="connsiteX0" fmla="*/ 22714 w 1162837"/>
                    <a:gd name="connsiteY0" fmla="*/ 1161080 h 1343512"/>
                    <a:gd name="connsiteX1" fmla="*/ 1162836 w 1162837"/>
                    <a:gd name="connsiteY1" fmla="*/ 2 h 1343512"/>
                    <a:gd name="connsiteX2" fmla="*/ 922341 w 1162837"/>
                    <a:gd name="connsiteY2" fmla="*/ 1237006 h 1343512"/>
                    <a:gd name="connsiteX3" fmla="*/ 488088 w 1162837"/>
                    <a:gd name="connsiteY3" fmla="*/ 1277759 h 1343512"/>
                    <a:gd name="connsiteX4" fmla="*/ 22714 w 1162837"/>
                    <a:gd name="connsiteY4" fmla="*/ 1161080 h 1343512"/>
                    <a:gd name="connsiteX0" fmla="*/ 22716 w 1162837"/>
                    <a:gd name="connsiteY0" fmla="*/ 1161080 h 1343512"/>
                    <a:gd name="connsiteX1" fmla="*/ 1162838 w 1162837"/>
                    <a:gd name="connsiteY1" fmla="*/ 2 h 1343512"/>
                    <a:gd name="connsiteX2" fmla="*/ 922343 w 1162837"/>
                    <a:gd name="connsiteY2" fmla="*/ 1237006 h 1343512"/>
                    <a:gd name="connsiteX3" fmla="*/ 488090 w 1162837"/>
                    <a:gd name="connsiteY3" fmla="*/ 1277759 h 1343512"/>
                    <a:gd name="connsiteX4" fmla="*/ 22716 w 1162837"/>
                    <a:gd name="connsiteY4" fmla="*/ 1161080 h 1343512"/>
                    <a:gd name="connsiteX0" fmla="*/ 22450 w 1167687"/>
                    <a:gd name="connsiteY0" fmla="*/ 986672 h 1343512"/>
                    <a:gd name="connsiteX1" fmla="*/ 1167686 w 1167687"/>
                    <a:gd name="connsiteY1" fmla="*/ 2 h 1343512"/>
                    <a:gd name="connsiteX2" fmla="*/ 927191 w 1167687"/>
                    <a:gd name="connsiteY2" fmla="*/ 1237006 h 1343512"/>
                    <a:gd name="connsiteX3" fmla="*/ 492938 w 1167687"/>
                    <a:gd name="connsiteY3" fmla="*/ 1277759 h 1343512"/>
                    <a:gd name="connsiteX4" fmla="*/ 22450 w 1167687"/>
                    <a:gd name="connsiteY4" fmla="*/ 986672 h 1343512"/>
                    <a:gd name="connsiteX0" fmla="*/ 22450 w 1167685"/>
                    <a:gd name="connsiteY0" fmla="*/ 986672 h 1363782"/>
                    <a:gd name="connsiteX1" fmla="*/ 1167686 w 1167685"/>
                    <a:gd name="connsiteY1" fmla="*/ 2 h 1363782"/>
                    <a:gd name="connsiteX2" fmla="*/ 818942 w 1167685"/>
                    <a:gd name="connsiteY2" fmla="*/ 1265979 h 1363782"/>
                    <a:gd name="connsiteX3" fmla="*/ 492938 w 1167685"/>
                    <a:gd name="connsiteY3" fmla="*/ 1277759 h 1363782"/>
                    <a:gd name="connsiteX4" fmla="*/ 22450 w 1167685"/>
                    <a:gd name="connsiteY4" fmla="*/ 986672 h 1363782"/>
                    <a:gd name="connsiteX0" fmla="*/ 22450 w 1167687"/>
                    <a:gd name="connsiteY0" fmla="*/ 986672 h 1319294"/>
                    <a:gd name="connsiteX1" fmla="*/ 1167686 w 1167687"/>
                    <a:gd name="connsiteY1" fmla="*/ 2 h 1319294"/>
                    <a:gd name="connsiteX2" fmla="*/ 818942 w 1167687"/>
                    <a:gd name="connsiteY2" fmla="*/ 1265979 h 1319294"/>
                    <a:gd name="connsiteX3" fmla="*/ 492938 w 1167687"/>
                    <a:gd name="connsiteY3" fmla="*/ 1277759 h 1319294"/>
                    <a:gd name="connsiteX4" fmla="*/ 22450 w 1167687"/>
                    <a:gd name="connsiteY4" fmla="*/ 986672 h 1319294"/>
                    <a:gd name="connsiteX0" fmla="*/ 25991 w 1171227"/>
                    <a:gd name="connsiteY0" fmla="*/ 986672 h 1332253"/>
                    <a:gd name="connsiteX1" fmla="*/ 1171227 w 1171227"/>
                    <a:gd name="connsiteY1" fmla="*/ 2 h 1332253"/>
                    <a:gd name="connsiteX2" fmla="*/ 822483 w 1171227"/>
                    <a:gd name="connsiteY2" fmla="*/ 1265979 h 1332253"/>
                    <a:gd name="connsiteX3" fmla="*/ 464097 w 1171227"/>
                    <a:gd name="connsiteY3" fmla="*/ 1165585 h 1332253"/>
                    <a:gd name="connsiteX4" fmla="*/ 25991 w 1171227"/>
                    <a:gd name="connsiteY4" fmla="*/ 986672 h 1332253"/>
                    <a:gd name="connsiteX0" fmla="*/ 26603 w 1171839"/>
                    <a:gd name="connsiteY0" fmla="*/ 986672 h 1328972"/>
                    <a:gd name="connsiteX1" fmla="*/ 1171839 w 1171839"/>
                    <a:gd name="connsiteY1" fmla="*/ 2 h 1328972"/>
                    <a:gd name="connsiteX2" fmla="*/ 823095 w 1171839"/>
                    <a:gd name="connsiteY2" fmla="*/ 1265979 h 1328972"/>
                    <a:gd name="connsiteX3" fmla="*/ 464709 w 1171839"/>
                    <a:gd name="connsiteY3" fmla="*/ 1165585 h 1328972"/>
                    <a:gd name="connsiteX4" fmla="*/ 26603 w 1171839"/>
                    <a:gd name="connsiteY4" fmla="*/ 986672 h 1328972"/>
                    <a:gd name="connsiteX0" fmla="*/ 20568 w 1165804"/>
                    <a:gd name="connsiteY0" fmla="*/ 986672 h 1374090"/>
                    <a:gd name="connsiteX1" fmla="*/ 1165804 w 1165804"/>
                    <a:gd name="connsiteY1" fmla="*/ 2 h 1374090"/>
                    <a:gd name="connsiteX2" fmla="*/ 829167 w 1165804"/>
                    <a:gd name="connsiteY2" fmla="*/ 1306681 h 1374090"/>
                    <a:gd name="connsiteX3" fmla="*/ 458674 w 1165804"/>
                    <a:gd name="connsiteY3" fmla="*/ 1165585 h 1374090"/>
                    <a:gd name="connsiteX4" fmla="*/ 20568 w 1165804"/>
                    <a:gd name="connsiteY4" fmla="*/ 986672 h 1374090"/>
                    <a:gd name="connsiteX0" fmla="*/ 20568 w 1165804"/>
                    <a:gd name="connsiteY0" fmla="*/ 986672 h 1331835"/>
                    <a:gd name="connsiteX1" fmla="*/ 1165804 w 1165804"/>
                    <a:gd name="connsiteY1" fmla="*/ 2 h 1331835"/>
                    <a:gd name="connsiteX2" fmla="*/ 829167 w 1165804"/>
                    <a:gd name="connsiteY2" fmla="*/ 1306681 h 1331835"/>
                    <a:gd name="connsiteX3" fmla="*/ 458674 w 1165804"/>
                    <a:gd name="connsiteY3" fmla="*/ 1165585 h 1331835"/>
                    <a:gd name="connsiteX4" fmla="*/ 20568 w 1165804"/>
                    <a:gd name="connsiteY4" fmla="*/ 986672 h 1331835"/>
                    <a:gd name="connsiteX0" fmla="*/ 19080 w 1132027"/>
                    <a:gd name="connsiteY0" fmla="*/ 1219720 h 1623645"/>
                    <a:gd name="connsiteX1" fmla="*/ 1132027 w 1132027"/>
                    <a:gd name="connsiteY1" fmla="*/ 0 h 1623645"/>
                    <a:gd name="connsiteX2" fmla="*/ 827679 w 1132027"/>
                    <a:gd name="connsiteY2" fmla="*/ 1539729 h 1623645"/>
                    <a:gd name="connsiteX3" fmla="*/ 457186 w 1132027"/>
                    <a:gd name="connsiteY3" fmla="*/ 1398633 h 1623645"/>
                    <a:gd name="connsiteX4" fmla="*/ 19080 w 1132027"/>
                    <a:gd name="connsiteY4" fmla="*/ 1219720 h 1623645"/>
                    <a:gd name="connsiteX0" fmla="*/ 19080 w 1132027"/>
                    <a:gd name="connsiteY0" fmla="*/ 1219720 h 1623645"/>
                    <a:gd name="connsiteX1" fmla="*/ 1132027 w 1132027"/>
                    <a:gd name="connsiteY1" fmla="*/ 0 h 1623645"/>
                    <a:gd name="connsiteX2" fmla="*/ 827679 w 1132027"/>
                    <a:gd name="connsiteY2" fmla="*/ 1539729 h 1623645"/>
                    <a:gd name="connsiteX3" fmla="*/ 457186 w 1132027"/>
                    <a:gd name="connsiteY3" fmla="*/ 1398633 h 1623645"/>
                    <a:gd name="connsiteX4" fmla="*/ 19080 w 1132027"/>
                    <a:gd name="connsiteY4" fmla="*/ 1219720 h 1623645"/>
                    <a:gd name="connsiteX0" fmla="*/ 18413 w 1153061"/>
                    <a:gd name="connsiteY0" fmla="*/ 1719883 h 1779439"/>
                    <a:gd name="connsiteX1" fmla="*/ 1153061 w 1153061"/>
                    <a:gd name="connsiteY1" fmla="*/ 0 h 1779439"/>
                    <a:gd name="connsiteX2" fmla="*/ 848713 w 1153061"/>
                    <a:gd name="connsiteY2" fmla="*/ 1539729 h 1779439"/>
                    <a:gd name="connsiteX3" fmla="*/ 478220 w 1153061"/>
                    <a:gd name="connsiteY3" fmla="*/ 1398633 h 1779439"/>
                    <a:gd name="connsiteX4" fmla="*/ 18413 w 1153061"/>
                    <a:gd name="connsiteY4" fmla="*/ 1719883 h 1779439"/>
                    <a:gd name="connsiteX0" fmla="*/ 17487 w 1152135"/>
                    <a:gd name="connsiteY0" fmla="*/ 1719883 h 1841151"/>
                    <a:gd name="connsiteX1" fmla="*/ 1152135 w 1152135"/>
                    <a:gd name="connsiteY1" fmla="*/ 0 h 1841151"/>
                    <a:gd name="connsiteX2" fmla="*/ 847787 w 1152135"/>
                    <a:gd name="connsiteY2" fmla="*/ 1539729 h 1841151"/>
                    <a:gd name="connsiteX3" fmla="*/ 489212 w 1152135"/>
                    <a:gd name="connsiteY3" fmla="*/ 1681074 h 1841151"/>
                    <a:gd name="connsiteX4" fmla="*/ 17487 w 1152135"/>
                    <a:gd name="connsiteY4" fmla="*/ 1719883 h 1841151"/>
                    <a:gd name="connsiteX0" fmla="*/ 16094 w 1118131"/>
                    <a:gd name="connsiteY0" fmla="*/ 1963827 h 2103146"/>
                    <a:gd name="connsiteX1" fmla="*/ 1118132 w 1118131"/>
                    <a:gd name="connsiteY1" fmla="*/ -1 h 2103146"/>
                    <a:gd name="connsiteX2" fmla="*/ 846394 w 1118131"/>
                    <a:gd name="connsiteY2" fmla="*/ 1783673 h 2103146"/>
                    <a:gd name="connsiteX3" fmla="*/ 487819 w 1118131"/>
                    <a:gd name="connsiteY3" fmla="*/ 1925018 h 2103146"/>
                    <a:gd name="connsiteX4" fmla="*/ 16094 w 1118131"/>
                    <a:gd name="connsiteY4" fmla="*/ 1963827 h 2103146"/>
                    <a:gd name="connsiteX0" fmla="*/ 16094 w 1118133"/>
                    <a:gd name="connsiteY0" fmla="*/ 1963827 h 2103146"/>
                    <a:gd name="connsiteX1" fmla="*/ 1118132 w 1118133"/>
                    <a:gd name="connsiteY1" fmla="*/ -1 h 2103146"/>
                    <a:gd name="connsiteX2" fmla="*/ 846394 w 1118133"/>
                    <a:gd name="connsiteY2" fmla="*/ 1783673 h 2103146"/>
                    <a:gd name="connsiteX3" fmla="*/ 487819 w 1118133"/>
                    <a:gd name="connsiteY3" fmla="*/ 1925018 h 2103146"/>
                    <a:gd name="connsiteX4" fmla="*/ 16094 w 1118133"/>
                    <a:gd name="connsiteY4" fmla="*/ 1963827 h 2103146"/>
                    <a:gd name="connsiteX0" fmla="*/ 16094 w 1118131"/>
                    <a:gd name="connsiteY0" fmla="*/ 1963827 h 2103146"/>
                    <a:gd name="connsiteX1" fmla="*/ 1118132 w 1118131"/>
                    <a:gd name="connsiteY1" fmla="*/ -1 h 2103146"/>
                    <a:gd name="connsiteX2" fmla="*/ 846394 w 1118131"/>
                    <a:gd name="connsiteY2" fmla="*/ 1783673 h 2103146"/>
                    <a:gd name="connsiteX3" fmla="*/ 487819 w 1118131"/>
                    <a:gd name="connsiteY3" fmla="*/ 1925018 h 2103146"/>
                    <a:gd name="connsiteX4" fmla="*/ 16094 w 1118131"/>
                    <a:gd name="connsiteY4" fmla="*/ 1963827 h 2103146"/>
                    <a:gd name="connsiteX0" fmla="*/ 1727 w 1103766"/>
                    <a:gd name="connsiteY0" fmla="*/ 1963827 h 2119455"/>
                    <a:gd name="connsiteX1" fmla="*/ 1103765 w 1103766"/>
                    <a:gd name="connsiteY1" fmla="*/ -1 h 2119455"/>
                    <a:gd name="connsiteX2" fmla="*/ 832027 w 1103766"/>
                    <a:gd name="connsiteY2" fmla="*/ 1783673 h 2119455"/>
                    <a:gd name="connsiteX3" fmla="*/ 473452 w 1103766"/>
                    <a:gd name="connsiteY3" fmla="*/ 1925018 h 2119455"/>
                    <a:gd name="connsiteX4" fmla="*/ 1727 w 1103766"/>
                    <a:gd name="connsiteY4" fmla="*/ 1963827 h 2119455"/>
                    <a:gd name="connsiteX0" fmla="*/ 1731 w 1102627"/>
                    <a:gd name="connsiteY0" fmla="*/ 1754794 h 1976771"/>
                    <a:gd name="connsiteX1" fmla="*/ 1102627 w 1102627"/>
                    <a:gd name="connsiteY1" fmla="*/ -1 h 1976771"/>
                    <a:gd name="connsiteX2" fmla="*/ 830889 w 1102627"/>
                    <a:gd name="connsiteY2" fmla="*/ 1783673 h 1976771"/>
                    <a:gd name="connsiteX3" fmla="*/ 472314 w 1102627"/>
                    <a:gd name="connsiteY3" fmla="*/ 1925018 h 1976771"/>
                    <a:gd name="connsiteX4" fmla="*/ 1731 w 1102627"/>
                    <a:gd name="connsiteY4" fmla="*/ 1754794 h 1976771"/>
                    <a:gd name="connsiteX0" fmla="*/ 2659 w 793818"/>
                    <a:gd name="connsiteY0" fmla="*/ 1569370 h 1988053"/>
                    <a:gd name="connsiteX1" fmla="*/ 793818 w 793818"/>
                    <a:gd name="connsiteY1" fmla="*/ -1 h 1988053"/>
                    <a:gd name="connsiteX2" fmla="*/ 522080 w 793818"/>
                    <a:gd name="connsiteY2" fmla="*/ 1783673 h 1988053"/>
                    <a:gd name="connsiteX3" fmla="*/ 163505 w 793818"/>
                    <a:gd name="connsiteY3" fmla="*/ 1925018 h 1988053"/>
                    <a:gd name="connsiteX4" fmla="*/ 2659 w 793818"/>
                    <a:gd name="connsiteY4" fmla="*/ 1569370 h 1988053"/>
                    <a:gd name="connsiteX0" fmla="*/ 3429 w 794588"/>
                    <a:gd name="connsiteY0" fmla="*/ 1569370 h 1988053"/>
                    <a:gd name="connsiteX1" fmla="*/ 794588 w 794588"/>
                    <a:gd name="connsiteY1" fmla="*/ -1 h 1988053"/>
                    <a:gd name="connsiteX2" fmla="*/ 522850 w 794588"/>
                    <a:gd name="connsiteY2" fmla="*/ 1783673 h 1988053"/>
                    <a:gd name="connsiteX3" fmla="*/ 164275 w 794588"/>
                    <a:gd name="connsiteY3" fmla="*/ 1925018 h 1988053"/>
                    <a:gd name="connsiteX4" fmla="*/ 3429 w 794588"/>
                    <a:gd name="connsiteY4" fmla="*/ 1569370 h 1988053"/>
                    <a:gd name="connsiteX0" fmla="*/ 40470 w 956651"/>
                    <a:gd name="connsiteY0" fmla="*/ 943683 h 1327437"/>
                    <a:gd name="connsiteX1" fmla="*/ 956651 w 956651"/>
                    <a:gd name="connsiteY1" fmla="*/ -1 h 1327437"/>
                    <a:gd name="connsiteX2" fmla="*/ 559891 w 956651"/>
                    <a:gd name="connsiteY2" fmla="*/ 1157986 h 1327437"/>
                    <a:gd name="connsiteX3" fmla="*/ 201316 w 956651"/>
                    <a:gd name="connsiteY3" fmla="*/ 1299331 h 1327437"/>
                    <a:gd name="connsiteX4" fmla="*/ 40470 w 956651"/>
                    <a:gd name="connsiteY4" fmla="*/ 943683 h 1327437"/>
                    <a:gd name="connsiteX0" fmla="*/ 40470 w 956651"/>
                    <a:gd name="connsiteY0" fmla="*/ 1126411 h 1510165"/>
                    <a:gd name="connsiteX1" fmla="*/ 956651 w 956651"/>
                    <a:gd name="connsiteY1" fmla="*/ 182727 h 1510165"/>
                    <a:gd name="connsiteX2" fmla="*/ 559891 w 956651"/>
                    <a:gd name="connsiteY2" fmla="*/ 1340714 h 1510165"/>
                    <a:gd name="connsiteX3" fmla="*/ 201316 w 956651"/>
                    <a:gd name="connsiteY3" fmla="*/ 1482059 h 1510165"/>
                    <a:gd name="connsiteX4" fmla="*/ 40470 w 956651"/>
                    <a:gd name="connsiteY4" fmla="*/ 1126411 h 1510165"/>
                    <a:gd name="connsiteX0" fmla="*/ 40470 w 956651"/>
                    <a:gd name="connsiteY0" fmla="*/ 1126411 h 1510165"/>
                    <a:gd name="connsiteX1" fmla="*/ 956651 w 956651"/>
                    <a:gd name="connsiteY1" fmla="*/ 182727 h 1510165"/>
                    <a:gd name="connsiteX2" fmla="*/ 559891 w 956651"/>
                    <a:gd name="connsiteY2" fmla="*/ 1340714 h 1510165"/>
                    <a:gd name="connsiteX3" fmla="*/ 201316 w 956651"/>
                    <a:gd name="connsiteY3" fmla="*/ 1482059 h 1510165"/>
                    <a:gd name="connsiteX4" fmla="*/ 40470 w 956651"/>
                    <a:gd name="connsiteY4" fmla="*/ 1126411 h 1510165"/>
                    <a:gd name="connsiteX0" fmla="*/ 32441 w 1037354"/>
                    <a:gd name="connsiteY0" fmla="*/ 1081790 h 1518639"/>
                    <a:gd name="connsiteX1" fmla="*/ 1037354 w 1037354"/>
                    <a:gd name="connsiteY1" fmla="*/ 187598 h 1518639"/>
                    <a:gd name="connsiteX2" fmla="*/ 640594 w 1037354"/>
                    <a:gd name="connsiteY2" fmla="*/ 1345585 h 1518639"/>
                    <a:gd name="connsiteX3" fmla="*/ 282019 w 1037354"/>
                    <a:gd name="connsiteY3" fmla="*/ 1486930 h 1518639"/>
                    <a:gd name="connsiteX4" fmla="*/ 32441 w 1037354"/>
                    <a:gd name="connsiteY4" fmla="*/ 1081790 h 1518639"/>
                    <a:gd name="connsiteX0" fmla="*/ 1414 w 1006327"/>
                    <a:gd name="connsiteY0" fmla="*/ 1101210 h 1538059"/>
                    <a:gd name="connsiteX1" fmla="*/ 1006327 w 1006327"/>
                    <a:gd name="connsiteY1" fmla="*/ 207018 h 1538059"/>
                    <a:gd name="connsiteX2" fmla="*/ 609567 w 1006327"/>
                    <a:gd name="connsiteY2" fmla="*/ 1365005 h 1538059"/>
                    <a:gd name="connsiteX3" fmla="*/ 250992 w 1006327"/>
                    <a:gd name="connsiteY3" fmla="*/ 1506350 h 1538059"/>
                    <a:gd name="connsiteX4" fmla="*/ 1414 w 1006327"/>
                    <a:gd name="connsiteY4" fmla="*/ 1101210 h 1538059"/>
                    <a:gd name="connsiteX0" fmla="*/ 1212 w 1006125"/>
                    <a:gd name="connsiteY0" fmla="*/ 1101210 h 1518170"/>
                    <a:gd name="connsiteX1" fmla="*/ 1006125 w 1006125"/>
                    <a:gd name="connsiteY1" fmla="*/ 207018 h 1518170"/>
                    <a:gd name="connsiteX2" fmla="*/ 423136 w 1006125"/>
                    <a:gd name="connsiteY2" fmla="*/ 1297658 h 1518170"/>
                    <a:gd name="connsiteX3" fmla="*/ 250790 w 1006125"/>
                    <a:gd name="connsiteY3" fmla="*/ 1506350 h 1518170"/>
                    <a:gd name="connsiteX4" fmla="*/ 1212 w 1006125"/>
                    <a:gd name="connsiteY4" fmla="*/ 1101210 h 1518170"/>
                    <a:gd name="connsiteX0" fmla="*/ 1404 w 971360"/>
                    <a:gd name="connsiteY0" fmla="*/ 1131696 h 1511755"/>
                    <a:gd name="connsiteX1" fmla="*/ 971360 w 971360"/>
                    <a:gd name="connsiteY1" fmla="*/ 202919 h 1511755"/>
                    <a:gd name="connsiteX2" fmla="*/ 388371 w 971360"/>
                    <a:gd name="connsiteY2" fmla="*/ 1293559 h 1511755"/>
                    <a:gd name="connsiteX3" fmla="*/ 216025 w 971360"/>
                    <a:gd name="connsiteY3" fmla="*/ 1502251 h 1511755"/>
                    <a:gd name="connsiteX4" fmla="*/ 1404 w 971360"/>
                    <a:gd name="connsiteY4" fmla="*/ 1131696 h 1511755"/>
                    <a:gd name="connsiteX0" fmla="*/ 1529 w 971485"/>
                    <a:gd name="connsiteY0" fmla="*/ 1131696 h 1507982"/>
                    <a:gd name="connsiteX1" fmla="*/ 971485 w 971485"/>
                    <a:gd name="connsiteY1" fmla="*/ 202919 h 1507982"/>
                    <a:gd name="connsiteX2" fmla="*/ 479907 w 971485"/>
                    <a:gd name="connsiteY2" fmla="*/ 1269097 h 1507982"/>
                    <a:gd name="connsiteX3" fmla="*/ 216150 w 971485"/>
                    <a:gd name="connsiteY3" fmla="*/ 1502251 h 1507982"/>
                    <a:gd name="connsiteX4" fmla="*/ 1529 w 971485"/>
                    <a:gd name="connsiteY4" fmla="*/ 1131696 h 1507982"/>
                    <a:gd name="connsiteX0" fmla="*/ 10968 w 980924"/>
                    <a:gd name="connsiteY0" fmla="*/ 1131696 h 1341774"/>
                    <a:gd name="connsiteX1" fmla="*/ 980924 w 980924"/>
                    <a:gd name="connsiteY1" fmla="*/ 202919 h 1341774"/>
                    <a:gd name="connsiteX2" fmla="*/ 489346 w 980924"/>
                    <a:gd name="connsiteY2" fmla="*/ 1269097 h 1341774"/>
                    <a:gd name="connsiteX3" fmla="*/ 10968 w 980924"/>
                    <a:gd name="connsiteY3" fmla="*/ 1131696 h 1341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0924" h="1341774">
                      <a:moveTo>
                        <a:pt x="10968" y="1131696"/>
                      </a:moveTo>
                      <a:cubicBezTo>
                        <a:pt x="29430" y="724174"/>
                        <a:pt x="504038" y="-473538"/>
                        <a:pt x="980924" y="202919"/>
                      </a:cubicBezTo>
                      <a:cubicBezTo>
                        <a:pt x="666595" y="386393"/>
                        <a:pt x="615235" y="1052542"/>
                        <a:pt x="489346" y="1269097"/>
                      </a:cubicBezTo>
                      <a:cubicBezTo>
                        <a:pt x="327687" y="1423893"/>
                        <a:pt x="-70962" y="1309392"/>
                        <a:pt x="10968" y="1131696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1">
                  <a:extLst>
                    <a:ext uri="{FF2B5EF4-FFF2-40B4-BE49-F238E27FC236}">
                      <a16:creationId xmlns:a16="http://schemas.microsoft.com/office/drawing/2014/main" id="{D525F6D4-8BA6-47F4-9E1F-703F954A1A82}"/>
                    </a:ext>
                  </a:extLst>
                </p:cNvPr>
                <p:cNvSpPr/>
                <p:nvPr/>
              </p:nvSpPr>
              <p:spPr>
                <a:xfrm rot="10063461" flipH="1">
                  <a:off x="5068069" y="2405426"/>
                  <a:ext cx="646096" cy="618502"/>
                </a:xfrm>
                <a:custGeom>
                  <a:avLst/>
                  <a:gdLst>
                    <a:gd name="connsiteX0" fmla="*/ 0 w 901700"/>
                    <a:gd name="connsiteY0" fmla="*/ 785278 h 1570556"/>
                    <a:gd name="connsiteX1" fmla="*/ 450850 w 901700"/>
                    <a:gd name="connsiteY1" fmla="*/ 0 h 1570556"/>
                    <a:gd name="connsiteX2" fmla="*/ 901700 w 901700"/>
                    <a:gd name="connsiteY2" fmla="*/ 785278 h 1570556"/>
                    <a:gd name="connsiteX3" fmla="*/ 450850 w 901700"/>
                    <a:gd name="connsiteY3" fmla="*/ 1570556 h 1570556"/>
                    <a:gd name="connsiteX4" fmla="*/ 0 w 901700"/>
                    <a:gd name="connsiteY4" fmla="*/ 785278 h 15705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4 w 901704"/>
                    <a:gd name="connsiteY0" fmla="*/ 975778 h 1761056"/>
                    <a:gd name="connsiteX1" fmla="*/ 444504 w 901704"/>
                    <a:gd name="connsiteY1" fmla="*/ 0 h 1761056"/>
                    <a:gd name="connsiteX2" fmla="*/ 901704 w 901704"/>
                    <a:gd name="connsiteY2" fmla="*/ 975778 h 1761056"/>
                    <a:gd name="connsiteX3" fmla="*/ 450854 w 901704"/>
                    <a:gd name="connsiteY3" fmla="*/ 1761056 h 1761056"/>
                    <a:gd name="connsiteX4" fmla="*/ 4 w 901704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3 w 901703"/>
                    <a:gd name="connsiteY0" fmla="*/ 975778 h 1761056"/>
                    <a:gd name="connsiteX1" fmla="*/ 444503 w 901703"/>
                    <a:gd name="connsiteY1" fmla="*/ 0 h 1761056"/>
                    <a:gd name="connsiteX2" fmla="*/ 901703 w 901703"/>
                    <a:gd name="connsiteY2" fmla="*/ 975778 h 1761056"/>
                    <a:gd name="connsiteX3" fmla="*/ 450853 w 901703"/>
                    <a:gd name="connsiteY3" fmla="*/ 1761056 h 1761056"/>
                    <a:gd name="connsiteX4" fmla="*/ 3 w 901703"/>
                    <a:gd name="connsiteY4" fmla="*/ 975778 h 1761056"/>
                    <a:gd name="connsiteX0" fmla="*/ 99 w 901799"/>
                    <a:gd name="connsiteY0" fmla="*/ 975778 h 1761056"/>
                    <a:gd name="connsiteX1" fmla="*/ 444599 w 901799"/>
                    <a:gd name="connsiteY1" fmla="*/ 0 h 1761056"/>
                    <a:gd name="connsiteX2" fmla="*/ 901799 w 901799"/>
                    <a:gd name="connsiteY2" fmla="*/ 975778 h 1761056"/>
                    <a:gd name="connsiteX3" fmla="*/ 450949 w 901799"/>
                    <a:gd name="connsiteY3" fmla="*/ 1761056 h 1761056"/>
                    <a:gd name="connsiteX4" fmla="*/ 99 w 901799"/>
                    <a:gd name="connsiteY4" fmla="*/ 975778 h 1761056"/>
                    <a:gd name="connsiteX0" fmla="*/ 0 w 901700"/>
                    <a:gd name="connsiteY0" fmla="*/ 975778 h 1519756"/>
                    <a:gd name="connsiteX1" fmla="*/ 444500 w 901700"/>
                    <a:gd name="connsiteY1" fmla="*/ 0 h 1519756"/>
                    <a:gd name="connsiteX2" fmla="*/ 901700 w 901700"/>
                    <a:gd name="connsiteY2" fmla="*/ 975778 h 1519756"/>
                    <a:gd name="connsiteX3" fmla="*/ 444500 w 901700"/>
                    <a:gd name="connsiteY3" fmla="*/ 1519756 h 1519756"/>
                    <a:gd name="connsiteX4" fmla="*/ 0 w 901700"/>
                    <a:gd name="connsiteY4" fmla="*/ 975778 h 1519756"/>
                    <a:gd name="connsiteX0" fmla="*/ 0 w 905617"/>
                    <a:gd name="connsiteY0" fmla="*/ 975778 h 1519756"/>
                    <a:gd name="connsiteX1" fmla="*/ 444500 w 905617"/>
                    <a:gd name="connsiteY1" fmla="*/ 0 h 1519756"/>
                    <a:gd name="connsiteX2" fmla="*/ 901700 w 905617"/>
                    <a:gd name="connsiteY2" fmla="*/ 975778 h 1519756"/>
                    <a:gd name="connsiteX3" fmla="*/ 444500 w 905617"/>
                    <a:gd name="connsiteY3" fmla="*/ 1519756 h 1519756"/>
                    <a:gd name="connsiteX4" fmla="*/ 0 w 905617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6711 w 912328"/>
                    <a:gd name="connsiteY0" fmla="*/ 975778 h 1519756"/>
                    <a:gd name="connsiteX1" fmla="*/ 451211 w 912328"/>
                    <a:gd name="connsiteY1" fmla="*/ 0 h 1519756"/>
                    <a:gd name="connsiteX2" fmla="*/ 908411 w 912328"/>
                    <a:gd name="connsiteY2" fmla="*/ 975778 h 1519756"/>
                    <a:gd name="connsiteX3" fmla="*/ 451211 w 912328"/>
                    <a:gd name="connsiteY3" fmla="*/ 1519756 h 1519756"/>
                    <a:gd name="connsiteX4" fmla="*/ 6711 w 912328"/>
                    <a:gd name="connsiteY4" fmla="*/ 975778 h 1519756"/>
                    <a:gd name="connsiteX0" fmla="*/ 11350 w 916967"/>
                    <a:gd name="connsiteY0" fmla="*/ 975778 h 1519953"/>
                    <a:gd name="connsiteX1" fmla="*/ 455850 w 916967"/>
                    <a:gd name="connsiteY1" fmla="*/ 0 h 1519953"/>
                    <a:gd name="connsiteX2" fmla="*/ 913050 w 916967"/>
                    <a:gd name="connsiteY2" fmla="*/ 975778 h 1519953"/>
                    <a:gd name="connsiteX3" fmla="*/ 455850 w 916967"/>
                    <a:gd name="connsiteY3" fmla="*/ 1519756 h 1519953"/>
                    <a:gd name="connsiteX4" fmla="*/ 11350 w 916967"/>
                    <a:gd name="connsiteY4" fmla="*/ 975778 h 1519953"/>
                    <a:gd name="connsiteX0" fmla="*/ 11350 w 922401"/>
                    <a:gd name="connsiteY0" fmla="*/ 975778 h 1519953"/>
                    <a:gd name="connsiteX1" fmla="*/ 455850 w 922401"/>
                    <a:gd name="connsiteY1" fmla="*/ 0 h 1519953"/>
                    <a:gd name="connsiteX2" fmla="*/ 913050 w 922401"/>
                    <a:gd name="connsiteY2" fmla="*/ 975778 h 1519953"/>
                    <a:gd name="connsiteX3" fmla="*/ 455850 w 922401"/>
                    <a:gd name="connsiteY3" fmla="*/ 1519756 h 1519953"/>
                    <a:gd name="connsiteX4" fmla="*/ 11350 w 922401"/>
                    <a:gd name="connsiteY4" fmla="*/ 975778 h 1519953"/>
                    <a:gd name="connsiteX0" fmla="*/ 16646 w 927697"/>
                    <a:gd name="connsiteY0" fmla="*/ 975778 h 1523494"/>
                    <a:gd name="connsiteX1" fmla="*/ 461146 w 927697"/>
                    <a:gd name="connsiteY1" fmla="*/ 0 h 1523494"/>
                    <a:gd name="connsiteX2" fmla="*/ 918346 w 927697"/>
                    <a:gd name="connsiteY2" fmla="*/ 975778 h 1523494"/>
                    <a:gd name="connsiteX3" fmla="*/ 461146 w 927697"/>
                    <a:gd name="connsiteY3" fmla="*/ 1519756 h 1523494"/>
                    <a:gd name="connsiteX4" fmla="*/ 16646 w 927697"/>
                    <a:gd name="connsiteY4" fmla="*/ 975778 h 1523494"/>
                    <a:gd name="connsiteX0" fmla="*/ 16646 w 938164"/>
                    <a:gd name="connsiteY0" fmla="*/ 975778 h 1523494"/>
                    <a:gd name="connsiteX1" fmla="*/ 461146 w 938164"/>
                    <a:gd name="connsiteY1" fmla="*/ 0 h 1523494"/>
                    <a:gd name="connsiteX2" fmla="*/ 918346 w 938164"/>
                    <a:gd name="connsiteY2" fmla="*/ 975778 h 1523494"/>
                    <a:gd name="connsiteX3" fmla="*/ 461146 w 938164"/>
                    <a:gd name="connsiteY3" fmla="*/ 1519756 h 1523494"/>
                    <a:gd name="connsiteX4" fmla="*/ 16646 w 938164"/>
                    <a:gd name="connsiteY4" fmla="*/ 975778 h 1523494"/>
                    <a:gd name="connsiteX0" fmla="*/ 34 w 901790"/>
                    <a:gd name="connsiteY0" fmla="*/ 975778 h 1063315"/>
                    <a:gd name="connsiteX1" fmla="*/ 444534 w 901790"/>
                    <a:gd name="connsiteY1" fmla="*/ 0 h 1063315"/>
                    <a:gd name="connsiteX2" fmla="*/ 901734 w 901790"/>
                    <a:gd name="connsiteY2" fmla="*/ 975778 h 1063315"/>
                    <a:gd name="connsiteX3" fmla="*/ 467481 w 901790"/>
                    <a:gd name="connsiteY3" fmla="*/ 1016531 h 1063315"/>
                    <a:gd name="connsiteX4" fmla="*/ 34 w 901790"/>
                    <a:gd name="connsiteY4" fmla="*/ 975778 h 1063315"/>
                    <a:gd name="connsiteX0" fmla="*/ 34 w 904575"/>
                    <a:gd name="connsiteY0" fmla="*/ 975778 h 1137146"/>
                    <a:gd name="connsiteX1" fmla="*/ 444534 w 904575"/>
                    <a:gd name="connsiteY1" fmla="*/ 0 h 1137146"/>
                    <a:gd name="connsiteX2" fmla="*/ 901734 w 904575"/>
                    <a:gd name="connsiteY2" fmla="*/ 975778 h 1137146"/>
                    <a:gd name="connsiteX3" fmla="*/ 467481 w 904575"/>
                    <a:gd name="connsiteY3" fmla="*/ 1016531 h 1137146"/>
                    <a:gd name="connsiteX4" fmla="*/ 34 w 904575"/>
                    <a:gd name="connsiteY4" fmla="*/ 975778 h 1137146"/>
                    <a:gd name="connsiteX0" fmla="*/ 7903 w 912444"/>
                    <a:gd name="connsiteY0" fmla="*/ 975778 h 1137146"/>
                    <a:gd name="connsiteX1" fmla="*/ 452403 w 912444"/>
                    <a:gd name="connsiteY1" fmla="*/ 0 h 1137146"/>
                    <a:gd name="connsiteX2" fmla="*/ 909603 w 912444"/>
                    <a:gd name="connsiteY2" fmla="*/ 975778 h 1137146"/>
                    <a:gd name="connsiteX3" fmla="*/ 475350 w 912444"/>
                    <a:gd name="connsiteY3" fmla="*/ 1016531 h 1137146"/>
                    <a:gd name="connsiteX4" fmla="*/ 7903 w 912444"/>
                    <a:gd name="connsiteY4" fmla="*/ 975778 h 1137146"/>
                    <a:gd name="connsiteX0" fmla="*/ 7941 w 910409"/>
                    <a:gd name="connsiteY0" fmla="*/ 986626 h 1137146"/>
                    <a:gd name="connsiteX1" fmla="*/ 450368 w 910409"/>
                    <a:gd name="connsiteY1" fmla="*/ 0 h 1137146"/>
                    <a:gd name="connsiteX2" fmla="*/ 907568 w 910409"/>
                    <a:gd name="connsiteY2" fmla="*/ 975778 h 1137146"/>
                    <a:gd name="connsiteX3" fmla="*/ 473315 w 910409"/>
                    <a:gd name="connsiteY3" fmla="*/ 1016531 h 1137146"/>
                    <a:gd name="connsiteX4" fmla="*/ 7941 w 910409"/>
                    <a:gd name="connsiteY4" fmla="*/ 986626 h 1137146"/>
                    <a:gd name="connsiteX0" fmla="*/ 7941 w 912442"/>
                    <a:gd name="connsiteY0" fmla="*/ 986626 h 1137146"/>
                    <a:gd name="connsiteX1" fmla="*/ 450368 w 912442"/>
                    <a:gd name="connsiteY1" fmla="*/ 0 h 1137146"/>
                    <a:gd name="connsiteX2" fmla="*/ 907568 w 912442"/>
                    <a:gd name="connsiteY2" fmla="*/ 975778 h 1137146"/>
                    <a:gd name="connsiteX3" fmla="*/ 473315 w 912442"/>
                    <a:gd name="connsiteY3" fmla="*/ 1016531 h 1137146"/>
                    <a:gd name="connsiteX4" fmla="*/ 7941 w 912442"/>
                    <a:gd name="connsiteY4" fmla="*/ 986626 h 1137146"/>
                    <a:gd name="connsiteX0" fmla="*/ 10805 w 915306"/>
                    <a:gd name="connsiteY0" fmla="*/ 986626 h 1137146"/>
                    <a:gd name="connsiteX1" fmla="*/ 453232 w 915306"/>
                    <a:gd name="connsiteY1" fmla="*/ 0 h 1137146"/>
                    <a:gd name="connsiteX2" fmla="*/ 910432 w 915306"/>
                    <a:gd name="connsiteY2" fmla="*/ 975778 h 1137146"/>
                    <a:gd name="connsiteX3" fmla="*/ 476179 w 915306"/>
                    <a:gd name="connsiteY3" fmla="*/ 1016531 h 1137146"/>
                    <a:gd name="connsiteX4" fmla="*/ 10805 w 915306"/>
                    <a:gd name="connsiteY4" fmla="*/ 986626 h 1137146"/>
                    <a:gd name="connsiteX0" fmla="*/ 10805 w 914468"/>
                    <a:gd name="connsiteY0" fmla="*/ 986626 h 1096815"/>
                    <a:gd name="connsiteX1" fmla="*/ 453232 w 914468"/>
                    <a:gd name="connsiteY1" fmla="*/ 0 h 1096815"/>
                    <a:gd name="connsiteX2" fmla="*/ 910432 w 914468"/>
                    <a:gd name="connsiteY2" fmla="*/ 975778 h 1096815"/>
                    <a:gd name="connsiteX3" fmla="*/ 476179 w 914468"/>
                    <a:gd name="connsiteY3" fmla="*/ 1016531 h 1096815"/>
                    <a:gd name="connsiteX4" fmla="*/ 10805 w 914468"/>
                    <a:gd name="connsiteY4" fmla="*/ 986626 h 1096815"/>
                    <a:gd name="connsiteX0" fmla="*/ 4735 w 944750"/>
                    <a:gd name="connsiteY0" fmla="*/ 986626 h 1070544"/>
                    <a:gd name="connsiteX1" fmla="*/ 729013 w 944750"/>
                    <a:gd name="connsiteY1" fmla="*/ 0 h 1070544"/>
                    <a:gd name="connsiteX2" fmla="*/ 904362 w 944750"/>
                    <a:gd name="connsiteY2" fmla="*/ 975778 h 1070544"/>
                    <a:gd name="connsiteX3" fmla="*/ 470109 w 944750"/>
                    <a:gd name="connsiteY3" fmla="*/ 1016531 h 1070544"/>
                    <a:gd name="connsiteX4" fmla="*/ 4735 w 944750"/>
                    <a:gd name="connsiteY4" fmla="*/ 986626 h 1070544"/>
                    <a:gd name="connsiteX0" fmla="*/ 4735 w 912804"/>
                    <a:gd name="connsiteY0" fmla="*/ 986626 h 1070544"/>
                    <a:gd name="connsiteX1" fmla="*/ 729013 w 912804"/>
                    <a:gd name="connsiteY1" fmla="*/ 0 h 1070544"/>
                    <a:gd name="connsiteX2" fmla="*/ 904362 w 912804"/>
                    <a:gd name="connsiteY2" fmla="*/ 975778 h 1070544"/>
                    <a:gd name="connsiteX3" fmla="*/ 470109 w 912804"/>
                    <a:gd name="connsiteY3" fmla="*/ 1016531 h 1070544"/>
                    <a:gd name="connsiteX4" fmla="*/ 4735 w 912804"/>
                    <a:gd name="connsiteY4" fmla="*/ 986626 h 1070544"/>
                    <a:gd name="connsiteX0" fmla="*/ 7613 w 929064"/>
                    <a:gd name="connsiteY0" fmla="*/ 959510 h 1041444"/>
                    <a:gd name="connsiteX1" fmla="*/ 814788 w 929064"/>
                    <a:gd name="connsiteY1" fmla="*/ 0 h 1041444"/>
                    <a:gd name="connsiteX2" fmla="*/ 907240 w 929064"/>
                    <a:gd name="connsiteY2" fmla="*/ 948662 h 1041444"/>
                    <a:gd name="connsiteX3" fmla="*/ 472987 w 929064"/>
                    <a:gd name="connsiteY3" fmla="*/ 989415 h 1041444"/>
                    <a:gd name="connsiteX4" fmla="*/ 7613 w 929064"/>
                    <a:gd name="connsiteY4" fmla="*/ 959510 h 1041444"/>
                    <a:gd name="connsiteX0" fmla="*/ 7613 w 924481"/>
                    <a:gd name="connsiteY0" fmla="*/ 959510 h 1041444"/>
                    <a:gd name="connsiteX1" fmla="*/ 814788 w 924481"/>
                    <a:gd name="connsiteY1" fmla="*/ 0 h 1041444"/>
                    <a:gd name="connsiteX2" fmla="*/ 907240 w 924481"/>
                    <a:gd name="connsiteY2" fmla="*/ 948662 h 1041444"/>
                    <a:gd name="connsiteX3" fmla="*/ 472987 w 924481"/>
                    <a:gd name="connsiteY3" fmla="*/ 989415 h 1041444"/>
                    <a:gd name="connsiteX4" fmla="*/ 7613 w 924481"/>
                    <a:gd name="connsiteY4" fmla="*/ 959510 h 1041444"/>
                    <a:gd name="connsiteX0" fmla="*/ 5001 w 921869"/>
                    <a:gd name="connsiteY0" fmla="*/ 959510 h 1079681"/>
                    <a:gd name="connsiteX1" fmla="*/ 812176 w 921869"/>
                    <a:gd name="connsiteY1" fmla="*/ 0 h 1079681"/>
                    <a:gd name="connsiteX2" fmla="*/ 904628 w 921869"/>
                    <a:gd name="connsiteY2" fmla="*/ 948662 h 1079681"/>
                    <a:gd name="connsiteX3" fmla="*/ 470375 w 921869"/>
                    <a:gd name="connsiteY3" fmla="*/ 989415 h 1079681"/>
                    <a:gd name="connsiteX4" fmla="*/ 5001 w 921869"/>
                    <a:gd name="connsiteY4" fmla="*/ 959510 h 1079681"/>
                    <a:gd name="connsiteX0" fmla="*/ 5001 w 921869"/>
                    <a:gd name="connsiteY0" fmla="*/ 872736 h 1034244"/>
                    <a:gd name="connsiteX1" fmla="*/ 812176 w 921869"/>
                    <a:gd name="connsiteY1" fmla="*/ 0 h 1034244"/>
                    <a:gd name="connsiteX2" fmla="*/ 904628 w 921869"/>
                    <a:gd name="connsiteY2" fmla="*/ 948662 h 1034244"/>
                    <a:gd name="connsiteX3" fmla="*/ 470375 w 921869"/>
                    <a:gd name="connsiteY3" fmla="*/ 989415 h 1034244"/>
                    <a:gd name="connsiteX4" fmla="*/ 5001 w 921869"/>
                    <a:gd name="connsiteY4" fmla="*/ 872736 h 1034244"/>
                    <a:gd name="connsiteX0" fmla="*/ 12221 w 970213"/>
                    <a:gd name="connsiteY0" fmla="*/ 959510 h 1127288"/>
                    <a:gd name="connsiteX1" fmla="*/ 932785 w 970213"/>
                    <a:gd name="connsiteY1" fmla="*/ 0 h 1127288"/>
                    <a:gd name="connsiteX2" fmla="*/ 911848 w 970213"/>
                    <a:gd name="connsiteY2" fmla="*/ 1035436 h 1127288"/>
                    <a:gd name="connsiteX3" fmla="*/ 477595 w 970213"/>
                    <a:gd name="connsiteY3" fmla="*/ 1076189 h 1127288"/>
                    <a:gd name="connsiteX4" fmla="*/ 12221 w 970213"/>
                    <a:gd name="connsiteY4" fmla="*/ 959510 h 1127288"/>
                    <a:gd name="connsiteX0" fmla="*/ 12221 w 937454"/>
                    <a:gd name="connsiteY0" fmla="*/ 959510 h 1127288"/>
                    <a:gd name="connsiteX1" fmla="*/ 932785 w 937454"/>
                    <a:gd name="connsiteY1" fmla="*/ 0 h 1127288"/>
                    <a:gd name="connsiteX2" fmla="*/ 911848 w 937454"/>
                    <a:gd name="connsiteY2" fmla="*/ 1035436 h 1127288"/>
                    <a:gd name="connsiteX3" fmla="*/ 477595 w 937454"/>
                    <a:gd name="connsiteY3" fmla="*/ 1076189 h 1127288"/>
                    <a:gd name="connsiteX4" fmla="*/ 12221 w 937454"/>
                    <a:gd name="connsiteY4" fmla="*/ 959510 h 1127288"/>
                    <a:gd name="connsiteX0" fmla="*/ 11360 w 936593"/>
                    <a:gd name="connsiteY0" fmla="*/ 959510 h 1127288"/>
                    <a:gd name="connsiteX1" fmla="*/ 931924 w 936593"/>
                    <a:gd name="connsiteY1" fmla="*/ 0 h 1127288"/>
                    <a:gd name="connsiteX2" fmla="*/ 910987 w 936593"/>
                    <a:gd name="connsiteY2" fmla="*/ 1035436 h 1127288"/>
                    <a:gd name="connsiteX3" fmla="*/ 476734 w 936593"/>
                    <a:gd name="connsiteY3" fmla="*/ 1076189 h 1127288"/>
                    <a:gd name="connsiteX4" fmla="*/ 11360 w 936593"/>
                    <a:gd name="connsiteY4" fmla="*/ 959510 h 1127288"/>
                    <a:gd name="connsiteX0" fmla="*/ 4000 w 929233"/>
                    <a:gd name="connsiteY0" fmla="*/ 959510 h 1127288"/>
                    <a:gd name="connsiteX1" fmla="*/ 924564 w 929233"/>
                    <a:gd name="connsiteY1" fmla="*/ 0 h 1127288"/>
                    <a:gd name="connsiteX2" fmla="*/ 903627 w 929233"/>
                    <a:gd name="connsiteY2" fmla="*/ 1035436 h 1127288"/>
                    <a:gd name="connsiteX3" fmla="*/ 469374 w 929233"/>
                    <a:gd name="connsiteY3" fmla="*/ 1076189 h 1127288"/>
                    <a:gd name="connsiteX4" fmla="*/ 4000 w 929233"/>
                    <a:gd name="connsiteY4" fmla="*/ 959510 h 1127288"/>
                    <a:gd name="connsiteX0" fmla="*/ 1475 w 926708"/>
                    <a:gd name="connsiteY0" fmla="*/ 959510 h 1127288"/>
                    <a:gd name="connsiteX1" fmla="*/ 922039 w 926708"/>
                    <a:gd name="connsiteY1" fmla="*/ 0 h 1127288"/>
                    <a:gd name="connsiteX2" fmla="*/ 901102 w 926708"/>
                    <a:gd name="connsiteY2" fmla="*/ 1035436 h 1127288"/>
                    <a:gd name="connsiteX3" fmla="*/ 466849 w 926708"/>
                    <a:gd name="connsiteY3" fmla="*/ 1076189 h 1127288"/>
                    <a:gd name="connsiteX4" fmla="*/ 1475 w 926708"/>
                    <a:gd name="connsiteY4" fmla="*/ 959510 h 1127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6708" h="1127288">
                      <a:moveTo>
                        <a:pt x="1475" y="959510"/>
                      </a:moveTo>
                      <a:cubicBezTo>
                        <a:pt x="23981" y="709638"/>
                        <a:pt x="677767" y="352546"/>
                        <a:pt x="922039" y="0"/>
                      </a:cubicBezTo>
                      <a:cubicBezTo>
                        <a:pt x="853252" y="454661"/>
                        <a:pt x="976967" y="856071"/>
                        <a:pt x="901102" y="1035436"/>
                      </a:cubicBezTo>
                      <a:cubicBezTo>
                        <a:pt x="825237" y="1214801"/>
                        <a:pt x="715847" y="1076189"/>
                        <a:pt x="466849" y="1076189"/>
                      </a:cubicBezTo>
                      <a:cubicBezTo>
                        <a:pt x="217851" y="1076189"/>
                        <a:pt x="-21031" y="1209382"/>
                        <a:pt x="1475" y="959510"/>
                      </a:cubicBezTo>
                      <a:close/>
                    </a:path>
                  </a:pathLst>
                </a:custGeom>
                <a:gradFill>
                  <a:gsLst>
                    <a:gs pos="90000">
                      <a:srgbClr val="6600FF"/>
                    </a:gs>
                    <a:gs pos="50000">
                      <a:srgbClr val="CC99FF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F268DCF0-04C0-4F3A-8FE2-20EAAD557867}"/>
                  </a:ext>
                </a:extLst>
              </p:cNvPr>
              <p:cNvSpPr/>
              <p:nvPr/>
            </p:nvSpPr>
            <p:spPr>
              <a:xfrm rot="10231358">
                <a:off x="4445440" y="2853337"/>
                <a:ext cx="17058" cy="611868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08CDE2A4-7EFD-46B3-98C9-C9F830B36980}"/>
                  </a:ext>
                </a:extLst>
              </p:cNvPr>
              <p:cNvSpPr/>
              <p:nvPr/>
            </p:nvSpPr>
            <p:spPr>
              <a:xfrm rot="15410098">
                <a:off x="3555397" y="2308062"/>
                <a:ext cx="17058" cy="611868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楕円 10">
              <a:extLst>
                <a:ext uri="{FF2B5EF4-FFF2-40B4-BE49-F238E27FC236}">
                  <a16:creationId xmlns:a16="http://schemas.microsoft.com/office/drawing/2014/main" id="{BE704577-04BA-40CE-99E1-6171EE3F9B2B}"/>
                </a:ext>
              </a:extLst>
            </p:cNvPr>
            <p:cNvSpPr/>
            <p:nvPr/>
          </p:nvSpPr>
          <p:spPr>
            <a:xfrm>
              <a:off x="2833030" y="3597203"/>
              <a:ext cx="1204890" cy="897258"/>
            </a:xfrm>
            <a:custGeom>
              <a:avLst/>
              <a:gdLst>
                <a:gd name="connsiteX0" fmla="*/ 0 w 775731"/>
                <a:gd name="connsiteY0" fmla="*/ 172845 h 345690"/>
                <a:gd name="connsiteX1" fmla="*/ 387866 w 775731"/>
                <a:gd name="connsiteY1" fmla="*/ 0 h 345690"/>
                <a:gd name="connsiteX2" fmla="*/ 775732 w 775731"/>
                <a:gd name="connsiteY2" fmla="*/ 172845 h 345690"/>
                <a:gd name="connsiteX3" fmla="*/ 387866 w 775731"/>
                <a:gd name="connsiteY3" fmla="*/ 345690 h 345690"/>
                <a:gd name="connsiteX4" fmla="*/ 0 w 775731"/>
                <a:gd name="connsiteY4" fmla="*/ 172845 h 345690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93364"/>
                <a:gd name="connsiteX1" fmla="*/ 387866 w 1531382"/>
                <a:gd name="connsiteY1" fmla="*/ 28189 h 793364"/>
                <a:gd name="connsiteX2" fmla="*/ 1531382 w 1531382"/>
                <a:gd name="connsiteY2" fmla="*/ 778884 h 793364"/>
                <a:gd name="connsiteX3" fmla="*/ 387866 w 1531382"/>
                <a:gd name="connsiteY3" fmla="*/ 373879 h 793364"/>
                <a:gd name="connsiteX4" fmla="*/ 0 w 1531382"/>
                <a:gd name="connsiteY4" fmla="*/ 201034 h 793364"/>
                <a:gd name="connsiteX0" fmla="*/ 0 w 1531382"/>
                <a:gd name="connsiteY0" fmla="*/ 201034 h 778984"/>
                <a:gd name="connsiteX1" fmla="*/ 387866 w 1531382"/>
                <a:gd name="connsiteY1" fmla="*/ 28189 h 778984"/>
                <a:gd name="connsiteX2" fmla="*/ 1531382 w 1531382"/>
                <a:gd name="connsiteY2" fmla="*/ 778884 h 778984"/>
                <a:gd name="connsiteX3" fmla="*/ 387866 w 1531382"/>
                <a:gd name="connsiteY3" fmla="*/ 373879 h 778984"/>
                <a:gd name="connsiteX4" fmla="*/ 0 w 1531382"/>
                <a:gd name="connsiteY4" fmla="*/ 201034 h 778984"/>
                <a:gd name="connsiteX0" fmla="*/ 62 w 1531444"/>
                <a:gd name="connsiteY0" fmla="*/ 199630 h 777658"/>
                <a:gd name="connsiteX1" fmla="*/ 387928 w 1531444"/>
                <a:gd name="connsiteY1" fmla="*/ 26785 h 777658"/>
                <a:gd name="connsiteX2" fmla="*/ 1531444 w 1531444"/>
                <a:gd name="connsiteY2" fmla="*/ 777480 h 777658"/>
                <a:gd name="connsiteX3" fmla="*/ 368878 w 1531444"/>
                <a:gd name="connsiteY3" fmla="*/ 512175 h 777658"/>
                <a:gd name="connsiteX4" fmla="*/ 62 w 1531444"/>
                <a:gd name="connsiteY4" fmla="*/ 199630 h 777658"/>
                <a:gd name="connsiteX0" fmla="*/ 1007 w 1532389"/>
                <a:gd name="connsiteY0" fmla="*/ 252681 h 830709"/>
                <a:gd name="connsiteX1" fmla="*/ 452373 w 1532389"/>
                <a:gd name="connsiteY1" fmla="*/ 22686 h 830709"/>
                <a:gd name="connsiteX2" fmla="*/ 1532389 w 1532389"/>
                <a:gd name="connsiteY2" fmla="*/ 830531 h 830709"/>
                <a:gd name="connsiteX3" fmla="*/ 369823 w 1532389"/>
                <a:gd name="connsiteY3" fmla="*/ 565226 h 830709"/>
                <a:gd name="connsiteX4" fmla="*/ 1007 w 1532389"/>
                <a:gd name="connsiteY4" fmla="*/ 252681 h 830709"/>
                <a:gd name="connsiteX0" fmla="*/ 6204 w 1537586"/>
                <a:gd name="connsiteY0" fmla="*/ 252898 h 830947"/>
                <a:gd name="connsiteX1" fmla="*/ 457570 w 1537586"/>
                <a:gd name="connsiteY1" fmla="*/ 22903 h 830947"/>
                <a:gd name="connsiteX2" fmla="*/ 1537586 w 1537586"/>
                <a:gd name="connsiteY2" fmla="*/ 830748 h 830947"/>
                <a:gd name="connsiteX3" fmla="*/ 292470 w 1537586"/>
                <a:gd name="connsiteY3" fmla="*/ 584493 h 830947"/>
                <a:gd name="connsiteX4" fmla="*/ 6204 w 1537586"/>
                <a:gd name="connsiteY4" fmla="*/ 252898 h 830947"/>
                <a:gd name="connsiteX0" fmla="*/ 5980 w 1511962"/>
                <a:gd name="connsiteY0" fmla="*/ 260439 h 965409"/>
                <a:gd name="connsiteX1" fmla="*/ 457346 w 1511962"/>
                <a:gd name="connsiteY1" fmla="*/ 30444 h 965409"/>
                <a:gd name="connsiteX2" fmla="*/ 1511962 w 1511962"/>
                <a:gd name="connsiteY2" fmla="*/ 965289 h 965409"/>
                <a:gd name="connsiteX3" fmla="*/ 292246 w 1511962"/>
                <a:gd name="connsiteY3" fmla="*/ 592034 h 965409"/>
                <a:gd name="connsiteX4" fmla="*/ 5980 w 1511962"/>
                <a:gd name="connsiteY4" fmla="*/ 260439 h 96540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5980 w 1511962"/>
                <a:gd name="connsiteY0" fmla="*/ 260439 h 965289"/>
                <a:gd name="connsiteX1" fmla="*/ 457346 w 1511962"/>
                <a:gd name="connsiteY1" fmla="*/ 30444 h 965289"/>
                <a:gd name="connsiteX2" fmla="*/ 1511962 w 1511962"/>
                <a:gd name="connsiteY2" fmla="*/ 965289 h 965289"/>
                <a:gd name="connsiteX3" fmla="*/ 292246 w 1511962"/>
                <a:gd name="connsiteY3" fmla="*/ 592034 h 965289"/>
                <a:gd name="connsiteX4" fmla="*/ 5980 w 1511962"/>
                <a:gd name="connsiteY4" fmla="*/ 260439 h 965289"/>
                <a:gd name="connsiteX0" fmla="*/ 4257 w 1561039"/>
                <a:gd name="connsiteY0" fmla="*/ 207950 h 976300"/>
                <a:gd name="connsiteX1" fmla="*/ 506423 w 1561039"/>
                <a:gd name="connsiteY1" fmla="*/ 41455 h 976300"/>
                <a:gd name="connsiteX2" fmla="*/ 1561039 w 1561039"/>
                <a:gd name="connsiteY2" fmla="*/ 976300 h 976300"/>
                <a:gd name="connsiteX3" fmla="*/ 341323 w 1561039"/>
                <a:gd name="connsiteY3" fmla="*/ 603045 h 976300"/>
                <a:gd name="connsiteX4" fmla="*/ 4257 w 1561039"/>
                <a:gd name="connsiteY4" fmla="*/ 207950 h 976300"/>
                <a:gd name="connsiteX0" fmla="*/ 4257 w 1561039"/>
                <a:gd name="connsiteY0" fmla="*/ 200240 h 968590"/>
                <a:gd name="connsiteX1" fmla="*/ 506423 w 1561039"/>
                <a:gd name="connsiteY1" fmla="*/ 33745 h 968590"/>
                <a:gd name="connsiteX2" fmla="*/ 1561039 w 1561039"/>
                <a:gd name="connsiteY2" fmla="*/ 968590 h 968590"/>
                <a:gd name="connsiteX3" fmla="*/ 341323 w 1561039"/>
                <a:gd name="connsiteY3" fmla="*/ 595335 h 968590"/>
                <a:gd name="connsiteX4" fmla="*/ 4257 w 1561039"/>
                <a:gd name="connsiteY4" fmla="*/ 200240 h 96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1039" h="968590">
                  <a:moveTo>
                    <a:pt x="4257" y="200240"/>
                  </a:moveTo>
                  <a:cubicBezTo>
                    <a:pt x="31774" y="106642"/>
                    <a:pt x="170759" y="-75263"/>
                    <a:pt x="506423" y="33745"/>
                  </a:cubicBezTo>
                  <a:cubicBezTo>
                    <a:pt x="842087" y="142753"/>
                    <a:pt x="1383239" y="612780"/>
                    <a:pt x="1561039" y="968590"/>
                  </a:cubicBezTo>
                  <a:cubicBezTo>
                    <a:pt x="1135589" y="810050"/>
                    <a:pt x="600787" y="723393"/>
                    <a:pt x="341323" y="595335"/>
                  </a:cubicBezTo>
                  <a:cubicBezTo>
                    <a:pt x="81859" y="467277"/>
                    <a:pt x="-23260" y="293838"/>
                    <a:pt x="4257" y="20024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E2A68AC6-ACF9-4C9E-9351-3ED2FFE92043}"/>
                </a:ext>
              </a:extLst>
            </p:cNvPr>
            <p:cNvSpPr/>
            <p:nvPr/>
          </p:nvSpPr>
          <p:spPr>
            <a:xfrm>
              <a:off x="2789090" y="3387040"/>
              <a:ext cx="112860" cy="1451502"/>
            </a:xfrm>
            <a:prstGeom prst="rect">
              <a:avLst/>
            </a:pr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14C81319-36C8-4D0D-88CD-6C2A20444ABD}"/>
                </a:ext>
              </a:extLst>
            </p:cNvPr>
            <p:cNvGrpSpPr/>
            <p:nvPr/>
          </p:nvGrpSpPr>
          <p:grpSpPr>
            <a:xfrm>
              <a:off x="1816523" y="2124457"/>
              <a:ext cx="2056002" cy="1954293"/>
              <a:chOff x="1286670" y="1031417"/>
              <a:chExt cx="3325259" cy="3160760"/>
            </a:xfrm>
          </p:grpSpPr>
          <p:sp>
            <p:nvSpPr>
              <p:cNvPr id="45" name="楕円 1">
                <a:extLst>
                  <a:ext uri="{FF2B5EF4-FFF2-40B4-BE49-F238E27FC236}">
                    <a16:creationId xmlns:a16="http://schemas.microsoft.com/office/drawing/2014/main" id="{E3CF0365-A9D1-4E9D-9937-94B7BE2A5B1C}"/>
                  </a:ext>
                </a:extLst>
              </p:cNvPr>
              <p:cNvSpPr/>
              <p:nvPr/>
            </p:nvSpPr>
            <p:spPr>
              <a:xfrm rot="13500000">
                <a:off x="1846510" y="2863512"/>
                <a:ext cx="880344" cy="1328662"/>
              </a:xfrm>
              <a:custGeom>
                <a:avLst/>
                <a:gdLst>
                  <a:gd name="connsiteX0" fmla="*/ 0 w 901700"/>
                  <a:gd name="connsiteY0" fmla="*/ 785278 h 1570556"/>
                  <a:gd name="connsiteX1" fmla="*/ 450850 w 901700"/>
                  <a:gd name="connsiteY1" fmla="*/ 0 h 1570556"/>
                  <a:gd name="connsiteX2" fmla="*/ 901700 w 901700"/>
                  <a:gd name="connsiteY2" fmla="*/ 785278 h 1570556"/>
                  <a:gd name="connsiteX3" fmla="*/ 450850 w 901700"/>
                  <a:gd name="connsiteY3" fmla="*/ 1570556 h 1570556"/>
                  <a:gd name="connsiteX4" fmla="*/ 0 w 901700"/>
                  <a:gd name="connsiteY4" fmla="*/ 785278 h 15705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99 w 901799"/>
                  <a:gd name="connsiteY0" fmla="*/ 975778 h 1761056"/>
                  <a:gd name="connsiteX1" fmla="*/ 444599 w 901799"/>
                  <a:gd name="connsiteY1" fmla="*/ 0 h 1761056"/>
                  <a:gd name="connsiteX2" fmla="*/ 901799 w 901799"/>
                  <a:gd name="connsiteY2" fmla="*/ 975778 h 1761056"/>
                  <a:gd name="connsiteX3" fmla="*/ 450949 w 901799"/>
                  <a:gd name="connsiteY3" fmla="*/ 1761056 h 1761056"/>
                  <a:gd name="connsiteX4" fmla="*/ 99 w 901799"/>
                  <a:gd name="connsiteY4" fmla="*/ 975778 h 1761056"/>
                  <a:gd name="connsiteX0" fmla="*/ 0 w 901700"/>
                  <a:gd name="connsiteY0" fmla="*/ 975778 h 1519756"/>
                  <a:gd name="connsiteX1" fmla="*/ 444500 w 901700"/>
                  <a:gd name="connsiteY1" fmla="*/ 0 h 1519756"/>
                  <a:gd name="connsiteX2" fmla="*/ 901700 w 901700"/>
                  <a:gd name="connsiteY2" fmla="*/ 975778 h 1519756"/>
                  <a:gd name="connsiteX3" fmla="*/ 444500 w 901700"/>
                  <a:gd name="connsiteY3" fmla="*/ 1519756 h 1519756"/>
                  <a:gd name="connsiteX4" fmla="*/ 0 w 901700"/>
                  <a:gd name="connsiteY4" fmla="*/ 975778 h 1519756"/>
                  <a:gd name="connsiteX0" fmla="*/ 0 w 905617"/>
                  <a:gd name="connsiteY0" fmla="*/ 975778 h 1519756"/>
                  <a:gd name="connsiteX1" fmla="*/ 444500 w 905617"/>
                  <a:gd name="connsiteY1" fmla="*/ 0 h 1519756"/>
                  <a:gd name="connsiteX2" fmla="*/ 901700 w 905617"/>
                  <a:gd name="connsiteY2" fmla="*/ 975778 h 1519756"/>
                  <a:gd name="connsiteX3" fmla="*/ 444500 w 905617"/>
                  <a:gd name="connsiteY3" fmla="*/ 1519756 h 1519756"/>
                  <a:gd name="connsiteX4" fmla="*/ 0 w 905617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11350 w 916967"/>
                  <a:gd name="connsiteY0" fmla="*/ 975778 h 1519953"/>
                  <a:gd name="connsiteX1" fmla="*/ 455850 w 916967"/>
                  <a:gd name="connsiteY1" fmla="*/ 0 h 1519953"/>
                  <a:gd name="connsiteX2" fmla="*/ 913050 w 916967"/>
                  <a:gd name="connsiteY2" fmla="*/ 975778 h 1519953"/>
                  <a:gd name="connsiteX3" fmla="*/ 455850 w 916967"/>
                  <a:gd name="connsiteY3" fmla="*/ 1519756 h 1519953"/>
                  <a:gd name="connsiteX4" fmla="*/ 11350 w 916967"/>
                  <a:gd name="connsiteY4" fmla="*/ 975778 h 1519953"/>
                  <a:gd name="connsiteX0" fmla="*/ 11350 w 922401"/>
                  <a:gd name="connsiteY0" fmla="*/ 975778 h 1519953"/>
                  <a:gd name="connsiteX1" fmla="*/ 455850 w 922401"/>
                  <a:gd name="connsiteY1" fmla="*/ 0 h 1519953"/>
                  <a:gd name="connsiteX2" fmla="*/ 913050 w 922401"/>
                  <a:gd name="connsiteY2" fmla="*/ 975778 h 1519953"/>
                  <a:gd name="connsiteX3" fmla="*/ 455850 w 922401"/>
                  <a:gd name="connsiteY3" fmla="*/ 1519756 h 1519953"/>
                  <a:gd name="connsiteX4" fmla="*/ 11350 w 922401"/>
                  <a:gd name="connsiteY4" fmla="*/ 975778 h 1519953"/>
                  <a:gd name="connsiteX0" fmla="*/ 16646 w 927697"/>
                  <a:gd name="connsiteY0" fmla="*/ 975778 h 1523494"/>
                  <a:gd name="connsiteX1" fmla="*/ 461146 w 927697"/>
                  <a:gd name="connsiteY1" fmla="*/ 0 h 1523494"/>
                  <a:gd name="connsiteX2" fmla="*/ 918346 w 927697"/>
                  <a:gd name="connsiteY2" fmla="*/ 975778 h 1523494"/>
                  <a:gd name="connsiteX3" fmla="*/ 461146 w 927697"/>
                  <a:gd name="connsiteY3" fmla="*/ 1519756 h 1523494"/>
                  <a:gd name="connsiteX4" fmla="*/ 16646 w 927697"/>
                  <a:gd name="connsiteY4" fmla="*/ 975778 h 1523494"/>
                  <a:gd name="connsiteX0" fmla="*/ 16646 w 938164"/>
                  <a:gd name="connsiteY0" fmla="*/ 975778 h 1523494"/>
                  <a:gd name="connsiteX1" fmla="*/ 461146 w 938164"/>
                  <a:gd name="connsiteY1" fmla="*/ 0 h 1523494"/>
                  <a:gd name="connsiteX2" fmla="*/ 918346 w 938164"/>
                  <a:gd name="connsiteY2" fmla="*/ 975778 h 1523494"/>
                  <a:gd name="connsiteX3" fmla="*/ 461146 w 938164"/>
                  <a:gd name="connsiteY3" fmla="*/ 1519756 h 1523494"/>
                  <a:gd name="connsiteX4" fmla="*/ 16646 w 938164"/>
                  <a:gd name="connsiteY4" fmla="*/ 975778 h 152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164" h="1523494">
                    <a:moveTo>
                      <a:pt x="16646" y="975778"/>
                    </a:moveTo>
                    <a:cubicBezTo>
                      <a:pt x="105546" y="347835"/>
                      <a:pt x="339148" y="260350"/>
                      <a:pt x="461146" y="0"/>
                    </a:cubicBezTo>
                    <a:cubicBezTo>
                      <a:pt x="570444" y="254000"/>
                      <a:pt x="816746" y="370631"/>
                      <a:pt x="918346" y="975778"/>
                    </a:cubicBezTo>
                    <a:cubicBezTo>
                      <a:pt x="1019946" y="1580925"/>
                      <a:pt x="710144" y="1519756"/>
                      <a:pt x="461146" y="1519756"/>
                    </a:cubicBezTo>
                    <a:cubicBezTo>
                      <a:pt x="212148" y="1519756"/>
                      <a:pt x="-72254" y="1603721"/>
                      <a:pt x="16646" y="975778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6600FF"/>
                  </a:gs>
                  <a:gs pos="50000">
                    <a:srgbClr val="CC99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1">
                <a:extLst>
                  <a:ext uri="{FF2B5EF4-FFF2-40B4-BE49-F238E27FC236}">
                    <a16:creationId xmlns:a16="http://schemas.microsoft.com/office/drawing/2014/main" id="{1A5BD724-6B31-449D-9BE8-D4B64C41C202}"/>
                  </a:ext>
                </a:extLst>
              </p:cNvPr>
              <p:cNvSpPr/>
              <p:nvPr/>
            </p:nvSpPr>
            <p:spPr>
              <a:xfrm rot="8100000" flipH="1">
                <a:off x="3154538" y="2863513"/>
                <a:ext cx="880346" cy="1328664"/>
              </a:xfrm>
              <a:custGeom>
                <a:avLst/>
                <a:gdLst>
                  <a:gd name="connsiteX0" fmla="*/ 0 w 901700"/>
                  <a:gd name="connsiteY0" fmla="*/ 785278 h 1570556"/>
                  <a:gd name="connsiteX1" fmla="*/ 450850 w 901700"/>
                  <a:gd name="connsiteY1" fmla="*/ 0 h 1570556"/>
                  <a:gd name="connsiteX2" fmla="*/ 901700 w 901700"/>
                  <a:gd name="connsiteY2" fmla="*/ 785278 h 1570556"/>
                  <a:gd name="connsiteX3" fmla="*/ 450850 w 901700"/>
                  <a:gd name="connsiteY3" fmla="*/ 1570556 h 1570556"/>
                  <a:gd name="connsiteX4" fmla="*/ 0 w 901700"/>
                  <a:gd name="connsiteY4" fmla="*/ 785278 h 15705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99 w 901799"/>
                  <a:gd name="connsiteY0" fmla="*/ 975778 h 1761056"/>
                  <a:gd name="connsiteX1" fmla="*/ 444599 w 901799"/>
                  <a:gd name="connsiteY1" fmla="*/ 0 h 1761056"/>
                  <a:gd name="connsiteX2" fmla="*/ 901799 w 901799"/>
                  <a:gd name="connsiteY2" fmla="*/ 975778 h 1761056"/>
                  <a:gd name="connsiteX3" fmla="*/ 450949 w 901799"/>
                  <a:gd name="connsiteY3" fmla="*/ 1761056 h 1761056"/>
                  <a:gd name="connsiteX4" fmla="*/ 99 w 901799"/>
                  <a:gd name="connsiteY4" fmla="*/ 975778 h 1761056"/>
                  <a:gd name="connsiteX0" fmla="*/ 0 w 901700"/>
                  <a:gd name="connsiteY0" fmla="*/ 975778 h 1519756"/>
                  <a:gd name="connsiteX1" fmla="*/ 444500 w 901700"/>
                  <a:gd name="connsiteY1" fmla="*/ 0 h 1519756"/>
                  <a:gd name="connsiteX2" fmla="*/ 901700 w 901700"/>
                  <a:gd name="connsiteY2" fmla="*/ 975778 h 1519756"/>
                  <a:gd name="connsiteX3" fmla="*/ 444500 w 901700"/>
                  <a:gd name="connsiteY3" fmla="*/ 1519756 h 1519756"/>
                  <a:gd name="connsiteX4" fmla="*/ 0 w 901700"/>
                  <a:gd name="connsiteY4" fmla="*/ 975778 h 1519756"/>
                  <a:gd name="connsiteX0" fmla="*/ 0 w 905617"/>
                  <a:gd name="connsiteY0" fmla="*/ 975778 h 1519756"/>
                  <a:gd name="connsiteX1" fmla="*/ 444500 w 905617"/>
                  <a:gd name="connsiteY1" fmla="*/ 0 h 1519756"/>
                  <a:gd name="connsiteX2" fmla="*/ 901700 w 905617"/>
                  <a:gd name="connsiteY2" fmla="*/ 975778 h 1519756"/>
                  <a:gd name="connsiteX3" fmla="*/ 444500 w 905617"/>
                  <a:gd name="connsiteY3" fmla="*/ 1519756 h 1519756"/>
                  <a:gd name="connsiteX4" fmla="*/ 0 w 905617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11350 w 916967"/>
                  <a:gd name="connsiteY0" fmla="*/ 975778 h 1519953"/>
                  <a:gd name="connsiteX1" fmla="*/ 455850 w 916967"/>
                  <a:gd name="connsiteY1" fmla="*/ 0 h 1519953"/>
                  <a:gd name="connsiteX2" fmla="*/ 913050 w 916967"/>
                  <a:gd name="connsiteY2" fmla="*/ 975778 h 1519953"/>
                  <a:gd name="connsiteX3" fmla="*/ 455850 w 916967"/>
                  <a:gd name="connsiteY3" fmla="*/ 1519756 h 1519953"/>
                  <a:gd name="connsiteX4" fmla="*/ 11350 w 916967"/>
                  <a:gd name="connsiteY4" fmla="*/ 975778 h 1519953"/>
                  <a:gd name="connsiteX0" fmla="*/ 11350 w 922401"/>
                  <a:gd name="connsiteY0" fmla="*/ 975778 h 1519953"/>
                  <a:gd name="connsiteX1" fmla="*/ 455850 w 922401"/>
                  <a:gd name="connsiteY1" fmla="*/ 0 h 1519953"/>
                  <a:gd name="connsiteX2" fmla="*/ 913050 w 922401"/>
                  <a:gd name="connsiteY2" fmla="*/ 975778 h 1519953"/>
                  <a:gd name="connsiteX3" fmla="*/ 455850 w 922401"/>
                  <a:gd name="connsiteY3" fmla="*/ 1519756 h 1519953"/>
                  <a:gd name="connsiteX4" fmla="*/ 11350 w 922401"/>
                  <a:gd name="connsiteY4" fmla="*/ 975778 h 1519953"/>
                  <a:gd name="connsiteX0" fmla="*/ 16646 w 927697"/>
                  <a:gd name="connsiteY0" fmla="*/ 975778 h 1523494"/>
                  <a:gd name="connsiteX1" fmla="*/ 461146 w 927697"/>
                  <a:gd name="connsiteY1" fmla="*/ 0 h 1523494"/>
                  <a:gd name="connsiteX2" fmla="*/ 918346 w 927697"/>
                  <a:gd name="connsiteY2" fmla="*/ 975778 h 1523494"/>
                  <a:gd name="connsiteX3" fmla="*/ 461146 w 927697"/>
                  <a:gd name="connsiteY3" fmla="*/ 1519756 h 1523494"/>
                  <a:gd name="connsiteX4" fmla="*/ 16646 w 927697"/>
                  <a:gd name="connsiteY4" fmla="*/ 975778 h 1523494"/>
                  <a:gd name="connsiteX0" fmla="*/ 16646 w 938164"/>
                  <a:gd name="connsiteY0" fmla="*/ 975778 h 1523494"/>
                  <a:gd name="connsiteX1" fmla="*/ 461146 w 938164"/>
                  <a:gd name="connsiteY1" fmla="*/ 0 h 1523494"/>
                  <a:gd name="connsiteX2" fmla="*/ 918346 w 938164"/>
                  <a:gd name="connsiteY2" fmla="*/ 975778 h 1523494"/>
                  <a:gd name="connsiteX3" fmla="*/ 461146 w 938164"/>
                  <a:gd name="connsiteY3" fmla="*/ 1519756 h 1523494"/>
                  <a:gd name="connsiteX4" fmla="*/ 16646 w 938164"/>
                  <a:gd name="connsiteY4" fmla="*/ 975778 h 152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164" h="1523494">
                    <a:moveTo>
                      <a:pt x="16646" y="975778"/>
                    </a:moveTo>
                    <a:cubicBezTo>
                      <a:pt x="105546" y="347835"/>
                      <a:pt x="339148" y="260350"/>
                      <a:pt x="461146" y="0"/>
                    </a:cubicBezTo>
                    <a:cubicBezTo>
                      <a:pt x="570444" y="254000"/>
                      <a:pt x="816746" y="370631"/>
                      <a:pt x="918346" y="975778"/>
                    </a:cubicBezTo>
                    <a:cubicBezTo>
                      <a:pt x="1019946" y="1580925"/>
                      <a:pt x="710144" y="1519756"/>
                      <a:pt x="461146" y="1519756"/>
                    </a:cubicBezTo>
                    <a:cubicBezTo>
                      <a:pt x="212148" y="1519756"/>
                      <a:pt x="-72254" y="1603721"/>
                      <a:pt x="16646" y="975778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6600FF"/>
                  </a:gs>
                  <a:gs pos="50000">
                    <a:srgbClr val="CC99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1">
                <a:extLst>
                  <a:ext uri="{FF2B5EF4-FFF2-40B4-BE49-F238E27FC236}">
                    <a16:creationId xmlns:a16="http://schemas.microsoft.com/office/drawing/2014/main" id="{EE124592-CC5C-47A3-B940-C2911203F2ED}"/>
                  </a:ext>
                </a:extLst>
              </p:cNvPr>
              <p:cNvSpPr/>
              <p:nvPr/>
            </p:nvSpPr>
            <p:spPr>
              <a:xfrm>
                <a:off x="2515283" y="1031417"/>
                <a:ext cx="880344" cy="1328662"/>
              </a:xfrm>
              <a:custGeom>
                <a:avLst/>
                <a:gdLst>
                  <a:gd name="connsiteX0" fmla="*/ 0 w 901700"/>
                  <a:gd name="connsiteY0" fmla="*/ 785278 h 1570556"/>
                  <a:gd name="connsiteX1" fmla="*/ 450850 w 901700"/>
                  <a:gd name="connsiteY1" fmla="*/ 0 h 1570556"/>
                  <a:gd name="connsiteX2" fmla="*/ 901700 w 901700"/>
                  <a:gd name="connsiteY2" fmla="*/ 785278 h 1570556"/>
                  <a:gd name="connsiteX3" fmla="*/ 450850 w 901700"/>
                  <a:gd name="connsiteY3" fmla="*/ 1570556 h 1570556"/>
                  <a:gd name="connsiteX4" fmla="*/ 0 w 901700"/>
                  <a:gd name="connsiteY4" fmla="*/ 785278 h 15705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99 w 901799"/>
                  <a:gd name="connsiteY0" fmla="*/ 975778 h 1761056"/>
                  <a:gd name="connsiteX1" fmla="*/ 444599 w 901799"/>
                  <a:gd name="connsiteY1" fmla="*/ 0 h 1761056"/>
                  <a:gd name="connsiteX2" fmla="*/ 901799 w 901799"/>
                  <a:gd name="connsiteY2" fmla="*/ 975778 h 1761056"/>
                  <a:gd name="connsiteX3" fmla="*/ 450949 w 901799"/>
                  <a:gd name="connsiteY3" fmla="*/ 1761056 h 1761056"/>
                  <a:gd name="connsiteX4" fmla="*/ 99 w 901799"/>
                  <a:gd name="connsiteY4" fmla="*/ 975778 h 1761056"/>
                  <a:gd name="connsiteX0" fmla="*/ 0 w 901700"/>
                  <a:gd name="connsiteY0" fmla="*/ 975778 h 1519756"/>
                  <a:gd name="connsiteX1" fmla="*/ 444500 w 901700"/>
                  <a:gd name="connsiteY1" fmla="*/ 0 h 1519756"/>
                  <a:gd name="connsiteX2" fmla="*/ 901700 w 901700"/>
                  <a:gd name="connsiteY2" fmla="*/ 975778 h 1519756"/>
                  <a:gd name="connsiteX3" fmla="*/ 444500 w 901700"/>
                  <a:gd name="connsiteY3" fmla="*/ 1519756 h 1519756"/>
                  <a:gd name="connsiteX4" fmla="*/ 0 w 901700"/>
                  <a:gd name="connsiteY4" fmla="*/ 975778 h 1519756"/>
                  <a:gd name="connsiteX0" fmla="*/ 0 w 905617"/>
                  <a:gd name="connsiteY0" fmla="*/ 975778 h 1519756"/>
                  <a:gd name="connsiteX1" fmla="*/ 444500 w 905617"/>
                  <a:gd name="connsiteY1" fmla="*/ 0 h 1519756"/>
                  <a:gd name="connsiteX2" fmla="*/ 901700 w 905617"/>
                  <a:gd name="connsiteY2" fmla="*/ 975778 h 1519756"/>
                  <a:gd name="connsiteX3" fmla="*/ 444500 w 905617"/>
                  <a:gd name="connsiteY3" fmla="*/ 1519756 h 1519756"/>
                  <a:gd name="connsiteX4" fmla="*/ 0 w 905617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11350 w 916967"/>
                  <a:gd name="connsiteY0" fmla="*/ 975778 h 1519953"/>
                  <a:gd name="connsiteX1" fmla="*/ 455850 w 916967"/>
                  <a:gd name="connsiteY1" fmla="*/ 0 h 1519953"/>
                  <a:gd name="connsiteX2" fmla="*/ 913050 w 916967"/>
                  <a:gd name="connsiteY2" fmla="*/ 975778 h 1519953"/>
                  <a:gd name="connsiteX3" fmla="*/ 455850 w 916967"/>
                  <a:gd name="connsiteY3" fmla="*/ 1519756 h 1519953"/>
                  <a:gd name="connsiteX4" fmla="*/ 11350 w 916967"/>
                  <a:gd name="connsiteY4" fmla="*/ 975778 h 1519953"/>
                  <a:gd name="connsiteX0" fmla="*/ 11350 w 922401"/>
                  <a:gd name="connsiteY0" fmla="*/ 975778 h 1519953"/>
                  <a:gd name="connsiteX1" fmla="*/ 455850 w 922401"/>
                  <a:gd name="connsiteY1" fmla="*/ 0 h 1519953"/>
                  <a:gd name="connsiteX2" fmla="*/ 913050 w 922401"/>
                  <a:gd name="connsiteY2" fmla="*/ 975778 h 1519953"/>
                  <a:gd name="connsiteX3" fmla="*/ 455850 w 922401"/>
                  <a:gd name="connsiteY3" fmla="*/ 1519756 h 1519953"/>
                  <a:gd name="connsiteX4" fmla="*/ 11350 w 922401"/>
                  <a:gd name="connsiteY4" fmla="*/ 975778 h 1519953"/>
                  <a:gd name="connsiteX0" fmla="*/ 16646 w 927697"/>
                  <a:gd name="connsiteY0" fmla="*/ 975778 h 1523494"/>
                  <a:gd name="connsiteX1" fmla="*/ 461146 w 927697"/>
                  <a:gd name="connsiteY1" fmla="*/ 0 h 1523494"/>
                  <a:gd name="connsiteX2" fmla="*/ 918346 w 927697"/>
                  <a:gd name="connsiteY2" fmla="*/ 975778 h 1523494"/>
                  <a:gd name="connsiteX3" fmla="*/ 461146 w 927697"/>
                  <a:gd name="connsiteY3" fmla="*/ 1519756 h 1523494"/>
                  <a:gd name="connsiteX4" fmla="*/ 16646 w 927697"/>
                  <a:gd name="connsiteY4" fmla="*/ 975778 h 1523494"/>
                  <a:gd name="connsiteX0" fmla="*/ 16646 w 938164"/>
                  <a:gd name="connsiteY0" fmla="*/ 975778 h 1523494"/>
                  <a:gd name="connsiteX1" fmla="*/ 461146 w 938164"/>
                  <a:gd name="connsiteY1" fmla="*/ 0 h 1523494"/>
                  <a:gd name="connsiteX2" fmla="*/ 918346 w 938164"/>
                  <a:gd name="connsiteY2" fmla="*/ 975778 h 1523494"/>
                  <a:gd name="connsiteX3" fmla="*/ 461146 w 938164"/>
                  <a:gd name="connsiteY3" fmla="*/ 1519756 h 1523494"/>
                  <a:gd name="connsiteX4" fmla="*/ 16646 w 938164"/>
                  <a:gd name="connsiteY4" fmla="*/ 975778 h 152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164" h="1523494">
                    <a:moveTo>
                      <a:pt x="16646" y="975778"/>
                    </a:moveTo>
                    <a:cubicBezTo>
                      <a:pt x="105546" y="347835"/>
                      <a:pt x="339148" y="260350"/>
                      <a:pt x="461146" y="0"/>
                    </a:cubicBezTo>
                    <a:cubicBezTo>
                      <a:pt x="570444" y="254000"/>
                      <a:pt x="816746" y="370631"/>
                      <a:pt x="918346" y="975778"/>
                    </a:cubicBezTo>
                    <a:cubicBezTo>
                      <a:pt x="1019946" y="1580925"/>
                      <a:pt x="710144" y="1519756"/>
                      <a:pt x="461146" y="1519756"/>
                    </a:cubicBezTo>
                    <a:cubicBezTo>
                      <a:pt x="212148" y="1519756"/>
                      <a:pt x="-72254" y="1603721"/>
                      <a:pt x="16646" y="975778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6600FF"/>
                  </a:gs>
                  <a:gs pos="50000">
                    <a:srgbClr val="CC99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1">
                <a:extLst>
                  <a:ext uri="{FF2B5EF4-FFF2-40B4-BE49-F238E27FC236}">
                    <a16:creationId xmlns:a16="http://schemas.microsoft.com/office/drawing/2014/main" id="{1F12DC1B-FADC-4F92-B7A9-F22C0DEE9FAD}"/>
                  </a:ext>
                </a:extLst>
              </p:cNvPr>
              <p:cNvSpPr/>
              <p:nvPr/>
            </p:nvSpPr>
            <p:spPr>
              <a:xfrm rot="18000000">
                <a:off x="1510829" y="1695748"/>
                <a:ext cx="880344" cy="1328662"/>
              </a:xfrm>
              <a:custGeom>
                <a:avLst/>
                <a:gdLst>
                  <a:gd name="connsiteX0" fmla="*/ 0 w 901700"/>
                  <a:gd name="connsiteY0" fmla="*/ 785278 h 1570556"/>
                  <a:gd name="connsiteX1" fmla="*/ 450850 w 901700"/>
                  <a:gd name="connsiteY1" fmla="*/ 0 h 1570556"/>
                  <a:gd name="connsiteX2" fmla="*/ 901700 w 901700"/>
                  <a:gd name="connsiteY2" fmla="*/ 785278 h 1570556"/>
                  <a:gd name="connsiteX3" fmla="*/ 450850 w 901700"/>
                  <a:gd name="connsiteY3" fmla="*/ 1570556 h 1570556"/>
                  <a:gd name="connsiteX4" fmla="*/ 0 w 901700"/>
                  <a:gd name="connsiteY4" fmla="*/ 785278 h 15705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99 w 901799"/>
                  <a:gd name="connsiteY0" fmla="*/ 975778 h 1761056"/>
                  <a:gd name="connsiteX1" fmla="*/ 444599 w 901799"/>
                  <a:gd name="connsiteY1" fmla="*/ 0 h 1761056"/>
                  <a:gd name="connsiteX2" fmla="*/ 901799 w 901799"/>
                  <a:gd name="connsiteY2" fmla="*/ 975778 h 1761056"/>
                  <a:gd name="connsiteX3" fmla="*/ 450949 w 901799"/>
                  <a:gd name="connsiteY3" fmla="*/ 1761056 h 1761056"/>
                  <a:gd name="connsiteX4" fmla="*/ 99 w 901799"/>
                  <a:gd name="connsiteY4" fmla="*/ 975778 h 1761056"/>
                  <a:gd name="connsiteX0" fmla="*/ 0 w 901700"/>
                  <a:gd name="connsiteY0" fmla="*/ 975778 h 1519756"/>
                  <a:gd name="connsiteX1" fmla="*/ 444500 w 901700"/>
                  <a:gd name="connsiteY1" fmla="*/ 0 h 1519756"/>
                  <a:gd name="connsiteX2" fmla="*/ 901700 w 901700"/>
                  <a:gd name="connsiteY2" fmla="*/ 975778 h 1519756"/>
                  <a:gd name="connsiteX3" fmla="*/ 444500 w 901700"/>
                  <a:gd name="connsiteY3" fmla="*/ 1519756 h 1519756"/>
                  <a:gd name="connsiteX4" fmla="*/ 0 w 901700"/>
                  <a:gd name="connsiteY4" fmla="*/ 975778 h 1519756"/>
                  <a:gd name="connsiteX0" fmla="*/ 0 w 905617"/>
                  <a:gd name="connsiteY0" fmla="*/ 975778 h 1519756"/>
                  <a:gd name="connsiteX1" fmla="*/ 444500 w 905617"/>
                  <a:gd name="connsiteY1" fmla="*/ 0 h 1519756"/>
                  <a:gd name="connsiteX2" fmla="*/ 901700 w 905617"/>
                  <a:gd name="connsiteY2" fmla="*/ 975778 h 1519756"/>
                  <a:gd name="connsiteX3" fmla="*/ 444500 w 905617"/>
                  <a:gd name="connsiteY3" fmla="*/ 1519756 h 1519756"/>
                  <a:gd name="connsiteX4" fmla="*/ 0 w 905617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11350 w 916967"/>
                  <a:gd name="connsiteY0" fmla="*/ 975778 h 1519953"/>
                  <a:gd name="connsiteX1" fmla="*/ 455850 w 916967"/>
                  <a:gd name="connsiteY1" fmla="*/ 0 h 1519953"/>
                  <a:gd name="connsiteX2" fmla="*/ 913050 w 916967"/>
                  <a:gd name="connsiteY2" fmla="*/ 975778 h 1519953"/>
                  <a:gd name="connsiteX3" fmla="*/ 455850 w 916967"/>
                  <a:gd name="connsiteY3" fmla="*/ 1519756 h 1519953"/>
                  <a:gd name="connsiteX4" fmla="*/ 11350 w 916967"/>
                  <a:gd name="connsiteY4" fmla="*/ 975778 h 1519953"/>
                  <a:gd name="connsiteX0" fmla="*/ 11350 w 922401"/>
                  <a:gd name="connsiteY0" fmla="*/ 975778 h 1519953"/>
                  <a:gd name="connsiteX1" fmla="*/ 455850 w 922401"/>
                  <a:gd name="connsiteY1" fmla="*/ 0 h 1519953"/>
                  <a:gd name="connsiteX2" fmla="*/ 913050 w 922401"/>
                  <a:gd name="connsiteY2" fmla="*/ 975778 h 1519953"/>
                  <a:gd name="connsiteX3" fmla="*/ 455850 w 922401"/>
                  <a:gd name="connsiteY3" fmla="*/ 1519756 h 1519953"/>
                  <a:gd name="connsiteX4" fmla="*/ 11350 w 922401"/>
                  <a:gd name="connsiteY4" fmla="*/ 975778 h 1519953"/>
                  <a:gd name="connsiteX0" fmla="*/ 16646 w 927697"/>
                  <a:gd name="connsiteY0" fmla="*/ 975778 h 1523494"/>
                  <a:gd name="connsiteX1" fmla="*/ 461146 w 927697"/>
                  <a:gd name="connsiteY1" fmla="*/ 0 h 1523494"/>
                  <a:gd name="connsiteX2" fmla="*/ 918346 w 927697"/>
                  <a:gd name="connsiteY2" fmla="*/ 975778 h 1523494"/>
                  <a:gd name="connsiteX3" fmla="*/ 461146 w 927697"/>
                  <a:gd name="connsiteY3" fmla="*/ 1519756 h 1523494"/>
                  <a:gd name="connsiteX4" fmla="*/ 16646 w 927697"/>
                  <a:gd name="connsiteY4" fmla="*/ 975778 h 1523494"/>
                  <a:gd name="connsiteX0" fmla="*/ 16646 w 938164"/>
                  <a:gd name="connsiteY0" fmla="*/ 975778 h 1523494"/>
                  <a:gd name="connsiteX1" fmla="*/ 461146 w 938164"/>
                  <a:gd name="connsiteY1" fmla="*/ 0 h 1523494"/>
                  <a:gd name="connsiteX2" fmla="*/ 918346 w 938164"/>
                  <a:gd name="connsiteY2" fmla="*/ 975778 h 1523494"/>
                  <a:gd name="connsiteX3" fmla="*/ 461146 w 938164"/>
                  <a:gd name="connsiteY3" fmla="*/ 1519756 h 1523494"/>
                  <a:gd name="connsiteX4" fmla="*/ 16646 w 938164"/>
                  <a:gd name="connsiteY4" fmla="*/ 975778 h 152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164" h="1523494">
                    <a:moveTo>
                      <a:pt x="16646" y="975778"/>
                    </a:moveTo>
                    <a:cubicBezTo>
                      <a:pt x="105546" y="347835"/>
                      <a:pt x="339148" y="260350"/>
                      <a:pt x="461146" y="0"/>
                    </a:cubicBezTo>
                    <a:cubicBezTo>
                      <a:pt x="570444" y="254000"/>
                      <a:pt x="816746" y="370631"/>
                      <a:pt x="918346" y="975778"/>
                    </a:cubicBezTo>
                    <a:cubicBezTo>
                      <a:pt x="1019946" y="1580925"/>
                      <a:pt x="710144" y="1519756"/>
                      <a:pt x="461146" y="1519756"/>
                    </a:cubicBezTo>
                    <a:cubicBezTo>
                      <a:pt x="212148" y="1519756"/>
                      <a:pt x="-72254" y="1603721"/>
                      <a:pt x="16646" y="975778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6600FF"/>
                  </a:gs>
                  <a:gs pos="50000">
                    <a:srgbClr val="CC99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1">
                <a:extLst>
                  <a:ext uri="{FF2B5EF4-FFF2-40B4-BE49-F238E27FC236}">
                    <a16:creationId xmlns:a16="http://schemas.microsoft.com/office/drawing/2014/main" id="{422A9D4F-A539-4523-9A60-6731F725ABA2}"/>
                  </a:ext>
                </a:extLst>
              </p:cNvPr>
              <p:cNvSpPr/>
              <p:nvPr/>
            </p:nvSpPr>
            <p:spPr>
              <a:xfrm rot="3600000" flipH="1">
                <a:off x="3507426" y="1695748"/>
                <a:ext cx="880344" cy="1328662"/>
              </a:xfrm>
              <a:custGeom>
                <a:avLst/>
                <a:gdLst>
                  <a:gd name="connsiteX0" fmla="*/ 0 w 901700"/>
                  <a:gd name="connsiteY0" fmla="*/ 785278 h 1570556"/>
                  <a:gd name="connsiteX1" fmla="*/ 450850 w 901700"/>
                  <a:gd name="connsiteY1" fmla="*/ 0 h 1570556"/>
                  <a:gd name="connsiteX2" fmla="*/ 901700 w 901700"/>
                  <a:gd name="connsiteY2" fmla="*/ 785278 h 1570556"/>
                  <a:gd name="connsiteX3" fmla="*/ 450850 w 901700"/>
                  <a:gd name="connsiteY3" fmla="*/ 1570556 h 1570556"/>
                  <a:gd name="connsiteX4" fmla="*/ 0 w 901700"/>
                  <a:gd name="connsiteY4" fmla="*/ 785278 h 15705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4 w 901704"/>
                  <a:gd name="connsiteY0" fmla="*/ 975778 h 1761056"/>
                  <a:gd name="connsiteX1" fmla="*/ 444504 w 901704"/>
                  <a:gd name="connsiteY1" fmla="*/ 0 h 1761056"/>
                  <a:gd name="connsiteX2" fmla="*/ 901704 w 901704"/>
                  <a:gd name="connsiteY2" fmla="*/ 975778 h 1761056"/>
                  <a:gd name="connsiteX3" fmla="*/ 450854 w 901704"/>
                  <a:gd name="connsiteY3" fmla="*/ 1761056 h 1761056"/>
                  <a:gd name="connsiteX4" fmla="*/ 4 w 901704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3 w 901703"/>
                  <a:gd name="connsiteY0" fmla="*/ 975778 h 1761056"/>
                  <a:gd name="connsiteX1" fmla="*/ 444503 w 901703"/>
                  <a:gd name="connsiteY1" fmla="*/ 0 h 1761056"/>
                  <a:gd name="connsiteX2" fmla="*/ 901703 w 901703"/>
                  <a:gd name="connsiteY2" fmla="*/ 975778 h 1761056"/>
                  <a:gd name="connsiteX3" fmla="*/ 450853 w 901703"/>
                  <a:gd name="connsiteY3" fmla="*/ 1761056 h 1761056"/>
                  <a:gd name="connsiteX4" fmla="*/ 3 w 901703"/>
                  <a:gd name="connsiteY4" fmla="*/ 975778 h 1761056"/>
                  <a:gd name="connsiteX0" fmla="*/ 99 w 901799"/>
                  <a:gd name="connsiteY0" fmla="*/ 975778 h 1761056"/>
                  <a:gd name="connsiteX1" fmla="*/ 444599 w 901799"/>
                  <a:gd name="connsiteY1" fmla="*/ 0 h 1761056"/>
                  <a:gd name="connsiteX2" fmla="*/ 901799 w 901799"/>
                  <a:gd name="connsiteY2" fmla="*/ 975778 h 1761056"/>
                  <a:gd name="connsiteX3" fmla="*/ 450949 w 901799"/>
                  <a:gd name="connsiteY3" fmla="*/ 1761056 h 1761056"/>
                  <a:gd name="connsiteX4" fmla="*/ 99 w 901799"/>
                  <a:gd name="connsiteY4" fmla="*/ 975778 h 1761056"/>
                  <a:gd name="connsiteX0" fmla="*/ 0 w 901700"/>
                  <a:gd name="connsiteY0" fmla="*/ 975778 h 1519756"/>
                  <a:gd name="connsiteX1" fmla="*/ 444500 w 901700"/>
                  <a:gd name="connsiteY1" fmla="*/ 0 h 1519756"/>
                  <a:gd name="connsiteX2" fmla="*/ 901700 w 901700"/>
                  <a:gd name="connsiteY2" fmla="*/ 975778 h 1519756"/>
                  <a:gd name="connsiteX3" fmla="*/ 444500 w 901700"/>
                  <a:gd name="connsiteY3" fmla="*/ 1519756 h 1519756"/>
                  <a:gd name="connsiteX4" fmla="*/ 0 w 901700"/>
                  <a:gd name="connsiteY4" fmla="*/ 975778 h 1519756"/>
                  <a:gd name="connsiteX0" fmla="*/ 0 w 905617"/>
                  <a:gd name="connsiteY0" fmla="*/ 975778 h 1519756"/>
                  <a:gd name="connsiteX1" fmla="*/ 444500 w 905617"/>
                  <a:gd name="connsiteY1" fmla="*/ 0 h 1519756"/>
                  <a:gd name="connsiteX2" fmla="*/ 901700 w 905617"/>
                  <a:gd name="connsiteY2" fmla="*/ 975778 h 1519756"/>
                  <a:gd name="connsiteX3" fmla="*/ 444500 w 905617"/>
                  <a:gd name="connsiteY3" fmla="*/ 1519756 h 1519756"/>
                  <a:gd name="connsiteX4" fmla="*/ 0 w 905617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6711 w 912328"/>
                  <a:gd name="connsiteY0" fmla="*/ 975778 h 1519756"/>
                  <a:gd name="connsiteX1" fmla="*/ 451211 w 912328"/>
                  <a:gd name="connsiteY1" fmla="*/ 0 h 1519756"/>
                  <a:gd name="connsiteX2" fmla="*/ 908411 w 912328"/>
                  <a:gd name="connsiteY2" fmla="*/ 975778 h 1519756"/>
                  <a:gd name="connsiteX3" fmla="*/ 451211 w 912328"/>
                  <a:gd name="connsiteY3" fmla="*/ 1519756 h 1519756"/>
                  <a:gd name="connsiteX4" fmla="*/ 6711 w 912328"/>
                  <a:gd name="connsiteY4" fmla="*/ 975778 h 1519756"/>
                  <a:gd name="connsiteX0" fmla="*/ 11350 w 916967"/>
                  <a:gd name="connsiteY0" fmla="*/ 975778 h 1519953"/>
                  <a:gd name="connsiteX1" fmla="*/ 455850 w 916967"/>
                  <a:gd name="connsiteY1" fmla="*/ 0 h 1519953"/>
                  <a:gd name="connsiteX2" fmla="*/ 913050 w 916967"/>
                  <a:gd name="connsiteY2" fmla="*/ 975778 h 1519953"/>
                  <a:gd name="connsiteX3" fmla="*/ 455850 w 916967"/>
                  <a:gd name="connsiteY3" fmla="*/ 1519756 h 1519953"/>
                  <a:gd name="connsiteX4" fmla="*/ 11350 w 916967"/>
                  <a:gd name="connsiteY4" fmla="*/ 975778 h 1519953"/>
                  <a:gd name="connsiteX0" fmla="*/ 11350 w 922401"/>
                  <a:gd name="connsiteY0" fmla="*/ 975778 h 1519953"/>
                  <a:gd name="connsiteX1" fmla="*/ 455850 w 922401"/>
                  <a:gd name="connsiteY1" fmla="*/ 0 h 1519953"/>
                  <a:gd name="connsiteX2" fmla="*/ 913050 w 922401"/>
                  <a:gd name="connsiteY2" fmla="*/ 975778 h 1519953"/>
                  <a:gd name="connsiteX3" fmla="*/ 455850 w 922401"/>
                  <a:gd name="connsiteY3" fmla="*/ 1519756 h 1519953"/>
                  <a:gd name="connsiteX4" fmla="*/ 11350 w 922401"/>
                  <a:gd name="connsiteY4" fmla="*/ 975778 h 1519953"/>
                  <a:gd name="connsiteX0" fmla="*/ 16646 w 927697"/>
                  <a:gd name="connsiteY0" fmla="*/ 975778 h 1523494"/>
                  <a:gd name="connsiteX1" fmla="*/ 461146 w 927697"/>
                  <a:gd name="connsiteY1" fmla="*/ 0 h 1523494"/>
                  <a:gd name="connsiteX2" fmla="*/ 918346 w 927697"/>
                  <a:gd name="connsiteY2" fmla="*/ 975778 h 1523494"/>
                  <a:gd name="connsiteX3" fmla="*/ 461146 w 927697"/>
                  <a:gd name="connsiteY3" fmla="*/ 1519756 h 1523494"/>
                  <a:gd name="connsiteX4" fmla="*/ 16646 w 927697"/>
                  <a:gd name="connsiteY4" fmla="*/ 975778 h 1523494"/>
                  <a:gd name="connsiteX0" fmla="*/ 16646 w 938164"/>
                  <a:gd name="connsiteY0" fmla="*/ 975778 h 1523494"/>
                  <a:gd name="connsiteX1" fmla="*/ 461146 w 938164"/>
                  <a:gd name="connsiteY1" fmla="*/ 0 h 1523494"/>
                  <a:gd name="connsiteX2" fmla="*/ 918346 w 938164"/>
                  <a:gd name="connsiteY2" fmla="*/ 975778 h 1523494"/>
                  <a:gd name="connsiteX3" fmla="*/ 461146 w 938164"/>
                  <a:gd name="connsiteY3" fmla="*/ 1519756 h 1523494"/>
                  <a:gd name="connsiteX4" fmla="*/ 16646 w 938164"/>
                  <a:gd name="connsiteY4" fmla="*/ 975778 h 1523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164" h="1523494">
                    <a:moveTo>
                      <a:pt x="16646" y="975778"/>
                    </a:moveTo>
                    <a:cubicBezTo>
                      <a:pt x="105546" y="347835"/>
                      <a:pt x="339148" y="260350"/>
                      <a:pt x="461146" y="0"/>
                    </a:cubicBezTo>
                    <a:cubicBezTo>
                      <a:pt x="570444" y="254000"/>
                      <a:pt x="816746" y="370631"/>
                      <a:pt x="918346" y="975778"/>
                    </a:cubicBezTo>
                    <a:cubicBezTo>
                      <a:pt x="1019946" y="1580925"/>
                      <a:pt x="710144" y="1519756"/>
                      <a:pt x="461146" y="1519756"/>
                    </a:cubicBezTo>
                    <a:cubicBezTo>
                      <a:pt x="212148" y="1519756"/>
                      <a:pt x="-72254" y="1603721"/>
                      <a:pt x="16646" y="975778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6600FF"/>
                  </a:gs>
                  <a:gs pos="50000">
                    <a:srgbClr val="CC99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C26C6AA7-4676-4D84-8D6E-F99EA9F9CE26}"/>
                  </a:ext>
                </a:extLst>
              </p:cNvPr>
              <p:cNvSpPr/>
              <p:nvPr/>
            </p:nvSpPr>
            <p:spPr>
              <a:xfrm>
                <a:off x="2936059" y="1220333"/>
                <a:ext cx="27589" cy="989600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957C979B-C384-42BF-9D21-B1FFADC37E51}"/>
                  </a:ext>
                </a:extLst>
              </p:cNvPr>
              <p:cNvSpPr/>
              <p:nvPr/>
            </p:nvSpPr>
            <p:spPr>
              <a:xfrm rot="3600000">
                <a:off x="3922138" y="1899160"/>
                <a:ext cx="27589" cy="989600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65FD1FD3-5236-4D38-B1A2-0F3809977C9D}"/>
                  </a:ext>
                </a:extLst>
              </p:cNvPr>
              <p:cNvSpPr/>
              <p:nvPr/>
            </p:nvSpPr>
            <p:spPr>
              <a:xfrm rot="18000000" flipH="1">
                <a:off x="1998788" y="1903922"/>
                <a:ext cx="27589" cy="989600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CEDA51AD-E81A-4137-9073-D4281FD3FEBE}"/>
                  </a:ext>
                </a:extLst>
              </p:cNvPr>
              <p:cNvSpPr/>
              <p:nvPr/>
            </p:nvSpPr>
            <p:spPr>
              <a:xfrm rot="2700000" flipH="1" flipV="1">
                <a:off x="2234202" y="3072385"/>
                <a:ext cx="27589" cy="989600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42CD0D06-B380-4C97-966B-56092AE33B21}"/>
                  </a:ext>
                </a:extLst>
              </p:cNvPr>
              <p:cNvSpPr/>
              <p:nvPr/>
            </p:nvSpPr>
            <p:spPr>
              <a:xfrm rot="18900000" flipV="1">
                <a:off x="3619937" y="3072386"/>
                <a:ext cx="27589" cy="989600"/>
              </a:xfrm>
              <a:custGeom>
                <a:avLst/>
                <a:gdLst>
                  <a:gd name="connsiteX0" fmla="*/ 26402 w 52804"/>
                  <a:gd name="connsiteY0" fmla="*/ 0 h 1214283"/>
                  <a:gd name="connsiteX1" fmla="*/ 38004 w 52804"/>
                  <a:gd name="connsiteY1" fmla="*/ 137072 h 1214283"/>
                  <a:gd name="connsiteX2" fmla="*/ 52804 w 52804"/>
                  <a:gd name="connsiteY2" fmla="*/ 607141 h 1214283"/>
                  <a:gd name="connsiteX3" fmla="*/ 38004 w 52804"/>
                  <a:gd name="connsiteY3" fmla="*/ 1077210 h 1214283"/>
                  <a:gd name="connsiteX4" fmla="*/ 26402 w 52804"/>
                  <a:gd name="connsiteY4" fmla="*/ 1214283 h 1214283"/>
                  <a:gd name="connsiteX5" fmla="*/ 14800 w 52804"/>
                  <a:gd name="connsiteY5" fmla="*/ 1077210 h 1214283"/>
                  <a:gd name="connsiteX6" fmla="*/ 0 w 52804"/>
                  <a:gd name="connsiteY6" fmla="*/ 607141 h 1214283"/>
                  <a:gd name="connsiteX7" fmla="*/ 14800 w 52804"/>
                  <a:gd name="connsiteY7" fmla="*/ 137072 h 1214283"/>
                  <a:gd name="connsiteX8" fmla="*/ 26402 w 52804"/>
                  <a:gd name="connsiteY8" fmla="*/ 0 h 1214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804" h="1214283">
                    <a:moveTo>
                      <a:pt x="26402" y="0"/>
                    </a:moveTo>
                    <a:lnTo>
                      <a:pt x="38004" y="137072"/>
                    </a:lnTo>
                    <a:cubicBezTo>
                      <a:pt x="47534" y="281552"/>
                      <a:pt x="52804" y="440400"/>
                      <a:pt x="52804" y="607141"/>
                    </a:cubicBezTo>
                    <a:cubicBezTo>
                      <a:pt x="52804" y="773882"/>
                      <a:pt x="47534" y="932730"/>
                      <a:pt x="38004" y="1077210"/>
                    </a:cubicBezTo>
                    <a:lnTo>
                      <a:pt x="26402" y="1214283"/>
                    </a:lnTo>
                    <a:lnTo>
                      <a:pt x="14800" y="1077210"/>
                    </a:lnTo>
                    <a:cubicBezTo>
                      <a:pt x="5270" y="932730"/>
                      <a:pt x="0" y="773882"/>
                      <a:pt x="0" y="607141"/>
                    </a:cubicBezTo>
                    <a:cubicBezTo>
                      <a:pt x="0" y="440400"/>
                      <a:pt x="5270" y="281552"/>
                      <a:pt x="14800" y="137072"/>
                    </a:cubicBezTo>
                    <a:lnTo>
                      <a:pt x="26402" y="0"/>
                    </a:lnTo>
                    <a:close/>
                  </a:path>
                </a:pathLst>
              </a:custGeom>
              <a:solidFill>
                <a:srgbClr val="00206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ED51BC5C-6A6E-4616-8B8A-C7FB1F5EA03A}"/>
                  </a:ext>
                </a:extLst>
              </p:cNvPr>
              <p:cNvSpPr/>
              <p:nvPr/>
            </p:nvSpPr>
            <p:spPr>
              <a:xfrm>
                <a:off x="2414222" y="2245838"/>
                <a:ext cx="1052878" cy="1052878"/>
              </a:xfrm>
              <a:prstGeom prst="ellipse">
                <a:avLst/>
              </a:prstGeom>
              <a:gradFill flip="none" rotWithShape="1">
                <a:gsLst>
                  <a:gs pos="51000">
                    <a:srgbClr val="6600FF"/>
                  </a:gs>
                  <a:gs pos="20000">
                    <a:srgbClr val="3333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星: 6 pt 80">
                <a:extLst>
                  <a:ext uri="{FF2B5EF4-FFF2-40B4-BE49-F238E27FC236}">
                    <a16:creationId xmlns:a16="http://schemas.microsoft.com/office/drawing/2014/main" id="{4B1943A6-CDB0-4222-9668-1FEF834E9F65}"/>
                  </a:ext>
                </a:extLst>
              </p:cNvPr>
              <p:cNvSpPr/>
              <p:nvPr/>
            </p:nvSpPr>
            <p:spPr>
              <a:xfrm>
                <a:off x="2613927" y="2374900"/>
                <a:ext cx="653468" cy="743882"/>
              </a:xfrm>
              <a:prstGeom prst="star6">
                <a:avLst>
                  <a:gd name="adj" fmla="val 12442"/>
                  <a:gd name="hf" fmla="val 115470"/>
                </a:avLst>
              </a:pr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星: 6 pt 81">
                <a:extLst>
                  <a:ext uri="{FF2B5EF4-FFF2-40B4-BE49-F238E27FC236}">
                    <a16:creationId xmlns:a16="http://schemas.microsoft.com/office/drawing/2014/main" id="{F8F830E5-4832-4360-942C-983AC595C1FE}"/>
                  </a:ext>
                </a:extLst>
              </p:cNvPr>
              <p:cNvSpPr/>
              <p:nvPr/>
            </p:nvSpPr>
            <p:spPr>
              <a:xfrm>
                <a:off x="2801572" y="2588508"/>
                <a:ext cx="278178" cy="316666"/>
              </a:xfrm>
              <a:prstGeom prst="star6">
                <a:avLst>
                  <a:gd name="adj" fmla="val 19326"/>
                  <a:gd name="hf" fmla="val 11547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0464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97662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5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蓮華</a:t>
            </a:r>
            <a:endParaRPr kumimoji="1" lang="ja-JP" altLang="en-US" sz="25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何の花か読めるかな？</a:t>
            </a:r>
          </a:p>
        </p:txBody>
      </p:sp>
    </p:spTree>
    <p:extLst>
      <p:ext uri="{BB962C8B-B14F-4D97-AF65-F5344CB8AC3E}">
        <p14:creationId xmlns:p14="http://schemas.microsoft.com/office/powerpoint/2010/main" val="66498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れんげ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1D21A140-DB13-4D87-A66C-3E5B3F288147}"/>
              </a:ext>
            </a:extLst>
          </p:cNvPr>
          <p:cNvSpPr txBox="1"/>
          <p:nvPr/>
        </p:nvSpPr>
        <p:spPr>
          <a:xfrm>
            <a:off x="2797663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5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蓮華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D8F9C002-A685-4819-AB51-818073305F78}"/>
              </a:ext>
            </a:extLst>
          </p:cNvPr>
          <p:cNvGrpSpPr/>
          <p:nvPr/>
        </p:nvGrpSpPr>
        <p:grpSpPr>
          <a:xfrm>
            <a:off x="9241508" y="4251624"/>
            <a:ext cx="2188638" cy="2258189"/>
            <a:chOff x="615091" y="1684486"/>
            <a:chExt cx="1431649" cy="1477144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CFFAFBC8-5274-41CC-87D4-BFFA27B6BB0C}"/>
                </a:ext>
              </a:extLst>
            </p:cNvPr>
            <p:cNvGrpSpPr/>
            <p:nvPr/>
          </p:nvGrpSpPr>
          <p:grpSpPr>
            <a:xfrm flipH="1">
              <a:off x="1121803" y="2079382"/>
              <a:ext cx="924937" cy="1082248"/>
              <a:chOff x="578573" y="1607313"/>
              <a:chExt cx="1327902" cy="1553749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547D8A1-10D0-4844-821A-90BE6C4239D4}"/>
                  </a:ext>
                </a:extLst>
              </p:cNvPr>
              <p:cNvSpPr/>
              <p:nvPr/>
            </p:nvSpPr>
            <p:spPr>
              <a:xfrm>
                <a:off x="1193316" y="2208562"/>
                <a:ext cx="94127" cy="952500"/>
              </a:xfrm>
              <a:custGeom>
                <a:avLst/>
                <a:gdLst>
                  <a:gd name="connsiteX0" fmla="*/ 27470 w 94127"/>
                  <a:gd name="connsiteY0" fmla="*/ 0 h 952500"/>
                  <a:gd name="connsiteX1" fmla="*/ 84887 w 94127"/>
                  <a:gd name="connsiteY1" fmla="*/ 0 h 952500"/>
                  <a:gd name="connsiteX2" fmla="*/ 82769 w 94127"/>
                  <a:gd name="connsiteY2" fmla="*/ 18487 h 952500"/>
                  <a:gd name="connsiteX3" fmla="*/ 65485 w 94127"/>
                  <a:gd name="connsiteY3" fmla="*/ 435933 h 952500"/>
                  <a:gd name="connsiteX4" fmla="*/ 82769 w 94127"/>
                  <a:gd name="connsiteY4" fmla="*/ 853379 h 952500"/>
                  <a:gd name="connsiteX5" fmla="*/ 94127 w 94127"/>
                  <a:gd name="connsiteY5" fmla="*/ 952500 h 952500"/>
                  <a:gd name="connsiteX6" fmla="*/ 37004 w 94127"/>
                  <a:gd name="connsiteY6" fmla="*/ 952500 h 952500"/>
                  <a:gd name="connsiteX7" fmla="*/ 10292 w 94127"/>
                  <a:gd name="connsiteY7" fmla="*/ 726603 h 952500"/>
                  <a:gd name="connsiteX8" fmla="*/ 0 w 94127"/>
                  <a:gd name="connsiteY8" fmla="*/ 435934 h 952500"/>
                  <a:gd name="connsiteX9" fmla="*/ 10292 w 94127"/>
                  <a:gd name="connsiteY9" fmla="*/ 145265 h 95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4127" h="952500">
                    <a:moveTo>
                      <a:pt x="27470" y="0"/>
                    </a:moveTo>
                    <a:lnTo>
                      <a:pt x="84887" y="0"/>
                    </a:lnTo>
                    <a:lnTo>
                      <a:pt x="82769" y="18487"/>
                    </a:lnTo>
                    <a:cubicBezTo>
                      <a:pt x="71550" y="146414"/>
                      <a:pt x="65485" y="289030"/>
                      <a:pt x="65485" y="435933"/>
                    </a:cubicBezTo>
                    <a:cubicBezTo>
                      <a:pt x="65485" y="582836"/>
                      <a:pt x="71550" y="725453"/>
                      <a:pt x="82769" y="853379"/>
                    </a:cubicBezTo>
                    <a:lnTo>
                      <a:pt x="94127" y="952500"/>
                    </a:lnTo>
                    <a:lnTo>
                      <a:pt x="37004" y="952500"/>
                    </a:lnTo>
                    <a:lnTo>
                      <a:pt x="10292" y="726603"/>
                    </a:lnTo>
                    <a:cubicBezTo>
                      <a:pt x="3665" y="637263"/>
                      <a:pt x="0" y="539039"/>
                      <a:pt x="0" y="435934"/>
                    </a:cubicBezTo>
                    <a:cubicBezTo>
                      <a:pt x="0" y="332829"/>
                      <a:pt x="3665" y="234605"/>
                      <a:pt x="10292" y="14526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D9113D84-FDDA-43C3-8AB0-50E3B02C167F}"/>
                  </a:ext>
                </a:extLst>
              </p:cNvPr>
              <p:cNvSpPr/>
              <p:nvPr/>
            </p:nvSpPr>
            <p:spPr>
              <a:xfrm>
                <a:off x="1105700" y="2078774"/>
                <a:ext cx="264246" cy="223338"/>
              </a:xfrm>
              <a:prstGeom prst="ellipse">
                <a:avLst/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4888B550-5004-4780-B7FC-289F4A65C83F}"/>
                  </a:ext>
                </a:extLst>
              </p:cNvPr>
              <p:cNvGrpSpPr/>
              <p:nvPr/>
            </p:nvGrpSpPr>
            <p:grpSpPr>
              <a:xfrm>
                <a:off x="578573" y="1607313"/>
                <a:ext cx="1327902" cy="704291"/>
                <a:chOff x="1344579" y="2219294"/>
                <a:chExt cx="1327902" cy="704291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82A2FC06-BB67-4220-9EC3-584E54950B4A}"/>
                    </a:ext>
                  </a:extLst>
                </p:cNvPr>
                <p:cNvGrpSpPr/>
                <p:nvPr/>
              </p:nvGrpSpPr>
              <p:grpSpPr>
                <a:xfrm>
                  <a:off x="1825210" y="2219294"/>
                  <a:ext cx="377446" cy="397668"/>
                  <a:chOff x="1822827" y="2056511"/>
                  <a:chExt cx="382212" cy="660495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B52B046C-CC53-427D-BBEF-ABD40E64D275}"/>
                      </a:ext>
                    </a:extLst>
                  </p:cNvPr>
                  <p:cNvSpPr/>
                  <p:nvPr/>
                </p:nvSpPr>
                <p:spPr>
                  <a:xfrm>
                    <a:off x="1822827" y="2056511"/>
                    <a:ext cx="382212" cy="660495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515" h="1138804">
                        <a:moveTo>
                          <a:pt x="201797" y="2342"/>
                        </a:moveTo>
                        <a:cubicBezTo>
                          <a:pt x="241279" y="-4734"/>
                          <a:pt x="281742" y="4425"/>
                          <a:pt x="321107" y="27048"/>
                        </a:cubicBezTo>
                        <a:lnTo>
                          <a:pt x="376258" y="68614"/>
                        </a:lnTo>
                        <a:lnTo>
                          <a:pt x="431408" y="27048"/>
                        </a:lnTo>
                        <a:cubicBezTo>
                          <a:pt x="470773" y="4425"/>
                          <a:pt x="511236" y="-4734"/>
                          <a:pt x="550718" y="2342"/>
                        </a:cubicBezTo>
                        <a:cubicBezTo>
                          <a:pt x="708648" y="30644"/>
                          <a:pt x="791083" y="307994"/>
                          <a:pt x="734842" y="621820"/>
                        </a:cubicBezTo>
                        <a:cubicBezTo>
                          <a:pt x="692662" y="857189"/>
                          <a:pt x="584455" y="1046228"/>
                          <a:pt x="466362" y="1114097"/>
                        </a:cubicBezTo>
                        <a:lnTo>
                          <a:pt x="462485" y="1115625"/>
                        </a:lnTo>
                        <a:lnTo>
                          <a:pt x="461025" y="1116932"/>
                        </a:lnTo>
                        <a:cubicBezTo>
                          <a:pt x="443766" y="1127837"/>
                          <a:pt x="425205" y="1135267"/>
                          <a:pt x="405464" y="1138804"/>
                        </a:cubicBezTo>
                        <a:lnTo>
                          <a:pt x="376258" y="1138209"/>
                        </a:lnTo>
                        <a:lnTo>
                          <a:pt x="347052" y="1138804"/>
                        </a:lnTo>
                        <a:cubicBezTo>
                          <a:pt x="327310" y="1135267"/>
                          <a:pt x="308749" y="1127837"/>
                          <a:pt x="291490" y="1116932"/>
                        </a:cubicBezTo>
                        <a:lnTo>
                          <a:pt x="290030" y="1115625"/>
                        </a:lnTo>
                        <a:lnTo>
                          <a:pt x="286153" y="1114097"/>
                        </a:lnTo>
                        <a:cubicBezTo>
                          <a:pt x="168060" y="1046228"/>
                          <a:pt x="59853" y="857189"/>
                          <a:pt x="17673" y="621820"/>
                        </a:cubicBezTo>
                        <a:cubicBezTo>
                          <a:pt x="-38568" y="307994"/>
                          <a:pt x="43867" y="30644"/>
                          <a:pt x="201797" y="2342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205A6252-90E3-46AF-8273-F479FCA20F04}"/>
                      </a:ext>
                    </a:extLst>
                  </p:cNvPr>
                  <p:cNvSpPr/>
                  <p:nvPr/>
                </p:nvSpPr>
                <p:spPr>
                  <a:xfrm>
                    <a:off x="2005013" y="2169319"/>
                    <a:ext cx="14649" cy="478782"/>
                  </a:xfrm>
                  <a:custGeom>
                    <a:avLst/>
                    <a:gdLst>
                      <a:gd name="connsiteX0" fmla="*/ 57756 w 115512"/>
                      <a:gd name="connsiteY0" fmla="*/ 0 h 417020"/>
                      <a:gd name="connsiteX1" fmla="*/ 59538 w 115512"/>
                      <a:gd name="connsiteY1" fmla="*/ 2245 h 417020"/>
                      <a:gd name="connsiteX2" fmla="*/ 115512 w 115512"/>
                      <a:gd name="connsiteY2" fmla="*/ 208510 h 417020"/>
                      <a:gd name="connsiteX3" fmla="*/ 59538 w 115512"/>
                      <a:gd name="connsiteY3" fmla="*/ 414775 h 417020"/>
                      <a:gd name="connsiteX4" fmla="*/ 57756 w 115512"/>
                      <a:gd name="connsiteY4" fmla="*/ 417020 h 417020"/>
                      <a:gd name="connsiteX5" fmla="*/ 55974 w 115512"/>
                      <a:gd name="connsiteY5" fmla="*/ 414775 h 417020"/>
                      <a:gd name="connsiteX6" fmla="*/ 0 w 115512"/>
                      <a:gd name="connsiteY6" fmla="*/ 208510 h 417020"/>
                      <a:gd name="connsiteX7" fmla="*/ 55974 w 115512"/>
                      <a:gd name="connsiteY7" fmla="*/ 2245 h 417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512" h="417020">
                        <a:moveTo>
                          <a:pt x="57756" y="0"/>
                        </a:moveTo>
                        <a:lnTo>
                          <a:pt x="59538" y="2245"/>
                        </a:lnTo>
                        <a:cubicBezTo>
                          <a:pt x="94122" y="55033"/>
                          <a:pt x="115512" y="127959"/>
                          <a:pt x="115512" y="208510"/>
                        </a:cubicBezTo>
                        <a:cubicBezTo>
                          <a:pt x="115512" y="289062"/>
                          <a:pt x="94122" y="361987"/>
                          <a:pt x="59538" y="414775"/>
                        </a:cubicBezTo>
                        <a:lnTo>
                          <a:pt x="57756" y="417020"/>
                        </a:lnTo>
                        <a:lnTo>
                          <a:pt x="55974" y="414775"/>
                        </a:lnTo>
                        <a:cubicBezTo>
                          <a:pt x="21390" y="361987"/>
                          <a:pt x="0" y="289062"/>
                          <a:pt x="0" y="208510"/>
                        </a:cubicBezTo>
                        <a:cubicBezTo>
                          <a:pt x="0" y="127959"/>
                          <a:pt x="21390" y="55033"/>
                          <a:pt x="55974" y="2245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B3F71AF2-CBF6-40D5-B85B-22BED5799B99}"/>
                    </a:ext>
                  </a:extLst>
                </p:cNvPr>
                <p:cNvGrpSpPr/>
                <p:nvPr/>
              </p:nvGrpSpPr>
              <p:grpSpPr>
                <a:xfrm rot="1501552">
                  <a:off x="1545918" y="2350987"/>
                  <a:ext cx="628363" cy="286549"/>
                  <a:chOff x="710783" y="2376670"/>
                  <a:chExt cx="658662" cy="286549"/>
                </a:xfrm>
              </p:grpSpPr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DCC18852-E818-4D58-8233-F0EFFA0427F3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896839" y="2190614"/>
                    <a:ext cx="286549" cy="658662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F6C76367-9338-4052-A0FF-2757FBAE2310}"/>
                      </a:ext>
                    </a:extLst>
                  </p:cNvPr>
                  <p:cNvSpPr/>
                  <p:nvPr/>
                </p:nvSpPr>
                <p:spPr>
                  <a:xfrm rot="18186101">
                    <a:off x="973634" y="2244342"/>
                    <a:ext cx="175898" cy="498749"/>
                  </a:xfrm>
                  <a:custGeom>
                    <a:avLst/>
                    <a:gdLst>
                      <a:gd name="connsiteX0" fmla="*/ 48873 w 258537"/>
                      <a:gd name="connsiteY0" fmla="*/ 0 h 629628"/>
                      <a:gd name="connsiteX1" fmla="*/ 34448 w 258537"/>
                      <a:gd name="connsiteY1" fmla="*/ 47886 h 629628"/>
                      <a:gd name="connsiteX2" fmla="*/ 37141 w 258537"/>
                      <a:gd name="connsiteY2" fmla="*/ 261830 h 629628"/>
                      <a:gd name="connsiteX3" fmla="*/ 253364 w 258537"/>
                      <a:gd name="connsiteY3" fmla="*/ 624992 h 629628"/>
                      <a:gd name="connsiteX4" fmla="*/ 258537 w 258537"/>
                      <a:gd name="connsiteY4" fmla="*/ 629628 h 629628"/>
                      <a:gd name="connsiteX5" fmla="*/ 250059 w 258537"/>
                      <a:gd name="connsiteY5" fmla="*/ 627167 h 629628"/>
                      <a:gd name="connsiteX6" fmla="*/ 12334 w 258537"/>
                      <a:gd name="connsiteY6" fmla="*/ 281007 h 629628"/>
                      <a:gd name="connsiteX7" fmla="*/ 35181 w 258537"/>
                      <a:gd name="connsiteY7" fmla="*/ 15054 h 629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58537" h="629628">
                        <a:moveTo>
                          <a:pt x="48873" y="0"/>
                        </a:moveTo>
                        <a:lnTo>
                          <a:pt x="34448" y="47886"/>
                        </a:lnTo>
                        <a:cubicBezTo>
                          <a:pt x="21304" y="116863"/>
                          <a:pt x="19150" y="199456"/>
                          <a:pt x="37141" y="261830"/>
                        </a:cubicBezTo>
                        <a:cubicBezTo>
                          <a:pt x="64127" y="355391"/>
                          <a:pt x="176683" y="543141"/>
                          <a:pt x="253364" y="624992"/>
                        </a:cubicBezTo>
                        <a:lnTo>
                          <a:pt x="258537" y="629628"/>
                        </a:lnTo>
                        <a:lnTo>
                          <a:pt x="250059" y="627167"/>
                        </a:lnTo>
                        <a:cubicBezTo>
                          <a:pt x="182275" y="585185"/>
                          <a:pt x="42151" y="376826"/>
                          <a:pt x="12334" y="281007"/>
                        </a:cubicBezTo>
                        <a:cubicBezTo>
                          <a:pt x="-13223" y="198876"/>
                          <a:pt x="4145" y="76811"/>
                          <a:pt x="35181" y="15054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1E94EF02-363B-4979-9739-9685BA821625}"/>
                    </a:ext>
                  </a:extLst>
                </p:cNvPr>
                <p:cNvGrpSpPr/>
                <p:nvPr/>
              </p:nvGrpSpPr>
              <p:grpSpPr>
                <a:xfrm>
                  <a:off x="1344579" y="2412403"/>
                  <a:ext cx="1327902" cy="511182"/>
                  <a:chOff x="1272476" y="2458880"/>
                  <a:chExt cx="1327902" cy="465179"/>
                </a:xfrm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C3EDC45C-67BB-4B5E-8E3D-CB1C845D115D}"/>
                      </a:ext>
                    </a:extLst>
                  </p:cNvPr>
                  <p:cNvSpPr/>
                  <p:nvPr/>
                </p:nvSpPr>
                <p:spPr>
                  <a:xfrm rot="18494909">
                    <a:off x="1518296" y="2249577"/>
                    <a:ext cx="316165" cy="734771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301A96A0-F070-4A07-88C2-1ADDA1FF89F4}"/>
                      </a:ext>
                    </a:extLst>
                  </p:cNvPr>
                  <p:cNvSpPr/>
                  <p:nvPr/>
                </p:nvSpPr>
                <p:spPr>
                  <a:xfrm rot="18474359">
                    <a:off x="1607654" y="2349118"/>
                    <a:ext cx="119954" cy="498749"/>
                  </a:xfrm>
                  <a:custGeom>
                    <a:avLst/>
                    <a:gdLst>
                      <a:gd name="connsiteX0" fmla="*/ 48873 w 258537"/>
                      <a:gd name="connsiteY0" fmla="*/ 0 h 629628"/>
                      <a:gd name="connsiteX1" fmla="*/ 34448 w 258537"/>
                      <a:gd name="connsiteY1" fmla="*/ 47886 h 629628"/>
                      <a:gd name="connsiteX2" fmla="*/ 37141 w 258537"/>
                      <a:gd name="connsiteY2" fmla="*/ 261830 h 629628"/>
                      <a:gd name="connsiteX3" fmla="*/ 253364 w 258537"/>
                      <a:gd name="connsiteY3" fmla="*/ 624992 h 629628"/>
                      <a:gd name="connsiteX4" fmla="*/ 258537 w 258537"/>
                      <a:gd name="connsiteY4" fmla="*/ 629628 h 629628"/>
                      <a:gd name="connsiteX5" fmla="*/ 250059 w 258537"/>
                      <a:gd name="connsiteY5" fmla="*/ 627167 h 629628"/>
                      <a:gd name="connsiteX6" fmla="*/ 12334 w 258537"/>
                      <a:gd name="connsiteY6" fmla="*/ 281007 h 629628"/>
                      <a:gd name="connsiteX7" fmla="*/ 35181 w 258537"/>
                      <a:gd name="connsiteY7" fmla="*/ 15054 h 629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58537" h="629628">
                        <a:moveTo>
                          <a:pt x="48873" y="0"/>
                        </a:moveTo>
                        <a:lnTo>
                          <a:pt x="34448" y="47886"/>
                        </a:lnTo>
                        <a:cubicBezTo>
                          <a:pt x="21304" y="116863"/>
                          <a:pt x="19150" y="199456"/>
                          <a:pt x="37141" y="261830"/>
                        </a:cubicBezTo>
                        <a:cubicBezTo>
                          <a:pt x="64127" y="355391"/>
                          <a:pt x="176683" y="543141"/>
                          <a:pt x="253364" y="624992"/>
                        </a:cubicBezTo>
                        <a:lnTo>
                          <a:pt x="258537" y="629628"/>
                        </a:lnTo>
                        <a:lnTo>
                          <a:pt x="250059" y="627167"/>
                        </a:lnTo>
                        <a:cubicBezTo>
                          <a:pt x="182275" y="585185"/>
                          <a:pt x="42151" y="376826"/>
                          <a:pt x="12334" y="281007"/>
                        </a:cubicBezTo>
                        <a:cubicBezTo>
                          <a:pt x="-13223" y="198876"/>
                          <a:pt x="4145" y="76811"/>
                          <a:pt x="35181" y="15054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4F38EB95-9880-482E-8AE7-BFDF2E2CFF44}"/>
                      </a:ext>
                    </a:extLst>
                  </p:cNvPr>
                  <p:cNvSpPr/>
                  <p:nvPr/>
                </p:nvSpPr>
                <p:spPr>
                  <a:xfrm rot="16662272">
                    <a:off x="1481780" y="2369919"/>
                    <a:ext cx="316164" cy="734771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7FD0F732-1109-4727-B050-B3A6583FD998}"/>
                      </a:ext>
                    </a:extLst>
                  </p:cNvPr>
                  <p:cNvSpPr/>
                  <p:nvPr/>
                </p:nvSpPr>
                <p:spPr>
                  <a:xfrm rot="4937728" flipH="1">
                    <a:off x="2099308" y="2422989"/>
                    <a:ext cx="248966" cy="753174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7CEFD28B-4D55-41B4-A9F6-FAC5875B9D77}"/>
                    </a:ext>
                  </a:extLst>
                </p:cNvPr>
                <p:cNvGrpSpPr/>
                <p:nvPr/>
              </p:nvGrpSpPr>
              <p:grpSpPr>
                <a:xfrm flipH="1">
                  <a:off x="1874792" y="2350988"/>
                  <a:ext cx="793184" cy="408842"/>
                  <a:chOff x="1785909" y="2350988"/>
                  <a:chExt cx="793184" cy="408842"/>
                </a:xfrm>
              </p:grpSpPr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F47CED54-0DAA-4FF2-955C-80B7D70BC20D}"/>
                      </a:ext>
                    </a:extLst>
                  </p:cNvPr>
                  <p:cNvGrpSpPr/>
                  <p:nvPr/>
                </p:nvGrpSpPr>
                <p:grpSpPr>
                  <a:xfrm rot="1501552">
                    <a:off x="1950730" y="2350988"/>
                    <a:ext cx="628363" cy="286549"/>
                    <a:chOff x="710783" y="2376670"/>
                    <a:chExt cx="658662" cy="286549"/>
                  </a:xfrm>
                </p:grpSpPr>
                <p:sp>
                  <p:nvSpPr>
                    <p:cNvPr id="82" name="フリーフォーム: 図形 81">
                      <a:extLst>
                        <a:ext uri="{FF2B5EF4-FFF2-40B4-BE49-F238E27FC236}">
                          <a16:creationId xmlns:a16="http://schemas.microsoft.com/office/drawing/2014/main" id="{E38A71BD-79C5-41E5-ABD4-AC3893C6D44B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896839" y="2190614"/>
                      <a:ext cx="286549" cy="658662"/>
                    </a:xfrm>
                    <a:custGeom>
                      <a:avLst/>
                      <a:gdLst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347052 w 752515"/>
                        <a:gd name="connsiteY11" fmla="*/ 1138804 h 1138804"/>
                        <a:gd name="connsiteX12" fmla="*/ 291490 w 752515"/>
                        <a:gd name="connsiteY12" fmla="*/ 1116932 h 1138804"/>
                        <a:gd name="connsiteX13" fmla="*/ 290030 w 752515"/>
                        <a:gd name="connsiteY13" fmla="*/ 1115625 h 1138804"/>
                        <a:gd name="connsiteX14" fmla="*/ 286153 w 752515"/>
                        <a:gd name="connsiteY14" fmla="*/ 1114097 h 1138804"/>
                        <a:gd name="connsiteX15" fmla="*/ 17673 w 752515"/>
                        <a:gd name="connsiteY15" fmla="*/ 621820 h 1138804"/>
                        <a:gd name="connsiteX16" fmla="*/ 201797 w 752515"/>
                        <a:gd name="connsiteY16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291490 w 752515"/>
                        <a:gd name="connsiteY11" fmla="*/ 1116932 h 1138804"/>
                        <a:gd name="connsiteX12" fmla="*/ 290030 w 752515"/>
                        <a:gd name="connsiteY12" fmla="*/ 1115625 h 1138804"/>
                        <a:gd name="connsiteX13" fmla="*/ 286153 w 752515"/>
                        <a:gd name="connsiteY13" fmla="*/ 1114097 h 1138804"/>
                        <a:gd name="connsiteX14" fmla="*/ 17673 w 752515"/>
                        <a:gd name="connsiteY14" fmla="*/ 621820 h 1138804"/>
                        <a:gd name="connsiteX15" fmla="*/ 201797 w 752515"/>
                        <a:gd name="connsiteY15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291490 w 752515"/>
                        <a:gd name="connsiteY10" fmla="*/ 1116932 h 1138804"/>
                        <a:gd name="connsiteX11" fmla="*/ 290030 w 752515"/>
                        <a:gd name="connsiteY11" fmla="*/ 1115625 h 1138804"/>
                        <a:gd name="connsiteX12" fmla="*/ 286153 w 752515"/>
                        <a:gd name="connsiteY12" fmla="*/ 1114097 h 1138804"/>
                        <a:gd name="connsiteX13" fmla="*/ 17673 w 752515"/>
                        <a:gd name="connsiteY13" fmla="*/ 621820 h 1138804"/>
                        <a:gd name="connsiteX14" fmla="*/ 201797 w 752515"/>
                        <a:gd name="connsiteY14" fmla="*/ 2342 h 1138804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461025 w 752515"/>
                        <a:gd name="connsiteY8" fmla="*/ 1116932 h 1116931"/>
                        <a:gd name="connsiteX9" fmla="*/ 291490 w 752515"/>
                        <a:gd name="connsiteY9" fmla="*/ 1116932 h 1116931"/>
                        <a:gd name="connsiteX10" fmla="*/ 290030 w 752515"/>
                        <a:gd name="connsiteY10" fmla="*/ 1115625 h 1116931"/>
                        <a:gd name="connsiteX11" fmla="*/ 286153 w 752515"/>
                        <a:gd name="connsiteY11" fmla="*/ 1114097 h 1116931"/>
                        <a:gd name="connsiteX12" fmla="*/ 17673 w 752515"/>
                        <a:gd name="connsiteY12" fmla="*/ 621820 h 1116931"/>
                        <a:gd name="connsiteX13" fmla="*/ 201797 w 752515"/>
                        <a:gd name="connsiteY13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286153 w 752515"/>
                        <a:gd name="connsiteY10" fmla="*/ 1114097 h 1116931"/>
                        <a:gd name="connsiteX11" fmla="*/ 17673 w 752515"/>
                        <a:gd name="connsiteY11" fmla="*/ 621820 h 1116931"/>
                        <a:gd name="connsiteX12" fmla="*/ 201797 w 752515"/>
                        <a:gd name="connsiteY12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17673 w 752515"/>
                        <a:gd name="connsiteY10" fmla="*/ 621820 h 1116931"/>
                        <a:gd name="connsiteX11" fmla="*/ 201797 w 752515"/>
                        <a:gd name="connsiteY11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291490 w 752515"/>
                        <a:gd name="connsiteY7" fmla="*/ 1116932 h 1116931"/>
                        <a:gd name="connsiteX8" fmla="*/ 290030 w 752515"/>
                        <a:gd name="connsiteY8" fmla="*/ 1115625 h 1116931"/>
                        <a:gd name="connsiteX9" fmla="*/ 17673 w 752515"/>
                        <a:gd name="connsiteY9" fmla="*/ 621820 h 1116931"/>
                        <a:gd name="connsiteX10" fmla="*/ 201797 w 752515"/>
                        <a:gd name="connsiteY10" fmla="*/ 2342 h 1116931"/>
                        <a:gd name="connsiteX0" fmla="*/ 201797 w 747449"/>
                        <a:gd name="connsiteY0" fmla="*/ 2342 h 1116931"/>
                        <a:gd name="connsiteX1" fmla="*/ 321107 w 747449"/>
                        <a:gd name="connsiteY1" fmla="*/ 27048 h 1116931"/>
                        <a:gd name="connsiteX2" fmla="*/ 376258 w 747449"/>
                        <a:gd name="connsiteY2" fmla="*/ 68614 h 1116931"/>
                        <a:gd name="connsiteX3" fmla="*/ 431408 w 747449"/>
                        <a:gd name="connsiteY3" fmla="*/ 27048 h 1116931"/>
                        <a:gd name="connsiteX4" fmla="*/ 550718 w 747449"/>
                        <a:gd name="connsiteY4" fmla="*/ 2342 h 1116931"/>
                        <a:gd name="connsiteX5" fmla="*/ 734842 w 747449"/>
                        <a:gd name="connsiteY5" fmla="*/ 621820 h 1116931"/>
                        <a:gd name="connsiteX6" fmla="*/ 291490 w 747449"/>
                        <a:gd name="connsiteY6" fmla="*/ 1116932 h 1116931"/>
                        <a:gd name="connsiteX7" fmla="*/ 290030 w 747449"/>
                        <a:gd name="connsiteY7" fmla="*/ 1115625 h 1116931"/>
                        <a:gd name="connsiteX8" fmla="*/ 17673 w 747449"/>
                        <a:gd name="connsiteY8" fmla="*/ 621820 h 1116931"/>
                        <a:gd name="connsiteX9" fmla="*/ 201797 w 747449"/>
                        <a:gd name="connsiteY9" fmla="*/ 2342 h 1116931"/>
                        <a:gd name="connsiteX0" fmla="*/ 201797 w 938167"/>
                        <a:gd name="connsiteY0" fmla="*/ 2342 h 1313193"/>
                        <a:gd name="connsiteX1" fmla="*/ 321107 w 938167"/>
                        <a:gd name="connsiteY1" fmla="*/ 27048 h 1313193"/>
                        <a:gd name="connsiteX2" fmla="*/ 376258 w 938167"/>
                        <a:gd name="connsiteY2" fmla="*/ 68614 h 1313193"/>
                        <a:gd name="connsiteX3" fmla="*/ 431408 w 938167"/>
                        <a:gd name="connsiteY3" fmla="*/ 27048 h 1313193"/>
                        <a:gd name="connsiteX4" fmla="*/ 550718 w 938167"/>
                        <a:gd name="connsiteY4" fmla="*/ 2342 h 1313193"/>
                        <a:gd name="connsiteX5" fmla="*/ 734842 w 938167"/>
                        <a:gd name="connsiteY5" fmla="*/ 621820 h 1313193"/>
                        <a:gd name="connsiteX6" fmla="*/ 291490 w 938167"/>
                        <a:gd name="connsiteY6" fmla="*/ 1116932 h 1313193"/>
                        <a:gd name="connsiteX7" fmla="*/ 938166 w 938167"/>
                        <a:gd name="connsiteY7" fmla="*/ 1313192 h 1313193"/>
                        <a:gd name="connsiteX8" fmla="*/ 17673 w 938167"/>
                        <a:gd name="connsiteY8" fmla="*/ 621820 h 1313193"/>
                        <a:gd name="connsiteX9" fmla="*/ 201797 w 938167"/>
                        <a:gd name="connsiteY9" fmla="*/ 2342 h 1313193"/>
                        <a:gd name="connsiteX0" fmla="*/ 201797 w 969333"/>
                        <a:gd name="connsiteY0" fmla="*/ 2342 h 1313193"/>
                        <a:gd name="connsiteX1" fmla="*/ 321107 w 969333"/>
                        <a:gd name="connsiteY1" fmla="*/ 27048 h 1313193"/>
                        <a:gd name="connsiteX2" fmla="*/ 376258 w 969333"/>
                        <a:gd name="connsiteY2" fmla="*/ 68614 h 1313193"/>
                        <a:gd name="connsiteX3" fmla="*/ 431408 w 969333"/>
                        <a:gd name="connsiteY3" fmla="*/ 27048 h 1313193"/>
                        <a:gd name="connsiteX4" fmla="*/ 550718 w 969333"/>
                        <a:gd name="connsiteY4" fmla="*/ 2342 h 1313193"/>
                        <a:gd name="connsiteX5" fmla="*/ 734842 w 969333"/>
                        <a:gd name="connsiteY5" fmla="*/ 621820 h 1313193"/>
                        <a:gd name="connsiteX6" fmla="*/ 938166 w 969333"/>
                        <a:gd name="connsiteY6" fmla="*/ 1313192 h 1313193"/>
                        <a:gd name="connsiteX7" fmla="*/ 17673 w 969333"/>
                        <a:gd name="connsiteY7" fmla="*/ 621820 h 1313193"/>
                        <a:gd name="connsiteX8" fmla="*/ 201797 w 969333"/>
                        <a:gd name="connsiteY8" fmla="*/ 2342 h 1313193"/>
                        <a:gd name="connsiteX0" fmla="*/ 201797 w 1003109"/>
                        <a:gd name="connsiteY0" fmla="*/ 2342 h 1314581"/>
                        <a:gd name="connsiteX1" fmla="*/ 321107 w 1003109"/>
                        <a:gd name="connsiteY1" fmla="*/ 27048 h 1314581"/>
                        <a:gd name="connsiteX2" fmla="*/ 376258 w 1003109"/>
                        <a:gd name="connsiteY2" fmla="*/ 68614 h 1314581"/>
                        <a:gd name="connsiteX3" fmla="*/ 431408 w 1003109"/>
                        <a:gd name="connsiteY3" fmla="*/ 27048 h 1314581"/>
                        <a:gd name="connsiteX4" fmla="*/ 550718 w 1003109"/>
                        <a:gd name="connsiteY4" fmla="*/ 2342 h 1314581"/>
                        <a:gd name="connsiteX5" fmla="*/ 734842 w 1003109"/>
                        <a:gd name="connsiteY5" fmla="*/ 621820 h 1314581"/>
                        <a:gd name="connsiteX6" fmla="*/ 938166 w 1003109"/>
                        <a:gd name="connsiteY6" fmla="*/ 1313192 h 1314581"/>
                        <a:gd name="connsiteX7" fmla="*/ 17673 w 1003109"/>
                        <a:gd name="connsiteY7" fmla="*/ 621820 h 1314581"/>
                        <a:gd name="connsiteX8" fmla="*/ 201797 w 1003109"/>
                        <a:gd name="connsiteY8" fmla="*/ 2342 h 1314581"/>
                        <a:gd name="connsiteX0" fmla="*/ 247281 w 1048593"/>
                        <a:gd name="connsiteY0" fmla="*/ 2342 h 1314630"/>
                        <a:gd name="connsiteX1" fmla="*/ 366591 w 1048593"/>
                        <a:gd name="connsiteY1" fmla="*/ 27048 h 1314630"/>
                        <a:gd name="connsiteX2" fmla="*/ 421742 w 1048593"/>
                        <a:gd name="connsiteY2" fmla="*/ 68614 h 1314630"/>
                        <a:gd name="connsiteX3" fmla="*/ 476892 w 1048593"/>
                        <a:gd name="connsiteY3" fmla="*/ 27048 h 1314630"/>
                        <a:gd name="connsiteX4" fmla="*/ 596202 w 1048593"/>
                        <a:gd name="connsiteY4" fmla="*/ 2342 h 1314630"/>
                        <a:gd name="connsiteX5" fmla="*/ 780326 w 1048593"/>
                        <a:gd name="connsiteY5" fmla="*/ 621820 h 1314630"/>
                        <a:gd name="connsiteX6" fmla="*/ 983650 w 1048593"/>
                        <a:gd name="connsiteY6" fmla="*/ 1313192 h 1314630"/>
                        <a:gd name="connsiteX7" fmla="*/ 63157 w 1048593"/>
                        <a:gd name="connsiteY7" fmla="*/ 621820 h 1314630"/>
                        <a:gd name="connsiteX8" fmla="*/ 247281 w 1048593"/>
                        <a:gd name="connsiteY8" fmla="*/ 2342 h 1314630"/>
                        <a:gd name="connsiteX0" fmla="*/ 247281 w 1001260"/>
                        <a:gd name="connsiteY0" fmla="*/ 45435 h 1356345"/>
                        <a:gd name="connsiteX1" fmla="*/ 366591 w 1001260"/>
                        <a:gd name="connsiteY1" fmla="*/ 70141 h 1356345"/>
                        <a:gd name="connsiteX2" fmla="*/ 421742 w 1001260"/>
                        <a:gd name="connsiteY2" fmla="*/ 111707 h 1356345"/>
                        <a:gd name="connsiteX3" fmla="*/ 476892 w 1001260"/>
                        <a:gd name="connsiteY3" fmla="*/ 70141 h 1356345"/>
                        <a:gd name="connsiteX4" fmla="*/ 596202 w 1001260"/>
                        <a:gd name="connsiteY4" fmla="*/ 45435 h 1356345"/>
                        <a:gd name="connsiteX5" fmla="*/ 663269 w 1001260"/>
                        <a:gd name="connsiteY5" fmla="*/ 701082 h 1356345"/>
                        <a:gd name="connsiteX6" fmla="*/ 983650 w 1001260"/>
                        <a:gd name="connsiteY6" fmla="*/ 1356285 h 1356345"/>
                        <a:gd name="connsiteX7" fmla="*/ 63157 w 1001260"/>
                        <a:gd name="connsiteY7" fmla="*/ 664913 h 1356345"/>
                        <a:gd name="connsiteX8" fmla="*/ 247281 w 1001260"/>
                        <a:gd name="connsiteY8" fmla="*/ 45435 h 1356345"/>
                        <a:gd name="connsiteX0" fmla="*/ 247281 w 1004612"/>
                        <a:gd name="connsiteY0" fmla="*/ 45435 h 1356347"/>
                        <a:gd name="connsiteX1" fmla="*/ 366591 w 1004612"/>
                        <a:gd name="connsiteY1" fmla="*/ 70141 h 1356347"/>
                        <a:gd name="connsiteX2" fmla="*/ 421742 w 1004612"/>
                        <a:gd name="connsiteY2" fmla="*/ 111707 h 1356347"/>
                        <a:gd name="connsiteX3" fmla="*/ 476892 w 1004612"/>
                        <a:gd name="connsiteY3" fmla="*/ 70141 h 1356347"/>
                        <a:gd name="connsiteX4" fmla="*/ 596202 w 1004612"/>
                        <a:gd name="connsiteY4" fmla="*/ 45435 h 1356347"/>
                        <a:gd name="connsiteX5" fmla="*/ 663269 w 1004612"/>
                        <a:gd name="connsiteY5" fmla="*/ 701082 h 1356347"/>
                        <a:gd name="connsiteX6" fmla="*/ 983650 w 1004612"/>
                        <a:gd name="connsiteY6" fmla="*/ 1356285 h 1356347"/>
                        <a:gd name="connsiteX7" fmla="*/ 63157 w 1004612"/>
                        <a:gd name="connsiteY7" fmla="*/ 664913 h 1356347"/>
                        <a:gd name="connsiteX8" fmla="*/ 247281 w 1004612"/>
                        <a:gd name="connsiteY8" fmla="*/ 45435 h 1356347"/>
                        <a:gd name="connsiteX0" fmla="*/ 247281 w 1000538"/>
                        <a:gd name="connsiteY0" fmla="*/ 2344 h 1313254"/>
                        <a:gd name="connsiteX1" fmla="*/ 366591 w 1000538"/>
                        <a:gd name="connsiteY1" fmla="*/ 27050 h 1313254"/>
                        <a:gd name="connsiteX2" fmla="*/ 421742 w 1000538"/>
                        <a:gd name="connsiteY2" fmla="*/ 68616 h 1313254"/>
                        <a:gd name="connsiteX3" fmla="*/ 476892 w 1000538"/>
                        <a:gd name="connsiteY3" fmla="*/ 27050 h 1313254"/>
                        <a:gd name="connsiteX4" fmla="*/ 711051 w 1000538"/>
                        <a:gd name="connsiteY4" fmla="*/ 72735 h 1313254"/>
                        <a:gd name="connsiteX5" fmla="*/ 663269 w 1000538"/>
                        <a:gd name="connsiteY5" fmla="*/ 657991 h 1313254"/>
                        <a:gd name="connsiteX6" fmla="*/ 983650 w 1000538"/>
                        <a:gd name="connsiteY6" fmla="*/ 1313194 h 1313254"/>
                        <a:gd name="connsiteX7" fmla="*/ 63157 w 1000538"/>
                        <a:gd name="connsiteY7" fmla="*/ 621822 h 1313254"/>
                        <a:gd name="connsiteX8" fmla="*/ 247281 w 1000538"/>
                        <a:gd name="connsiteY8" fmla="*/ 2344 h 1313254"/>
                        <a:gd name="connsiteX0" fmla="*/ 247281 w 1018567"/>
                        <a:gd name="connsiteY0" fmla="*/ 2344 h 1314245"/>
                        <a:gd name="connsiteX1" fmla="*/ 366591 w 1018567"/>
                        <a:gd name="connsiteY1" fmla="*/ 27050 h 1314245"/>
                        <a:gd name="connsiteX2" fmla="*/ 421742 w 1018567"/>
                        <a:gd name="connsiteY2" fmla="*/ 68616 h 1314245"/>
                        <a:gd name="connsiteX3" fmla="*/ 476892 w 1018567"/>
                        <a:gd name="connsiteY3" fmla="*/ 27050 h 1314245"/>
                        <a:gd name="connsiteX4" fmla="*/ 711051 w 1018567"/>
                        <a:gd name="connsiteY4" fmla="*/ 72735 h 1314245"/>
                        <a:gd name="connsiteX5" fmla="*/ 663269 w 1018567"/>
                        <a:gd name="connsiteY5" fmla="*/ 657991 h 1314245"/>
                        <a:gd name="connsiteX6" fmla="*/ 983650 w 1018567"/>
                        <a:gd name="connsiteY6" fmla="*/ 1313194 h 1314245"/>
                        <a:gd name="connsiteX7" fmla="*/ 63157 w 1018567"/>
                        <a:gd name="connsiteY7" fmla="*/ 621822 h 1314245"/>
                        <a:gd name="connsiteX8" fmla="*/ 247281 w 1018567"/>
                        <a:gd name="connsiteY8" fmla="*/ 2344 h 1314245"/>
                        <a:gd name="connsiteX0" fmla="*/ 223721 w 919911"/>
                        <a:gd name="connsiteY0" fmla="*/ 2344 h 1342661"/>
                        <a:gd name="connsiteX1" fmla="*/ 343031 w 919911"/>
                        <a:gd name="connsiteY1" fmla="*/ 27050 h 1342661"/>
                        <a:gd name="connsiteX2" fmla="*/ 398182 w 919911"/>
                        <a:gd name="connsiteY2" fmla="*/ 68616 h 1342661"/>
                        <a:gd name="connsiteX3" fmla="*/ 453332 w 919911"/>
                        <a:gd name="connsiteY3" fmla="*/ 27050 h 1342661"/>
                        <a:gd name="connsiteX4" fmla="*/ 687491 w 919911"/>
                        <a:gd name="connsiteY4" fmla="*/ 72735 h 1342661"/>
                        <a:gd name="connsiteX5" fmla="*/ 639709 w 919911"/>
                        <a:gd name="connsiteY5" fmla="*/ 657991 h 1342661"/>
                        <a:gd name="connsiteX6" fmla="*/ 880102 w 919911"/>
                        <a:gd name="connsiteY6" fmla="*/ 1341712 h 1342661"/>
                        <a:gd name="connsiteX7" fmla="*/ 39597 w 919911"/>
                        <a:gd name="connsiteY7" fmla="*/ 621822 h 1342661"/>
                        <a:gd name="connsiteX8" fmla="*/ 223721 w 919911"/>
                        <a:gd name="connsiteY8" fmla="*/ 2344 h 13426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19911" h="1342661">
                          <a:moveTo>
                            <a:pt x="223721" y="2344"/>
                          </a:moveTo>
                          <a:cubicBezTo>
                            <a:pt x="263203" y="-4732"/>
                            <a:pt x="303666" y="4427"/>
                            <a:pt x="343031" y="27050"/>
                          </a:cubicBezTo>
                          <a:lnTo>
                            <a:pt x="398182" y="68616"/>
                          </a:lnTo>
                          <a:lnTo>
                            <a:pt x="453332" y="27050"/>
                          </a:lnTo>
                          <a:cubicBezTo>
                            <a:pt x="492697" y="4427"/>
                            <a:pt x="656428" y="-32422"/>
                            <a:pt x="687491" y="72735"/>
                          </a:cubicBezTo>
                          <a:cubicBezTo>
                            <a:pt x="718554" y="177892"/>
                            <a:pt x="607607" y="446495"/>
                            <a:pt x="639709" y="657991"/>
                          </a:cubicBezTo>
                          <a:cubicBezTo>
                            <a:pt x="671811" y="869487"/>
                            <a:pt x="1039292" y="1315511"/>
                            <a:pt x="880102" y="1341712"/>
                          </a:cubicBezTo>
                          <a:cubicBezTo>
                            <a:pt x="720912" y="1367913"/>
                            <a:pt x="148994" y="845050"/>
                            <a:pt x="39597" y="621822"/>
                          </a:cubicBezTo>
                          <a:cubicBezTo>
                            <a:pt x="-69800" y="398594"/>
                            <a:pt x="65791" y="30646"/>
                            <a:pt x="223721" y="23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rgbClr val="FF6699"/>
                        </a:gs>
                        <a:gs pos="0">
                          <a:srgbClr val="FF0066"/>
                        </a:gs>
                        <a:gs pos="35000">
                          <a:srgbClr val="FFCCFF"/>
                        </a:gs>
                      </a:gsLst>
                      <a:lin ang="5400000" scaled="0"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" name="フリーフォーム: 図形 82">
                      <a:extLst>
                        <a:ext uri="{FF2B5EF4-FFF2-40B4-BE49-F238E27FC236}">
                          <a16:creationId xmlns:a16="http://schemas.microsoft.com/office/drawing/2014/main" id="{D5C60306-04A6-4EE4-99AF-E368C44CDCDD}"/>
                        </a:ext>
                      </a:extLst>
                    </p:cNvPr>
                    <p:cNvSpPr/>
                    <p:nvPr/>
                  </p:nvSpPr>
                  <p:spPr>
                    <a:xfrm rot="18186101">
                      <a:off x="973634" y="2244342"/>
                      <a:ext cx="175898" cy="498749"/>
                    </a:xfrm>
                    <a:custGeom>
                      <a:avLst/>
                      <a:gdLst>
                        <a:gd name="connsiteX0" fmla="*/ 48873 w 258537"/>
                        <a:gd name="connsiteY0" fmla="*/ 0 h 629628"/>
                        <a:gd name="connsiteX1" fmla="*/ 34448 w 258537"/>
                        <a:gd name="connsiteY1" fmla="*/ 47886 h 629628"/>
                        <a:gd name="connsiteX2" fmla="*/ 37141 w 258537"/>
                        <a:gd name="connsiteY2" fmla="*/ 261830 h 629628"/>
                        <a:gd name="connsiteX3" fmla="*/ 253364 w 258537"/>
                        <a:gd name="connsiteY3" fmla="*/ 624992 h 629628"/>
                        <a:gd name="connsiteX4" fmla="*/ 258537 w 258537"/>
                        <a:gd name="connsiteY4" fmla="*/ 629628 h 629628"/>
                        <a:gd name="connsiteX5" fmla="*/ 250059 w 258537"/>
                        <a:gd name="connsiteY5" fmla="*/ 627167 h 629628"/>
                        <a:gd name="connsiteX6" fmla="*/ 12334 w 258537"/>
                        <a:gd name="connsiteY6" fmla="*/ 281007 h 629628"/>
                        <a:gd name="connsiteX7" fmla="*/ 35181 w 258537"/>
                        <a:gd name="connsiteY7" fmla="*/ 15054 h 629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58537" h="629628">
                          <a:moveTo>
                            <a:pt x="48873" y="0"/>
                          </a:moveTo>
                          <a:lnTo>
                            <a:pt x="34448" y="47886"/>
                          </a:lnTo>
                          <a:cubicBezTo>
                            <a:pt x="21304" y="116863"/>
                            <a:pt x="19150" y="199456"/>
                            <a:pt x="37141" y="261830"/>
                          </a:cubicBezTo>
                          <a:cubicBezTo>
                            <a:pt x="64127" y="355391"/>
                            <a:pt x="176683" y="543141"/>
                            <a:pt x="253364" y="624992"/>
                          </a:cubicBezTo>
                          <a:lnTo>
                            <a:pt x="258537" y="629628"/>
                          </a:lnTo>
                          <a:lnTo>
                            <a:pt x="250059" y="627167"/>
                          </a:lnTo>
                          <a:cubicBezTo>
                            <a:pt x="182275" y="585185"/>
                            <a:pt x="42151" y="376826"/>
                            <a:pt x="12334" y="281007"/>
                          </a:cubicBezTo>
                          <a:cubicBezTo>
                            <a:pt x="-13223" y="198876"/>
                            <a:pt x="4145" y="76811"/>
                            <a:pt x="35181" y="15054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35B18D2D-8855-41EF-AE77-19F4C7574F73}"/>
                      </a:ext>
                    </a:extLst>
                  </p:cNvPr>
                  <p:cNvGrpSpPr/>
                  <p:nvPr/>
                </p:nvGrpSpPr>
                <p:grpSpPr>
                  <a:xfrm>
                    <a:off x="1785909" y="2412399"/>
                    <a:ext cx="734772" cy="347431"/>
                    <a:chOff x="1308994" y="2458879"/>
                    <a:chExt cx="734772" cy="316165"/>
                  </a:xfrm>
                </p:grpSpPr>
                <p:sp>
                  <p:nvSpPr>
                    <p:cNvPr id="80" name="フリーフォーム: 図形 79">
                      <a:extLst>
                        <a:ext uri="{FF2B5EF4-FFF2-40B4-BE49-F238E27FC236}">
                          <a16:creationId xmlns:a16="http://schemas.microsoft.com/office/drawing/2014/main" id="{CD4082F1-17CA-4D5B-A96A-715C7978FD37}"/>
                        </a:ext>
                      </a:extLst>
                    </p:cNvPr>
                    <p:cNvSpPr/>
                    <p:nvPr/>
                  </p:nvSpPr>
                  <p:spPr>
                    <a:xfrm rot="18494909">
                      <a:off x="1518297" y="2249576"/>
                      <a:ext cx="316165" cy="734772"/>
                    </a:xfrm>
                    <a:custGeom>
                      <a:avLst/>
                      <a:gdLst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347052 w 752515"/>
                        <a:gd name="connsiteY11" fmla="*/ 1138804 h 1138804"/>
                        <a:gd name="connsiteX12" fmla="*/ 291490 w 752515"/>
                        <a:gd name="connsiteY12" fmla="*/ 1116932 h 1138804"/>
                        <a:gd name="connsiteX13" fmla="*/ 290030 w 752515"/>
                        <a:gd name="connsiteY13" fmla="*/ 1115625 h 1138804"/>
                        <a:gd name="connsiteX14" fmla="*/ 286153 w 752515"/>
                        <a:gd name="connsiteY14" fmla="*/ 1114097 h 1138804"/>
                        <a:gd name="connsiteX15" fmla="*/ 17673 w 752515"/>
                        <a:gd name="connsiteY15" fmla="*/ 621820 h 1138804"/>
                        <a:gd name="connsiteX16" fmla="*/ 201797 w 752515"/>
                        <a:gd name="connsiteY16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291490 w 752515"/>
                        <a:gd name="connsiteY11" fmla="*/ 1116932 h 1138804"/>
                        <a:gd name="connsiteX12" fmla="*/ 290030 w 752515"/>
                        <a:gd name="connsiteY12" fmla="*/ 1115625 h 1138804"/>
                        <a:gd name="connsiteX13" fmla="*/ 286153 w 752515"/>
                        <a:gd name="connsiteY13" fmla="*/ 1114097 h 1138804"/>
                        <a:gd name="connsiteX14" fmla="*/ 17673 w 752515"/>
                        <a:gd name="connsiteY14" fmla="*/ 621820 h 1138804"/>
                        <a:gd name="connsiteX15" fmla="*/ 201797 w 752515"/>
                        <a:gd name="connsiteY15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291490 w 752515"/>
                        <a:gd name="connsiteY10" fmla="*/ 1116932 h 1138804"/>
                        <a:gd name="connsiteX11" fmla="*/ 290030 w 752515"/>
                        <a:gd name="connsiteY11" fmla="*/ 1115625 h 1138804"/>
                        <a:gd name="connsiteX12" fmla="*/ 286153 w 752515"/>
                        <a:gd name="connsiteY12" fmla="*/ 1114097 h 1138804"/>
                        <a:gd name="connsiteX13" fmla="*/ 17673 w 752515"/>
                        <a:gd name="connsiteY13" fmla="*/ 621820 h 1138804"/>
                        <a:gd name="connsiteX14" fmla="*/ 201797 w 752515"/>
                        <a:gd name="connsiteY14" fmla="*/ 2342 h 1138804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461025 w 752515"/>
                        <a:gd name="connsiteY8" fmla="*/ 1116932 h 1116931"/>
                        <a:gd name="connsiteX9" fmla="*/ 291490 w 752515"/>
                        <a:gd name="connsiteY9" fmla="*/ 1116932 h 1116931"/>
                        <a:gd name="connsiteX10" fmla="*/ 290030 w 752515"/>
                        <a:gd name="connsiteY10" fmla="*/ 1115625 h 1116931"/>
                        <a:gd name="connsiteX11" fmla="*/ 286153 w 752515"/>
                        <a:gd name="connsiteY11" fmla="*/ 1114097 h 1116931"/>
                        <a:gd name="connsiteX12" fmla="*/ 17673 w 752515"/>
                        <a:gd name="connsiteY12" fmla="*/ 621820 h 1116931"/>
                        <a:gd name="connsiteX13" fmla="*/ 201797 w 752515"/>
                        <a:gd name="connsiteY13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286153 w 752515"/>
                        <a:gd name="connsiteY10" fmla="*/ 1114097 h 1116931"/>
                        <a:gd name="connsiteX11" fmla="*/ 17673 w 752515"/>
                        <a:gd name="connsiteY11" fmla="*/ 621820 h 1116931"/>
                        <a:gd name="connsiteX12" fmla="*/ 201797 w 752515"/>
                        <a:gd name="connsiteY12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17673 w 752515"/>
                        <a:gd name="connsiteY10" fmla="*/ 621820 h 1116931"/>
                        <a:gd name="connsiteX11" fmla="*/ 201797 w 752515"/>
                        <a:gd name="connsiteY11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291490 w 752515"/>
                        <a:gd name="connsiteY7" fmla="*/ 1116932 h 1116931"/>
                        <a:gd name="connsiteX8" fmla="*/ 290030 w 752515"/>
                        <a:gd name="connsiteY8" fmla="*/ 1115625 h 1116931"/>
                        <a:gd name="connsiteX9" fmla="*/ 17673 w 752515"/>
                        <a:gd name="connsiteY9" fmla="*/ 621820 h 1116931"/>
                        <a:gd name="connsiteX10" fmla="*/ 201797 w 752515"/>
                        <a:gd name="connsiteY10" fmla="*/ 2342 h 1116931"/>
                        <a:gd name="connsiteX0" fmla="*/ 201797 w 747449"/>
                        <a:gd name="connsiteY0" fmla="*/ 2342 h 1116931"/>
                        <a:gd name="connsiteX1" fmla="*/ 321107 w 747449"/>
                        <a:gd name="connsiteY1" fmla="*/ 27048 h 1116931"/>
                        <a:gd name="connsiteX2" fmla="*/ 376258 w 747449"/>
                        <a:gd name="connsiteY2" fmla="*/ 68614 h 1116931"/>
                        <a:gd name="connsiteX3" fmla="*/ 431408 w 747449"/>
                        <a:gd name="connsiteY3" fmla="*/ 27048 h 1116931"/>
                        <a:gd name="connsiteX4" fmla="*/ 550718 w 747449"/>
                        <a:gd name="connsiteY4" fmla="*/ 2342 h 1116931"/>
                        <a:gd name="connsiteX5" fmla="*/ 734842 w 747449"/>
                        <a:gd name="connsiteY5" fmla="*/ 621820 h 1116931"/>
                        <a:gd name="connsiteX6" fmla="*/ 291490 w 747449"/>
                        <a:gd name="connsiteY6" fmla="*/ 1116932 h 1116931"/>
                        <a:gd name="connsiteX7" fmla="*/ 290030 w 747449"/>
                        <a:gd name="connsiteY7" fmla="*/ 1115625 h 1116931"/>
                        <a:gd name="connsiteX8" fmla="*/ 17673 w 747449"/>
                        <a:gd name="connsiteY8" fmla="*/ 621820 h 1116931"/>
                        <a:gd name="connsiteX9" fmla="*/ 201797 w 747449"/>
                        <a:gd name="connsiteY9" fmla="*/ 2342 h 1116931"/>
                        <a:gd name="connsiteX0" fmla="*/ 201797 w 938167"/>
                        <a:gd name="connsiteY0" fmla="*/ 2342 h 1313193"/>
                        <a:gd name="connsiteX1" fmla="*/ 321107 w 938167"/>
                        <a:gd name="connsiteY1" fmla="*/ 27048 h 1313193"/>
                        <a:gd name="connsiteX2" fmla="*/ 376258 w 938167"/>
                        <a:gd name="connsiteY2" fmla="*/ 68614 h 1313193"/>
                        <a:gd name="connsiteX3" fmla="*/ 431408 w 938167"/>
                        <a:gd name="connsiteY3" fmla="*/ 27048 h 1313193"/>
                        <a:gd name="connsiteX4" fmla="*/ 550718 w 938167"/>
                        <a:gd name="connsiteY4" fmla="*/ 2342 h 1313193"/>
                        <a:gd name="connsiteX5" fmla="*/ 734842 w 938167"/>
                        <a:gd name="connsiteY5" fmla="*/ 621820 h 1313193"/>
                        <a:gd name="connsiteX6" fmla="*/ 291490 w 938167"/>
                        <a:gd name="connsiteY6" fmla="*/ 1116932 h 1313193"/>
                        <a:gd name="connsiteX7" fmla="*/ 938166 w 938167"/>
                        <a:gd name="connsiteY7" fmla="*/ 1313192 h 1313193"/>
                        <a:gd name="connsiteX8" fmla="*/ 17673 w 938167"/>
                        <a:gd name="connsiteY8" fmla="*/ 621820 h 1313193"/>
                        <a:gd name="connsiteX9" fmla="*/ 201797 w 938167"/>
                        <a:gd name="connsiteY9" fmla="*/ 2342 h 1313193"/>
                        <a:gd name="connsiteX0" fmla="*/ 201797 w 969333"/>
                        <a:gd name="connsiteY0" fmla="*/ 2342 h 1313193"/>
                        <a:gd name="connsiteX1" fmla="*/ 321107 w 969333"/>
                        <a:gd name="connsiteY1" fmla="*/ 27048 h 1313193"/>
                        <a:gd name="connsiteX2" fmla="*/ 376258 w 969333"/>
                        <a:gd name="connsiteY2" fmla="*/ 68614 h 1313193"/>
                        <a:gd name="connsiteX3" fmla="*/ 431408 w 969333"/>
                        <a:gd name="connsiteY3" fmla="*/ 27048 h 1313193"/>
                        <a:gd name="connsiteX4" fmla="*/ 550718 w 969333"/>
                        <a:gd name="connsiteY4" fmla="*/ 2342 h 1313193"/>
                        <a:gd name="connsiteX5" fmla="*/ 734842 w 969333"/>
                        <a:gd name="connsiteY5" fmla="*/ 621820 h 1313193"/>
                        <a:gd name="connsiteX6" fmla="*/ 938166 w 969333"/>
                        <a:gd name="connsiteY6" fmla="*/ 1313192 h 1313193"/>
                        <a:gd name="connsiteX7" fmla="*/ 17673 w 969333"/>
                        <a:gd name="connsiteY7" fmla="*/ 621820 h 1313193"/>
                        <a:gd name="connsiteX8" fmla="*/ 201797 w 969333"/>
                        <a:gd name="connsiteY8" fmla="*/ 2342 h 1313193"/>
                        <a:gd name="connsiteX0" fmla="*/ 201797 w 1003109"/>
                        <a:gd name="connsiteY0" fmla="*/ 2342 h 1314581"/>
                        <a:gd name="connsiteX1" fmla="*/ 321107 w 1003109"/>
                        <a:gd name="connsiteY1" fmla="*/ 27048 h 1314581"/>
                        <a:gd name="connsiteX2" fmla="*/ 376258 w 1003109"/>
                        <a:gd name="connsiteY2" fmla="*/ 68614 h 1314581"/>
                        <a:gd name="connsiteX3" fmla="*/ 431408 w 1003109"/>
                        <a:gd name="connsiteY3" fmla="*/ 27048 h 1314581"/>
                        <a:gd name="connsiteX4" fmla="*/ 550718 w 1003109"/>
                        <a:gd name="connsiteY4" fmla="*/ 2342 h 1314581"/>
                        <a:gd name="connsiteX5" fmla="*/ 734842 w 1003109"/>
                        <a:gd name="connsiteY5" fmla="*/ 621820 h 1314581"/>
                        <a:gd name="connsiteX6" fmla="*/ 938166 w 1003109"/>
                        <a:gd name="connsiteY6" fmla="*/ 1313192 h 1314581"/>
                        <a:gd name="connsiteX7" fmla="*/ 17673 w 1003109"/>
                        <a:gd name="connsiteY7" fmla="*/ 621820 h 1314581"/>
                        <a:gd name="connsiteX8" fmla="*/ 201797 w 1003109"/>
                        <a:gd name="connsiteY8" fmla="*/ 2342 h 1314581"/>
                        <a:gd name="connsiteX0" fmla="*/ 247281 w 1048593"/>
                        <a:gd name="connsiteY0" fmla="*/ 2342 h 1314630"/>
                        <a:gd name="connsiteX1" fmla="*/ 366591 w 1048593"/>
                        <a:gd name="connsiteY1" fmla="*/ 27048 h 1314630"/>
                        <a:gd name="connsiteX2" fmla="*/ 421742 w 1048593"/>
                        <a:gd name="connsiteY2" fmla="*/ 68614 h 1314630"/>
                        <a:gd name="connsiteX3" fmla="*/ 476892 w 1048593"/>
                        <a:gd name="connsiteY3" fmla="*/ 27048 h 1314630"/>
                        <a:gd name="connsiteX4" fmla="*/ 596202 w 1048593"/>
                        <a:gd name="connsiteY4" fmla="*/ 2342 h 1314630"/>
                        <a:gd name="connsiteX5" fmla="*/ 780326 w 1048593"/>
                        <a:gd name="connsiteY5" fmla="*/ 621820 h 1314630"/>
                        <a:gd name="connsiteX6" fmla="*/ 983650 w 1048593"/>
                        <a:gd name="connsiteY6" fmla="*/ 1313192 h 1314630"/>
                        <a:gd name="connsiteX7" fmla="*/ 63157 w 1048593"/>
                        <a:gd name="connsiteY7" fmla="*/ 621820 h 1314630"/>
                        <a:gd name="connsiteX8" fmla="*/ 247281 w 1048593"/>
                        <a:gd name="connsiteY8" fmla="*/ 2342 h 1314630"/>
                        <a:gd name="connsiteX0" fmla="*/ 247281 w 1001260"/>
                        <a:gd name="connsiteY0" fmla="*/ 45435 h 1356345"/>
                        <a:gd name="connsiteX1" fmla="*/ 366591 w 1001260"/>
                        <a:gd name="connsiteY1" fmla="*/ 70141 h 1356345"/>
                        <a:gd name="connsiteX2" fmla="*/ 421742 w 1001260"/>
                        <a:gd name="connsiteY2" fmla="*/ 111707 h 1356345"/>
                        <a:gd name="connsiteX3" fmla="*/ 476892 w 1001260"/>
                        <a:gd name="connsiteY3" fmla="*/ 70141 h 1356345"/>
                        <a:gd name="connsiteX4" fmla="*/ 596202 w 1001260"/>
                        <a:gd name="connsiteY4" fmla="*/ 45435 h 1356345"/>
                        <a:gd name="connsiteX5" fmla="*/ 663269 w 1001260"/>
                        <a:gd name="connsiteY5" fmla="*/ 701082 h 1356345"/>
                        <a:gd name="connsiteX6" fmla="*/ 983650 w 1001260"/>
                        <a:gd name="connsiteY6" fmla="*/ 1356285 h 1356345"/>
                        <a:gd name="connsiteX7" fmla="*/ 63157 w 1001260"/>
                        <a:gd name="connsiteY7" fmla="*/ 664913 h 1356345"/>
                        <a:gd name="connsiteX8" fmla="*/ 247281 w 1001260"/>
                        <a:gd name="connsiteY8" fmla="*/ 45435 h 1356345"/>
                        <a:gd name="connsiteX0" fmla="*/ 247281 w 1004612"/>
                        <a:gd name="connsiteY0" fmla="*/ 45435 h 1356347"/>
                        <a:gd name="connsiteX1" fmla="*/ 366591 w 1004612"/>
                        <a:gd name="connsiteY1" fmla="*/ 70141 h 1356347"/>
                        <a:gd name="connsiteX2" fmla="*/ 421742 w 1004612"/>
                        <a:gd name="connsiteY2" fmla="*/ 111707 h 1356347"/>
                        <a:gd name="connsiteX3" fmla="*/ 476892 w 1004612"/>
                        <a:gd name="connsiteY3" fmla="*/ 70141 h 1356347"/>
                        <a:gd name="connsiteX4" fmla="*/ 596202 w 1004612"/>
                        <a:gd name="connsiteY4" fmla="*/ 45435 h 1356347"/>
                        <a:gd name="connsiteX5" fmla="*/ 663269 w 1004612"/>
                        <a:gd name="connsiteY5" fmla="*/ 701082 h 1356347"/>
                        <a:gd name="connsiteX6" fmla="*/ 983650 w 1004612"/>
                        <a:gd name="connsiteY6" fmla="*/ 1356285 h 1356347"/>
                        <a:gd name="connsiteX7" fmla="*/ 63157 w 1004612"/>
                        <a:gd name="connsiteY7" fmla="*/ 664913 h 1356347"/>
                        <a:gd name="connsiteX8" fmla="*/ 247281 w 1004612"/>
                        <a:gd name="connsiteY8" fmla="*/ 45435 h 1356347"/>
                        <a:gd name="connsiteX0" fmla="*/ 247281 w 1000538"/>
                        <a:gd name="connsiteY0" fmla="*/ 2344 h 1313254"/>
                        <a:gd name="connsiteX1" fmla="*/ 366591 w 1000538"/>
                        <a:gd name="connsiteY1" fmla="*/ 27050 h 1313254"/>
                        <a:gd name="connsiteX2" fmla="*/ 421742 w 1000538"/>
                        <a:gd name="connsiteY2" fmla="*/ 68616 h 1313254"/>
                        <a:gd name="connsiteX3" fmla="*/ 476892 w 1000538"/>
                        <a:gd name="connsiteY3" fmla="*/ 27050 h 1313254"/>
                        <a:gd name="connsiteX4" fmla="*/ 711051 w 1000538"/>
                        <a:gd name="connsiteY4" fmla="*/ 72735 h 1313254"/>
                        <a:gd name="connsiteX5" fmla="*/ 663269 w 1000538"/>
                        <a:gd name="connsiteY5" fmla="*/ 657991 h 1313254"/>
                        <a:gd name="connsiteX6" fmla="*/ 983650 w 1000538"/>
                        <a:gd name="connsiteY6" fmla="*/ 1313194 h 1313254"/>
                        <a:gd name="connsiteX7" fmla="*/ 63157 w 1000538"/>
                        <a:gd name="connsiteY7" fmla="*/ 621822 h 1313254"/>
                        <a:gd name="connsiteX8" fmla="*/ 247281 w 1000538"/>
                        <a:gd name="connsiteY8" fmla="*/ 2344 h 1313254"/>
                        <a:gd name="connsiteX0" fmla="*/ 247281 w 1018567"/>
                        <a:gd name="connsiteY0" fmla="*/ 2344 h 1314245"/>
                        <a:gd name="connsiteX1" fmla="*/ 366591 w 1018567"/>
                        <a:gd name="connsiteY1" fmla="*/ 27050 h 1314245"/>
                        <a:gd name="connsiteX2" fmla="*/ 421742 w 1018567"/>
                        <a:gd name="connsiteY2" fmla="*/ 68616 h 1314245"/>
                        <a:gd name="connsiteX3" fmla="*/ 476892 w 1018567"/>
                        <a:gd name="connsiteY3" fmla="*/ 27050 h 1314245"/>
                        <a:gd name="connsiteX4" fmla="*/ 711051 w 1018567"/>
                        <a:gd name="connsiteY4" fmla="*/ 72735 h 1314245"/>
                        <a:gd name="connsiteX5" fmla="*/ 663269 w 1018567"/>
                        <a:gd name="connsiteY5" fmla="*/ 657991 h 1314245"/>
                        <a:gd name="connsiteX6" fmla="*/ 983650 w 1018567"/>
                        <a:gd name="connsiteY6" fmla="*/ 1313194 h 1314245"/>
                        <a:gd name="connsiteX7" fmla="*/ 63157 w 1018567"/>
                        <a:gd name="connsiteY7" fmla="*/ 621822 h 1314245"/>
                        <a:gd name="connsiteX8" fmla="*/ 247281 w 1018567"/>
                        <a:gd name="connsiteY8" fmla="*/ 2344 h 1314245"/>
                        <a:gd name="connsiteX0" fmla="*/ 223721 w 919911"/>
                        <a:gd name="connsiteY0" fmla="*/ 2344 h 1342661"/>
                        <a:gd name="connsiteX1" fmla="*/ 343031 w 919911"/>
                        <a:gd name="connsiteY1" fmla="*/ 27050 h 1342661"/>
                        <a:gd name="connsiteX2" fmla="*/ 398182 w 919911"/>
                        <a:gd name="connsiteY2" fmla="*/ 68616 h 1342661"/>
                        <a:gd name="connsiteX3" fmla="*/ 453332 w 919911"/>
                        <a:gd name="connsiteY3" fmla="*/ 27050 h 1342661"/>
                        <a:gd name="connsiteX4" fmla="*/ 687491 w 919911"/>
                        <a:gd name="connsiteY4" fmla="*/ 72735 h 1342661"/>
                        <a:gd name="connsiteX5" fmla="*/ 639709 w 919911"/>
                        <a:gd name="connsiteY5" fmla="*/ 657991 h 1342661"/>
                        <a:gd name="connsiteX6" fmla="*/ 880102 w 919911"/>
                        <a:gd name="connsiteY6" fmla="*/ 1341712 h 1342661"/>
                        <a:gd name="connsiteX7" fmla="*/ 39597 w 919911"/>
                        <a:gd name="connsiteY7" fmla="*/ 621822 h 1342661"/>
                        <a:gd name="connsiteX8" fmla="*/ 223721 w 919911"/>
                        <a:gd name="connsiteY8" fmla="*/ 2344 h 13426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19911" h="1342661">
                          <a:moveTo>
                            <a:pt x="223721" y="2344"/>
                          </a:moveTo>
                          <a:cubicBezTo>
                            <a:pt x="263203" y="-4732"/>
                            <a:pt x="303666" y="4427"/>
                            <a:pt x="343031" y="27050"/>
                          </a:cubicBezTo>
                          <a:lnTo>
                            <a:pt x="398182" y="68616"/>
                          </a:lnTo>
                          <a:lnTo>
                            <a:pt x="453332" y="27050"/>
                          </a:lnTo>
                          <a:cubicBezTo>
                            <a:pt x="492697" y="4427"/>
                            <a:pt x="656428" y="-32422"/>
                            <a:pt x="687491" y="72735"/>
                          </a:cubicBezTo>
                          <a:cubicBezTo>
                            <a:pt x="718554" y="177892"/>
                            <a:pt x="607607" y="446495"/>
                            <a:pt x="639709" y="657991"/>
                          </a:cubicBezTo>
                          <a:cubicBezTo>
                            <a:pt x="671811" y="869487"/>
                            <a:pt x="1039292" y="1315511"/>
                            <a:pt x="880102" y="1341712"/>
                          </a:cubicBezTo>
                          <a:cubicBezTo>
                            <a:pt x="720912" y="1367913"/>
                            <a:pt x="148994" y="845050"/>
                            <a:pt x="39597" y="621822"/>
                          </a:cubicBezTo>
                          <a:cubicBezTo>
                            <a:pt x="-69800" y="398594"/>
                            <a:pt x="65791" y="30646"/>
                            <a:pt x="223721" y="23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rgbClr val="FF6699"/>
                        </a:gs>
                        <a:gs pos="0">
                          <a:srgbClr val="FF0066"/>
                        </a:gs>
                        <a:gs pos="35000">
                          <a:srgbClr val="FFCCFF"/>
                        </a:gs>
                      </a:gsLst>
                      <a:lin ang="5400000" scaled="0"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" name="フリーフォーム: 図形 80">
                      <a:extLst>
                        <a:ext uri="{FF2B5EF4-FFF2-40B4-BE49-F238E27FC236}">
                          <a16:creationId xmlns:a16="http://schemas.microsoft.com/office/drawing/2014/main" id="{DD3FAE77-9106-48DC-B6DE-DA31B1389C4C}"/>
                        </a:ext>
                      </a:extLst>
                    </p:cNvPr>
                    <p:cNvSpPr/>
                    <p:nvPr/>
                  </p:nvSpPr>
                  <p:spPr>
                    <a:xfrm rot="18474359">
                      <a:off x="1607654" y="2349118"/>
                      <a:ext cx="119954" cy="498749"/>
                    </a:xfrm>
                    <a:custGeom>
                      <a:avLst/>
                      <a:gdLst>
                        <a:gd name="connsiteX0" fmla="*/ 48873 w 258537"/>
                        <a:gd name="connsiteY0" fmla="*/ 0 h 629628"/>
                        <a:gd name="connsiteX1" fmla="*/ 34448 w 258537"/>
                        <a:gd name="connsiteY1" fmla="*/ 47886 h 629628"/>
                        <a:gd name="connsiteX2" fmla="*/ 37141 w 258537"/>
                        <a:gd name="connsiteY2" fmla="*/ 261830 h 629628"/>
                        <a:gd name="connsiteX3" fmla="*/ 253364 w 258537"/>
                        <a:gd name="connsiteY3" fmla="*/ 624992 h 629628"/>
                        <a:gd name="connsiteX4" fmla="*/ 258537 w 258537"/>
                        <a:gd name="connsiteY4" fmla="*/ 629628 h 629628"/>
                        <a:gd name="connsiteX5" fmla="*/ 250059 w 258537"/>
                        <a:gd name="connsiteY5" fmla="*/ 627167 h 629628"/>
                        <a:gd name="connsiteX6" fmla="*/ 12334 w 258537"/>
                        <a:gd name="connsiteY6" fmla="*/ 281007 h 629628"/>
                        <a:gd name="connsiteX7" fmla="*/ 35181 w 258537"/>
                        <a:gd name="connsiteY7" fmla="*/ 15054 h 629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58537" h="629628">
                          <a:moveTo>
                            <a:pt x="48873" y="0"/>
                          </a:moveTo>
                          <a:lnTo>
                            <a:pt x="34448" y="47886"/>
                          </a:lnTo>
                          <a:cubicBezTo>
                            <a:pt x="21304" y="116863"/>
                            <a:pt x="19150" y="199456"/>
                            <a:pt x="37141" y="261830"/>
                          </a:cubicBezTo>
                          <a:cubicBezTo>
                            <a:pt x="64127" y="355391"/>
                            <a:pt x="176683" y="543141"/>
                            <a:pt x="253364" y="624992"/>
                          </a:cubicBezTo>
                          <a:lnTo>
                            <a:pt x="258537" y="629628"/>
                          </a:lnTo>
                          <a:lnTo>
                            <a:pt x="250059" y="627167"/>
                          </a:lnTo>
                          <a:cubicBezTo>
                            <a:pt x="182275" y="585185"/>
                            <a:pt x="42151" y="376826"/>
                            <a:pt x="12334" y="281007"/>
                          </a:cubicBezTo>
                          <a:cubicBezTo>
                            <a:pt x="-13223" y="198876"/>
                            <a:pt x="4145" y="76811"/>
                            <a:pt x="35181" y="15054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A2E31514-FE25-445D-AE59-5B37C026994D}"/>
                    </a:ext>
                  </a:extLst>
                </p:cNvPr>
                <p:cNvSpPr/>
                <p:nvPr/>
              </p:nvSpPr>
              <p:spPr>
                <a:xfrm rot="20074514">
                  <a:off x="1498180" y="2384530"/>
                  <a:ext cx="383438" cy="536133"/>
                </a:xfrm>
                <a:custGeom>
                  <a:avLst/>
                  <a:gdLst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347052 w 752515"/>
                    <a:gd name="connsiteY11" fmla="*/ 1138804 h 1138804"/>
                    <a:gd name="connsiteX12" fmla="*/ 291490 w 752515"/>
                    <a:gd name="connsiteY12" fmla="*/ 1116932 h 1138804"/>
                    <a:gd name="connsiteX13" fmla="*/ 290030 w 752515"/>
                    <a:gd name="connsiteY13" fmla="*/ 1115625 h 1138804"/>
                    <a:gd name="connsiteX14" fmla="*/ 286153 w 752515"/>
                    <a:gd name="connsiteY14" fmla="*/ 1114097 h 1138804"/>
                    <a:gd name="connsiteX15" fmla="*/ 17673 w 752515"/>
                    <a:gd name="connsiteY15" fmla="*/ 621820 h 1138804"/>
                    <a:gd name="connsiteX16" fmla="*/ 201797 w 752515"/>
                    <a:gd name="connsiteY16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291490 w 752515"/>
                    <a:gd name="connsiteY11" fmla="*/ 1116932 h 1138804"/>
                    <a:gd name="connsiteX12" fmla="*/ 290030 w 752515"/>
                    <a:gd name="connsiteY12" fmla="*/ 1115625 h 1138804"/>
                    <a:gd name="connsiteX13" fmla="*/ 286153 w 752515"/>
                    <a:gd name="connsiteY13" fmla="*/ 1114097 h 1138804"/>
                    <a:gd name="connsiteX14" fmla="*/ 17673 w 752515"/>
                    <a:gd name="connsiteY14" fmla="*/ 621820 h 1138804"/>
                    <a:gd name="connsiteX15" fmla="*/ 201797 w 752515"/>
                    <a:gd name="connsiteY15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291490 w 752515"/>
                    <a:gd name="connsiteY10" fmla="*/ 1116932 h 1138804"/>
                    <a:gd name="connsiteX11" fmla="*/ 290030 w 752515"/>
                    <a:gd name="connsiteY11" fmla="*/ 1115625 h 1138804"/>
                    <a:gd name="connsiteX12" fmla="*/ 286153 w 752515"/>
                    <a:gd name="connsiteY12" fmla="*/ 1114097 h 1138804"/>
                    <a:gd name="connsiteX13" fmla="*/ 17673 w 752515"/>
                    <a:gd name="connsiteY13" fmla="*/ 621820 h 1138804"/>
                    <a:gd name="connsiteX14" fmla="*/ 201797 w 752515"/>
                    <a:gd name="connsiteY14" fmla="*/ 2342 h 1138804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461025 w 752515"/>
                    <a:gd name="connsiteY8" fmla="*/ 1116932 h 1116931"/>
                    <a:gd name="connsiteX9" fmla="*/ 291490 w 752515"/>
                    <a:gd name="connsiteY9" fmla="*/ 1116932 h 1116931"/>
                    <a:gd name="connsiteX10" fmla="*/ 290030 w 752515"/>
                    <a:gd name="connsiteY10" fmla="*/ 1115625 h 1116931"/>
                    <a:gd name="connsiteX11" fmla="*/ 286153 w 752515"/>
                    <a:gd name="connsiteY11" fmla="*/ 1114097 h 1116931"/>
                    <a:gd name="connsiteX12" fmla="*/ 17673 w 752515"/>
                    <a:gd name="connsiteY12" fmla="*/ 621820 h 1116931"/>
                    <a:gd name="connsiteX13" fmla="*/ 201797 w 752515"/>
                    <a:gd name="connsiteY13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286153 w 752515"/>
                    <a:gd name="connsiteY10" fmla="*/ 1114097 h 1116931"/>
                    <a:gd name="connsiteX11" fmla="*/ 17673 w 752515"/>
                    <a:gd name="connsiteY11" fmla="*/ 621820 h 1116931"/>
                    <a:gd name="connsiteX12" fmla="*/ 201797 w 752515"/>
                    <a:gd name="connsiteY12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17673 w 752515"/>
                    <a:gd name="connsiteY10" fmla="*/ 621820 h 1116931"/>
                    <a:gd name="connsiteX11" fmla="*/ 201797 w 752515"/>
                    <a:gd name="connsiteY11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291490 w 752515"/>
                    <a:gd name="connsiteY7" fmla="*/ 1116932 h 1116931"/>
                    <a:gd name="connsiteX8" fmla="*/ 290030 w 752515"/>
                    <a:gd name="connsiteY8" fmla="*/ 1115625 h 1116931"/>
                    <a:gd name="connsiteX9" fmla="*/ 17673 w 752515"/>
                    <a:gd name="connsiteY9" fmla="*/ 621820 h 1116931"/>
                    <a:gd name="connsiteX10" fmla="*/ 201797 w 752515"/>
                    <a:gd name="connsiteY10" fmla="*/ 2342 h 1116931"/>
                    <a:gd name="connsiteX0" fmla="*/ 201797 w 747449"/>
                    <a:gd name="connsiteY0" fmla="*/ 2342 h 1116931"/>
                    <a:gd name="connsiteX1" fmla="*/ 321107 w 747449"/>
                    <a:gd name="connsiteY1" fmla="*/ 27048 h 1116931"/>
                    <a:gd name="connsiteX2" fmla="*/ 376258 w 747449"/>
                    <a:gd name="connsiteY2" fmla="*/ 68614 h 1116931"/>
                    <a:gd name="connsiteX3" fmla="*/ 431408 w 747449"/>
                    <a:gd name="connsiteY3" fmla="*/ 27048 h 1116931"/>
                    <a:gd name="connsiteX4" fmla="*/ 550718 w 747449"/>
                    <a:gd name="connsiteY4" fmla="*/ 2342 h 1116931"/>
                    <a:gd name="connsiteX5" fmla="*/ 734842 w 747449"/>
                    <a:gd name="connsiteY5" fmla="*/ 621820 h 1116931"/>
                    <a:gd name="connsiteX6" fmla="*/ 291490 w 747449"/>
                    <a:gd name="connsiteY6" fmla="*/ 1116932 h 1116931"/>
                    <a:gd name="connsiteX7" fmla="*/ 290030 w 747449"/>
                    <a:gd name="connsiteY7" fmla="*/ 1115625 h 1116931"/>
                    <a:gd name="connsiteX8" fmla="*/ 17673 w 747449"/>
                    <a:gd name="connsiteY8" fmla="*/ 621820 h 1116931"/>
                    <a:gd name="connsiteX9" fmla="*/ 201797 w 747449"/>
                    <a:gd name="connsiteY9" fmla="*/ 2342 h 1116931"/>
                    <a:gd name="connsiteX0" fmla="*/ 201797 w 938167"/>
                    <a:gd name="connsiteY0" fmla="*/ 2342 h 1313193"/>
                    <a:gd name="connsiteX1" fmla="*/ 321107 w 938167"/>
                    <a:gd name="connsiteY1" fmla="*/ 27048 h 1313193"/>
                    <a:gd name="connsiteX2" fmla="*/ 376258 w 938167"/>
                    <a:gd name="connsiteY2" fmla="*/ 68614 h 1313193"/>
                    <a:gd name="connsiteX3" fmla="*/ 431408 w 938167"/>
                    <a:gd name="connsiteY3" fmla="*/ 27048 h 1313193"/>
                    <a:gd name="connsiteX4" fmla="*/ 550718 w 938167"/>
                    <a:gd name="connsiteY4" fmla="*/ 2342 h 1313193"/>
                    <a:gd name="connsiteX5" fmla="*/ 734842 w 938167"/>
                    <a:gd name="connsiteY5" fmla="*/ 621820 h 1313193"/>
                    <a:gd name="connsiteX6" fmla="*/ 291490 w 938167"/>
                    <a:gd name="connsiteY6" fmla="*/ 1116932 h 1313193"/>
                    <a:gd name="connsiteX7" fmla="*/ 938166 w 938167"/>
                    <a:gd name="connsiteY7" fmla="*/ 1313192 h 1313193"/>
                    <a:gd name="connsiteX8" fmla="*/ 17673 w 938167"/>
                    <a:gd name="connsiteY8" fmla="*/ 621820 h 1313193"/>
                    <a:gd name="connsiteX9" fmla="*/ 201797 w 938167"/>
                    <a:gd name="connsiteY9" fmla="*/ 2342 h 1313193"/>
                    <a:gd name="connsiteX0" fmla="*/ 201797 w 969333"/>
                    <a:gd name="connsiteY0" fmla="*/ 2342 h 1313193"/>
                    <a:gd name="connsiteX1" fmla="*/ 321107 w 969333"/>
                    <a:gd name="connsiteY1" fmla="*/ 27048 h 1313193"/>
                    <a:gd name="connsiteX2" fmla="*/ 376258 w 969333"/>
                    <a:gd name="connsiteY2" fmla="*/ 68614 h 1313193"/>
                    <a:gd name="connsiteX3" fmla="*/ 431408 w 969333"/>
                    <a:gd name="connsiteY3" fmla="*/ 27048 h 1313193"/>
                    <a:gd name="connsiteX4" fmla="*/ 550718 w 969333"/>
                    <a:gd name="connsiteY4" fmla="*/ 2342 h 1313193"/>
                    <a:gd name="connsiteX5" fmla="*/ 734842 w 969333"/>
                    <a:gd name="connsiteY5" fmla="*/ 621820 h 1313193"/>
                    <a:gd name="connsiteX6" fmla="*/ 938166 w 969333"/>
                    <a:gd name="connsiteY6" fmla="*/ 1313192 h 1313193"/>
                    <a:gd name="connsiteX7" fmla="*/ 17673 w 969333"/>
                    <a:gd name="connsiteY7" fmla="*/ 621820 h 1313193"/>
                    <a:gd name="connsiteX8" fmla="*/ 201797 w 969333"/>
                    <a:gd name="connsiteY8" fmla="*/ 2342 h 1313193"/>
                    <a:gd name="connsiteX0" fmla="*/ 201797 w 1003109"/>
                    <a:gd name="connsiteY0" fmla="*/ 2342 h 1314581"/>
                    <a:gd name="connsiteX1" fmla="*/ 321107 w 1003109"/>
                    <a:gd name="connsiteY1" fmla="*/ 27048 h 1314581"/>
                    <a:gd name="connsiteX2" fmla="*/ 376258 w 1003109"/>
                    <a:gd name="connsiteY2" fmla="*/ 68614 h 1314581"/>
                    <a:gd name="connsiteX3" fmla="*/ 431408 w 1003109"/>
                    <a:gd name="connsiteY3" fmla="*/ 27048 h 1314581"/>
                    <a:gd name="connsiteX4" fmla="*/ 550718 w 1003109"/>
                    <a:gd name="connsiteY4" fmla="*/ 2342 h 1314581"/>
                    <a:gd name="connsiteX5" fmla="*/ 734842 w 1003109"/>
                    <a:gd name="connsiteY5" fmla="*/ 621820 h 1314581"/>
                    <a:gd name="connsiteX6" fmla="*/ 938166 w 1003109"/>
                    <a:gd name="connsiteY6" fmla="*/ 1313192 h 1314581"/>
                    <a:gd name="connsiteX7" fmla="*/ 17673 w 1003109"/>
                    <a:gd name="connsiteY7" fmla="*/ 621820 h 1314581"/>
                    <a:gd name="connsiteX8" fmla="*/ 201797 w 1003109"/>
                    <a:gd name="connsiteY8" fmla="*/ 2342 h 1314581"/>
                    <a:gd name="connsiteX0" fmla="*/ 247281 w 1048593"/>
                    <a:gd name="connsiteY0" fmla="*/ 2342 h 1314630"/>
                    <a:gd name="connsiteX1" fmla="*/ 366591 w 1048593"/>
                    <a:gd name="connsiteY1" fmla="*/ 27048 h 1314630"/>
                    <a:gd name="connsiteX2" fmla="*/ 421742 w 1048593"/>
                    <a:gd name="connsiteY2" fmla="*/ 68614 h 1314630"/>
                    <a:gd name="connsiteX3" fmla="*/ 476892 w 1048593"/>
                    <a:gd name="connsiteY3" fmla="*/ 27048 h 1314630"/>
                    <a:gd name="connsiteX4" fmla="*/ 596202 w 1048593"/>
                    <a:gd name="connsiteY4" fmla="*/ 2342 h 1314630"/>
                    <a:gd name="connsiteX5" fmla="*/ 780326 w 1048593"/>
                    <a:gd name="connsiteY5" fmla="*/ 621820 h 1314630"/>
                    <a:gd name="connsiteX6" fmla="*/ 983650 w 1048593"/>
                    <a:gd name="connsiteY6" fmla="*/ 1313192 h 1314630"/>
                    <a:gd name="connsiteX7" fmla="*/ 63157 w 1048593"/>
                    <a:gd name="connsiteY7" fmla="*/ 621820 h 1314630"/>
                    <a:gd name="connsiteX8" fmla="*/ 247281 w 1048593"/>
                    <a:gd name="connsiteY8" fmla="*/ 2342 h 1314630"/>
                    <a:gd name="connsiteX0" fmla="*/ 247281 w 1001260"/>
                    <a:gd name="connsiteY0" fmla="*/ 45435 h 1356345"/>
                    <a:gd name="connsiteX1" fmla="*/ 366591 w 1001260"/>
                    <a:gd name="connsiteY1" fmla="*/ 70141 h 1356345"/>
                    <a:gd name="connsiteX2" fmla="*/ 421742 w 1001260"/>
                    <a:gd name="connsiteY2" fmla="*/ 111707 h 1356345"/>
                    <a:gd name="connsiteX3" fmla="*/ 476892 w 1001260"/>
                    <a:gd name="connsiteY3" fmla="*/ 70141 h 1356345"/>
                    <a:gd name="connsiteX4" fmla="*/ 596202 w 1001260"/>
                    <a:gd name="connsiteY4" fmla="*/ 45435 h 1356345"/>
                    <a:gd name="connsiteX5" fmla="*/ 663269 w 1001260"/>
                    <a:gd name="connsiteY5" fmla="*/ 701082 h 1356345"/>
                    <a:gd name="connsiteX6" fmla="*/ 983650 w 1001260"/>
                    <a:gd name="connsiteY6" fmla="*/ 1356285 h 1356345"/>
                    <a:gd name="connsiteX7" fmla="*/ 63157 w 1001260"/>
                    <a:gd name="connsiteY7" fmla="*/ 664913 h 1356345"/>
                    <a:gd name="connsiteX8" fmla="*/ 247281 w 1001260"/>
                    <a:gd name="connsiteY8" fmla="*/ 45435 h 1356345"/>
                    <a:gd name="connsiteX0" fmla="*/ 247281 w 1004612"/>
                    <a:gd name="connsiteY0" fmla="*/ 45435 h 1356347"/>
                    <a:gd name="connsiteX1" fmla="*/ 366591 w 1004612"/>
                    <a:gd name="connsiteY1" fmla="*/ 70141 h 1356347"/>
                    <a:gd name="connsiteX2" fmla="*/ 421742 w 1004612"/>
                    <a:gd name="connsiteY2" fmla="*/ 111707 h 1356347"/>
                    <a:gd name="connsiteX3" fmla="*/ 476892 w 1004612"/>
                    <a:gd name="connsiteY3" fmla="*/ 70141 h 1356347"/>
                    <a:gd name="connsiteX4" fmla="*/ 596202 w 1004612"/>
                    <a:gd name="connsiteY4" fmla="*/ 45435 h 1356347"/>
                    <a:gd name="connsiteX5" fmla="*/ 663269 w 1004612"/>
                    <a:gd name="connsiteY5" fmla="*/ 701082 h 1356347"/>
                    <a:gd name="connsiteX6" fmla="*/ 983650 w 1004612"/>
                    <a:gd name="connsiteY6" fmla="*/ 1356285 h 1356347"/>
                    <a:gd name="connsiteX7" fmla="*/ 63157 w 1004612"/>
                    <a:gd name="connsiteY7" fmla="*/ 664913 h 1356347"/>
                    <a:gd name="connsiteX8" fmla="*/ 247281 w 1004612"/>
                    <a:gd name="connsiteY8" fmla="*/ 45435 h 1356347"/>
                    <a:gd name="connsiteX0" fmla="*/ 247281 w 1000538"/>
                    <a:gd name="connsiteY0" fmla="*/ 2344 h 1313254"/>
                    <a:gd name="connsiteX1" fmla="*/ 366591 w 1000538"/>
                    <a:gd name="connsiteY1" fmla="*/ 27050 h 1313254"/>
                    <a:gd name="connsiteX2" fmla="*/ 421742 w 1000538"/>
                    <a:gd name="connsiteY2" fmla="*/ 68616 h 1313254"/>
                    <a:gd name="connsiteX3" fmla="*/ 476892 w 1000538"/>
                    <a:gd name="connsiteY3" fmla="*/ 27050 h 1313254"/>
                    <a:gd name="connsiteX4" fmla="*/ 711051 w 1000538"/>
                    <a:gd name="connsiteY4" fmla="*/ 72735 h 1313254"/>
                    <a:gd name="connsiteX5" fmla="*/ 663269 w 1000538"/>
                    <a:gd name="connsiteY5" fmla="*/ 657991 h 1313254"/>
                    <a:gd name="connsiteX6" fmla="*/ 983650 w 1000538"/>
                    <a:gd name="connsiteY6" fmla="*/ 1313194 h 1313254"/>
                    <a:gd name="connsiteX7" fmla="*/ 63157 w 1000538"/>
                    <a:gd name="connsiteY7" fmla="*/ 621822 h 1313254"/>
                    <a:gd name="connsiteX8" fmla="*/ 247281 w 1000538"/>
                    <a:gd name="connsiteY8" fmla="*/ 2344 h 1313254"/>
                    <a:gd name="connsiteX0" fmla="*/ 247281 w 1018567"/>
                    <a:gd name="connsiteY0" fmla="*/ 2344 h 1314245"/>
                    <a:gd name="connsiteX1" fmla="*/ 366591 w 1018567"/>
                    <a:gd name="connsiteY1" fmla="*/ 27050 h 1314245"/>
                    <a:gd name="connsiteX2" fmla="*/ 421742 w 1018567"/>
                    <a:gd name="connsiteY2" fmla="*/ 68616 h 1314245"/>
                    <a:gd name="connsiteX3" fmla="*/ 476892 w 1018567"/>
                    <a:gd name="connsiteY3" fmla="*/ 27050 h 1314245"/>
                    <a:gd name="connsiteX4" fmla="*/ 711051 w 1018567"/>
                    <a:gd name="connsiteY4" fmla="*/ 72735 h 1314245"/>
                    <a:gd name="connsiteX5" fmla="*/ 663269 w 1018567"/>
                    <a:gd name="connsiteY5" fmla="*/ 657991 h 1314245"/>
                    <a:gd name="connsiteX6" fmla="*/ 983650 w 1018567"/>
                    <a:gd name="connsiteY6" fmla="*/ 1313194 h 1314245"/>
                    <a:gd name="connsiteX7" fmla="*/ 63157 w 1018567"/>
                    <a:gd name="connsiteY7" fmla="*/ 621822 h 1314245"/>
                    <a:gd name="connsiteX8" fmla="*/ 247281 w 1018567"/>
                    <a:gd name="connsiteY8" fmla="*/ 2344 h 1314245"/>
                    <a:gd name="connsiteX0" fmla="*/ 223721 w 919911"/>
                    <a:gd name="connsiteY0" fmla="*/ 2344 h 1342661"/>
                    <a:gd name="connsiteX1" fmla="*/ 343031 w 919911"/>
                    <a:gd name="connsiteY1" fmla="*/ 27050 h 1342661"/>
                    <a:gd name="connsiteX2" fmla="*/ 398182 w 919911"/>
                    <a:gd name="connsiteY2" fmla="*/ 68616 h 1342661"/>
                    <a:gd name="connsiteX3" fmla="*/ 453332 w 919911"/>
                    <a:gd name="connsiteY3" fmla="*/ 27050 h 1342661"/>
                    <a:gd name="connsiteX4" fmla="*/ 687491 w 919911"/>
                    <a:gd name="connsiteY4" fmla="*/ 72735 h 1342661"/>
                    <a:gd name="connsiteX5" fmla="*/ 639709 w 919911"/>
                    <a:gd name="connsiteY5" fmla="*/ 657991 h 1342661"/>
                    <a:gd name="connsiteX6" fmla="*/ 880102 w 919911"/>
                    <a:gd name="connsiteY6" fmla="*/ 1341712 h 1342661"/>
                    <a:gd name="connsiteX7" fmla="*/ 39597 w 919911"/>
                    <a:gd name="connsiteY7" fmla="*/ 621822 h 1342661"/>
                    <a:gd name="connsiteX8" fmla="*/ 223721 w 919911"/>
                    <a:gd name="connsiteY8" fmla="*/ 2344 h 1342661"/>
                    <a:gd name="connsiteX0" fmla="*/ 209743 w 726782"/>
                    <a:gd name="connsiteY0" fmla="*/ 2342 h 1031714"/>
                    <a:gd name="connsiteX1" fmla="*/ 329053 w 726782"/>
                    <a:gd name="connsiteY1" fmla="*/ 27048 h 1031714"/>
                    <a:gd name="connsiteX2" fmla="*/ 384204 w 726782"/>
                    <a:gd name="connsiteY2" fmla="*/ 68614 h 1031714"/>
                    <a:gd name="connsiteX3" fmla="*/ 439354 w 726782"/>
                    <a:gd name="connsiteY3" fmla="*/ 27048 h 1031714"/>
                    <a:gd name="connsiteX4" fmla="*/ 673513 w 726782"/>
                    <a:gd name="connsiteY4" fmla="*/ 72733 h 1031714"/>
                    <a:gd name="connsiteX5" fmla="*/ 625731 w 726782"/>
                    <a:gd name="connsiteY5" fmla="*/ 657989 h 1031714"/>
                    <a:gd name="connsiteX6" fmla="*/ 665238 w 726782"/>
                    <a:gd name="connsiteY6" fmla="*/ 1029897 h 1031714"/>
                    <a:gd name="connsiteX7" fmla="*/ 25619 w 726782"/>
                    <a:gd name="connsiteY7" fmla="*/ 621820 h 1031714"/>
                    <a:gd name="connsiteX8" fmla="*/ 209743 w 726782"/>
                    <a:gd name="connsiteY8" fmla="*/ 2342 h 1031714"/>
                    <a:gd name="connsiteX0" fmla="*/ 210064 w 701477"/>
                    <a:gd name="connsiteY0" fmla="*/ 2342 h 1030541"/>
                    <a:gd name="connsiteX1" fmla="*/ 329374 w 701477"/>
                    <a:gd name="connsiteY1" fmla="*/ 27048 h 1030541"/>
                    <a:gd name="connsiteX2" fmla="*/ 384525 w 701477"/>
                    <a:gd name="connsiteY2" fmla="*/ 68614 h 1030541"/>
                    <a:gd name="connsiteX3" fmla="*/ 439675 w 701477"/>
                    <a:gd name="connsiteY3" fmla="*/ 27048 h 1030541"/>
                    <a:gd name="connsiteX4" fmla="*/ 673834 w 701477"/>
                    <a:gd name="connsiteY4" fmla="*/ 72733 h 1030541"/>
                    <a:gd name="connsiteX5" fmla="*/ 626052 w 701477"/>
                    <a:gd name="connsiteY5" fmla="*/ 657989 h 1030541"/>
                    <a:gd name="connsiteX6" fmla="*/ 665559 w 701477"/>
                    <a:gd name="connsiteY6" fmla="*/ 1029897 h 1030541"/>
                    <a:gd name="connsiteX7" fmla="*/ 25566 w 701477"/>
                    <a:gd name="connsiteY7" fmla="*/ 572207 h 1030541"/>
                    <a:gd name="connsiteX8" fmla="*/ 210064 w 701477"/>
                    <a:gd name="connsiteY8" fmla="*/ 2342 h 1030541"/>
                    <a:gd name="connsiteX0" fmla="*/ 207675 w 699088"/>
                    <a:gd name="connsiteY0" fmla="*/ 2342 h 1030541"/>
                    <a:gd name="connsiteX1" fmla="*/ 326985 w 699088"/>
                    <a:gd name="connsiteY1" fmla="*/ 27048 h 1030541"/>
                    <a:gd name="connsiteX2" fmla="*/ 382136 w 699088"/>
                    <a:gd name="connsiteY2" fmla="*/ 68614 h 1030541"/>
                    <a:gd name="connsiteX3" fmla="*/ 437286 w 699088"/>
                    <a:gd name="connsiteY3" fmla="*/ 27048 h 1030541"/>
                    <a:gd name="connsiteX4" fmla="*/ 671445 w 699088"/>
                    <a:gd name="connsiteY4" fmla="*/ 72733 h 1030541"/>
                    <a:gd name="connsiteX5" fmla="*/ 623663 w 699088"/>
                    <a:gd name="connsiteY5" fmla="*/ 657989 h 1030541"/>
                    <a:gd name="connsiteX6" fmla="*/ 663170 w 699088"/>
                    <a:gd name="connsiteY6" fmla="*/ 1029897 h 1030541"/>
                    <a:gd name="connsiteX7" fmla="*/ 23177 w 699088"/>
                    <a:gd name="connsiteY7" fmla="*/ 572207 h 1030541"/>
                    <a:gd name="connsiteX8" fmla="*/ 207675 w 699088"/>
                    <a:gd name="connsiteY8" fmla="*/ 2342 h 1030541"/>
                    <a:gd name="connsiteX0" fmla="*/ 224555 w 907939"/>
                    <a:gd name="connsiteY0" fmla="*/ 2342 h 1175878"/>
                    <a:gd name="connsiteX1" fmla="*/ 343865 w 907939"/>
                    <a:gd name="connsiteY1" fmla="*/ 27048 h 1175878"/>
                    <a:gd name="connsiteX2" fmla="*/ 399016 w 907939"/>
                    <a:gd name="connsiteY2" fmla="*/ 68614 h 1175878"/>
                    <a:gd name="connsiteX3" fmla="*/ 454166 w 907939"/>
                    <a:gd name="connsiteY3" fmla="*/ 27048 h 1175878"/>
                    <a:gd name="connsiteX4" fmla="*/ 688325 w 907939"/>
                    <a:gd name="connsiteY4" fmla="*/ 72733 h 1175878"/>
                    <a:gd name="connsiteX5" fmla="*/ 640543 w 907939"/>
                    <a:gd name="connsiteY5" fmla="*/ 657989 h 1175878"/>
                    <a:gd name="connsiteX6" fmla="*/ 888364 w 907939"/>
                    <a:gd name="connsiteY6" fmla="*/ 1175450 h 1175878"/>
                    <a:gd name="connsiteX7" fmla="*/ 40057 w 907939"/>
                    <a:gd name="connsiteY7" fmla="*/ 572207 h 1175878"/>
                    <a:gd name="connsiteX8" fmla="*/ 224555 w 907939"/>
                    <a:gd name="connsiteY8" fmla="*/ 2342 h 1175878"/>
                    <a:gd name="connsiteX0" fmla="*/ 174439 w 854702"/>
                    <a:gd name="connsiteY0" fmla="*/ 2342 h 1175547"/>
                    <a:gd name="connsiteX1" fmla="*/ 293749 w 854702"/>
                    <a:gd name="connsiteY1" fmla="*/ 27048 h 1175547"/>
                    <a:gd name="connsiteX2" fmla="*/ 348900 w 854702"/>
                    <a:gd name="connsiteY2" fmla="*/ 68614 h 1175547"/>
                    <a:gd name="connsiteX3" fmla="*/ 404050 w 854702"/>
                    <a:gd name="connsiteY3" fmla="*/ 27048 h 1175547"/>
                    <a:gd name="connsiteX4" fmla="*/ 638209 w 854702"/>
                    <a:gd name="connsiteY4" fmla="*/ 72733 h 1175547"/>
                    <a:gd name="connsiteX5" fmla="*/ 590427 w 854702"/>
                    <a:gd name="connsiteY5" fmla="*/ 657989 h 1175547"/>
                    <a:gd name="connsiteX6" fmla="*/ 838248 w 854702"/>
                    <a:gd name="connsiteY6" fmla="*/ 1175450 h 1175547"/>
                    <a:gd name="connsiteX7" fmla="*/ 52722 w 854702"/>
                    <a:gd name="connsiteY7" fmla="*/ 617737 h 1175547"/>
                    <a:gd name="connsiteX8" fmla="*/ 174439 w 854702"/>
                    <a:gd name="connsiteY8" fmla="*/ 2342 h 1175547"/>
                    <a:gd name="connsiteX0" fmla="*/ 209939 w 890202"/>
                    <a:gd name="connsiteY0" fmla="*/ 2342 h 1175547"/>
                    <a:gd name="connsiteX1" fmla="*/ 329249 w 890202"/>
                    <a:gd name="connsiteY1" fmla="*/ 27048 h 1175547"/>
                    <a:gd name="connsiteX2" fmla="*/ 384400 w 890202"/>
                    <a:gd name="connsiteY2" fmla="*/ 68614 h 1175547"/>
                    <a:gd name="connsiteX3" fmla="*/ 439550 w 890202"/>
                    <a:gd name="connsiteY3" fmla="*/ 27048 h 1175547"/>
                    <a:gd name="connsiteX4" fmla="*/ 673709 w 890202"/>
                    <a:gd name="connsiteY4" fmla="*/ 72733 h 1175547"/>
                    <a:gd name="connsiteX5" fmla="*/ 625927 w 890202"/>
                    <a:gd name="connsiteY5" fmla="*/ 657989 h 1175547"/>
                    <a:gd name="connsiteX6" fmla="*/ 873748 w 890202"/>
                    <a:gd name="connsiteY6" fmla="*/ 1175450 h 1175547"/>
                    <a:gd name="connsiteX7" fmla="*/ 88222 w 890202"/>
                    <a:gd name="connsiteY7" fmla="*/ 617737 h 1175547"/>
                    <a:gd name="connsiteX8" fmla="*/ 209939 w 890202"/>
                    <a:gd name="connsiteY8" fmla="*/ 2342 h 1175547"/>
                    <a:gd name="connsiteX0" fmla="*/ 209939 w 895031"/>
                    <a:gd name="connsiteY0" fmla="*/ 2342 h 1175551"/>
                    <a:gd name="connsiteX1" fmla="*/ 329249 w 895031"/>
                    <a:gd name="connsiteY1" fmla="*/ 27048 h 1175551"/>
                    <a:gd name="connsiteX2" fmla="*/ 384400 w 895031"/>
                    <a:gd name="connsiteY2" fmla="*/ 68614 h 1175551"/>
                    <a:gd name="connsiteX3" fmla="*/ 439550 w 895031"/>
                    <a:gd name="connsiteY3" fmla="*/ 27048 h 1175551"/>
                    <a:gd name="connsiteX4" fmla="*/ 673709 w 895031"/>
                    <a:gd name="connsiteY4" fmla="*/ 72733 h 1175551"/>
                    <a:gd name="connsiteX5" fmla="*/ 625927 w 895031"/>
                    <a:gd name="connsiteY5" fmla="*/ 657989 h 1175551"/>
                    <a:gd name="connsiteX6" fmla="*/ 873748 w 895031"/>
                    <a:gd name="connsiteY6" fmla="*/ 1175450 h 1175551"/>
                    <a:gd name="connsiteX7" fmla="*/ 88222 w 895031"/>
                    <a:gd name="connsiteY7" fmla="*/ 617737 h 1175551"/>
                    <a:gd name="connsiteX8" fmla="*/ 209939 w 895031"/>
                    <a:gd name="connsiteY8" fmla="*/ 2342 h 1175551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0190" h="1175544">
                      <a:moveTo>
                        <a:pt x="209939" y="2342"/>
                      </a:moveTo>
                      <a:cubicBezTo>
                        <a:pt x="249421" y="-4734"/>
                        <a:pt x="289884" y="4425"/>
                        <a:pt x="329249" y="27048"/>
                      </a:cubicBezTo>
                      <a:lnTo>
                        <a:pt x="384400" y="68614"/>
                      </a:lnTo>
                      <a:lnTo>
                        <a:pt x="439550" y="27048"/>
                      </a:lnTo>
                      <a:cubicBezTo>
                        <a:pt x="478915" y="4425"/>
                        <a:pt x="642891" y="-20749"/>
                        <a:pt x="675431" y="154443"/>
                      </a:cubicBezTo>
                      <a:cubicBezTo>
                        <a:pt x="695455" y="262248"/>
                        <a:pt x="592874" y="487821"/>
                        <a:pt x="625927" y="657989"/>
                      </a:cubicBezTo>
                      <a:cubicBezTo>
                        <a:pt x="658980" y="828157"/>
                        <a:pt x="963366" y="1182159"/>
                        <a:pt x="873748" y="1175450"/>
                      </a:cubicBezTo>
                      <a:cubicBezTo>
                        <a:pt x="784131" y="1168741"/>
                        <a:pt x="278743" y="849121"/>
                        <a:pt x="88222" y="617737"/>
                      </a:cubicBezTo>
                      <a:cubicBezTo>
                        <a:pt x="-102299" y="386353"/>
                        <a:pt x="52009" y="30644"/>
                        <a:pt x="209939" y="234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6699"/>
                    </a:gs>
                    <a:gs pos="100000">
                      <a:srgbClr val="FF0066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B5811825-7914-4275-8716-88A8B6BE5DC0}"/>
                    </a:ext>
                  </a:extLst>
                </p:cNvPr>
                <p:cNvSpPr/>
                <p:nvPr/>
              </p:nvSpPr>
              <p:spPr>
                <a:xfrm rot="1525486" flipH="1">
                  <a:off x="2163014" y="2379194"/>
                  <a:ext cx="383438" cy="536133"/>
                </a:xfrm>
                <a:custGeom>
                  <a:avLst/>
                  <a:gdLst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347052 w 752515"/>
                    <a:gd name="connsiteY11" fmla="*/ 1138804 h 1138804"/>
                    <a:gd name="connsiteX12" fmla="*/ 291490 w 752515"/>
                    <a:gd name="connsiteY12" fmla="*/ 1116932 h 1138804"/>
                    <a:gd name="connsiteX13" fmla="*/ 290030 w 752515"/>
                    <a:gd name="connsiteY13" fmla="*/ 1115625 h 1138804"/>
                    <a:gd name="connsiteX14" fmla="*/ 286153 w 752515"/>
                    <a:gd name="connsiteY14" fmla="*/ 1114097 h 1138804"/>
                    <a:gd name="connsiteX15" fmla="*/ 17673 w 752515"/>
                    <a:gd name="connsiteY15" fmla="*/ 621820 h 1138804"/>
                    <a:gd name="connsiteX16" fmla="*/ 201797 w 752515"/>
                    <a:gd name="connsiteY16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291490 w 752515"/>
                    <a:gd name="connsiteY11" fmla="*/ 1116932 h 1138804"/>
                    <a:gd name="connsiteX12" fmla="*/ 290030 w 752515"/>
                    <a:gd name="connsiteY12" fmla="*/ 1115625 h 1138804"/>
                    <a:gd name="connsiteX13" fmla="*/ 286153 w 752515"/>
                    <a:gd name="connsiteY13" fmla="*/ 1114097 h 1138804"/>
                    <a:gd name="connsiteX14" fmla="*/ 17673 w 752515"/>
                    <a:gd name="connsiteY14" fmla="*/ 621820 h 1138804"/>
                    <a:gd name="connsiteX15" fmla="*/ 201797 w 752515"/>
                    <a:gd name="connsiteY15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291490 w 752515"/>
                    <a:gd name="connsiteY10" fmla="*/ 1116932 h 1138804"/>
                    <a:gd name="connsiteX11" fmla="*/ 290030 w 752515"/>
                    <a:gd name="connsiteY11" fmla="*/ 1115625 h 1138804"/>
                    <a:gd name="connsiteX12" fmla="*/ 286153 w 752515"/>
                    <a:gd name="connsiteY12" fmla="*/ 1114097 h 1138804"/>
                    <a:gd name="connsiteX13" fmla="*/ 17673 w 752515"/>
                    <a:gd name="connsiteY13" fmla="*/ 621820 h 1138804"/>
                    <a:gd name="connsiteX14" fmla="*/ 201797 w 752515"/>
                    <a:gd name="connsiteY14" fmla="*/ 2342 h 1138804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461025 w 752515"/>
                    <a:gd name="connsiteY8" fmla="*/ 1116932 h 1116931"/>
                    <a:gd name="connsiteX9" fmla="*/ 291490 w 752515"/>
                    <a:gd name="connsiteY9" fmla="*/ 1116932 h 1116931"/>
                    <a:gd name="connsiteX10" fmla="*/ 290030 w 752515"/>
                    <a:gd name="connsiteY10" fmla="*/ 1115625 h 1116931"/>
                    <a:gd name="connsiteX11" fmla="*/ 286153 w 752515"/>
                    <a:gd name="connsiteY11" fmla="*/ 1114097 h 1116931"/>
                    <a:gd name="connsiteX12" fmla="*/ 17673 w 752515"/>
                    <a:gd name="connsiteY12" fmla="*/ 621820 h 1116931"/>
                    <a:gd name="connsiteX13" fmla="*/ 201797 w 752515"/>
                    <a:gd name="connsiteY13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286153 w 752515"/>
                    <a:gd name="connsiteY10" fmla="*/ 1114097 h 1116931"/>
                    <a:gd name="connsiteX11" fmla="*/ 17673 w 752515"/>
                    <a:gd name="connsiteY11" fmla="*/ 621820 h 1116931"/>
                    <a:gd name="connsiteX12" fmla="*/ 201797 w 752515"/>
                    <a:gd name="connsiteY12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17673 w 752515"/>
                    <a:gd name="connsiteY10" fmla="*/ 621820 h 1116931"/>
                    <a:gd name="connsiteX11" fmla="*/ 201797 w 752515"/>
                    <a:gd name="connsiteY11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291490 w 752515"/>
                    <a:gd name="connsiteY7" fmla="*/ 1116932 h 1116931"/>
                    <a:gd name="connsiteX8" fmla="*/ 290030 w 752515"/>
                    <a:gd name="connsiteY8" fmla="*/ 1115625 h 1116931"/>
                    <a:gd name="connsiteX9" fmla="*/ 17673 w 752515"/>
                    <a:gd name="connsiteY9" fmla="*/ 621820 h 1116931"/>
                    <a:gd name="connsiteX10" fmla="*/ 201797 w 752515"/>
                    <a:gd name="connsiteY10" fmla="*/ 2342 h 1116931"/>
                    <a:gd name="connsiteX0" fmla="*/ 201797 w 747449"/>
                    <a:gd name="connsiteY0" fmla="*/ 2342 h 1116931"/>
                    <a:gd name="connsiteX1" fmla="*/ 321107 w 747449"/>
                    <a:gd name="connsiteY1" fmla="*/ 27048 h 1116931"/>
                    <a:gd name="connsiteX2" fmla="*/ 376258 w 747449"/>
                    <a:gd name="connsiteY2" fmla="*/ 68614 h 1116931"/>
                    <a:gd name="connsiteX3" fmla="*/ 431408 w 747449"/>
                    <a:gd name="connsiteY3" fmla="*/ 27048 h 1116931"/>
                    <a:gd name="connsiteX4" fmla="*/ 550718 w 747449"/>
                    <a:gd name="connsiteY4" fmla="*/ 2342 h 1116931"/>
                    <a:gd name="connsiteX5" fmla="*/ 734842 w 747449"/>
                    <a:gd name="connsiteY5" fmla="*/ 621820 h 1116931"/>
                    <a:gd name="connsiteX6" fmla="*/ 291490 w 747449"/>
                    <a:gd name="connsiteY6" fmla="*/ 1116932 h 1116931"/>
                    <a:gd name="connsiteX7" fmla="*/ 290030 w 747449"/>
                    <a:gd name="connsiteY7" fmla="*/ 1115625 h 1116931"/>
                    <a:gd name="connsiteX8" fmla="*/ 17673 w 747449"/>
                    <a:gd name="connsiteY8" fmla="*/ 621820 h 1116931"/>
                    <a:gd name="connsiteX9" fmla="*/ 201797 w 747449"/>
                    <a:gd name="connsiteY9" fmla="*/ 2342 h 1116931"/>
                    <a:gd name="connsiteX0" fmla="*/ 201797 w 938167"/>
                    <a:gd name="connsiteY0" fmla="*/ 2342 h 1313193"/>
                    <a:gd name="connsiteX1" fmla="*/ 321107 w 938167"/>
                    <a:gd name="connsiteY1" fmla="*/ 27048 h 1313193"/>
                    <a:gd name="connsiteX2" fmla="*/ 376258 w 938167"/>
                    <a:gd name="connsiteY2" fmla="*/ 68614 h 1313193"/>
                    <a:gd name="connsiteX3" fmla="*/ 431408 w 938167"/>
                    <a:gd name="connsiteY3" fmla="*/ 27048 h 1313193"/>
                    <a:gd name="connsiteX4" fmla="*/ 550718 w 938167"/>
                    <a:gd name="connsiteY4" fmla="*/ 2342 h 1313193"/>
                    <a:gd name="connsiteX5" fmla="*/ 734842 w 938167"/>
                    <a:gd name="connsiteY5" fmla="*/ 621820 h 1313193"/>
                    <a:gd name="connsiteX6" fmla="*/ 291490 w 938167"/>
                    <a:gd name="connsiteY6" fmla="*/ 1116932 h 1313193"/>
                    <a:gd name="connsiteX7" fmla="*/ 938166 w 938167"/>
                    <a:gd name="connsiteY7" fmla="*/ 1313192 h 1313193"/>
                    <a:gd name="connsiteX8" fmla="*/ 17673 w 938167"/>
                    <a:gd name="connsiteY8" fmla="*/ 621820 h 1313193"/>
                    <a:gd name="connsiteX9" fmla="*/ 201797 w 938167"/>
                    <a:gd name="connsiteY9" fmla="*/ 2342 h 1313193"/>
                    <a:gd name="connsiteX0" fmla="*/ 201797 w 969333"/>
                    <a:gd name="connsiteY0" fmla="*/ 2342 h 1313193"/>
                    <a:gd name="connsiteX1" fmla="*/ 321107 w 969333"/>
                    <a:gd name="connsiteY1" fmla="*/ 27048 h 1313193"/>
                    <a:gd name="connsiteX2" fmla="*/ 376258 w 969333"/>
                    <a:gd name="connsiteY2" fmla="*/ 68614 h 1313193"/>
                    <a:gd name="connsiteX3" fmla="*/ 431408 w 969333"/>
                    <a:gd name="connsiteY3" fmla="*/ 27048 h 1313193"/>
                    <a:gd name="connsiteX4" fmla="*/ 550718 w 969333"/>
                    <a:gd name="connsiteY4" fmla="*/ 2342 h 1313193"/>
                    <a:gd name="connsiteX5" fmla="*/ 734842 w 969333"/>
                    <a:gd name="connsiteY5" fmla="*/ 621820 h 1313193"/>
                    <a:gd name="connsiteX6" fmla="*/ 938166 w 969333"/>
                    <a:gd name="connsiteY6" fmla="*/ 1313192 h 1313193"/>
                    <a:gd name="connsiteX7" fmla="*/ 17673 w 969333"/>
                    <a:gd name="connsiteY7" fmla="*/ 621820 h 1313193"/>
                    <a:gd name="connsiteX8" fmla="*/ 201797 w 969333"/>
                    <a:gd name="connsiteY8" fmla="*/ 2342 h 1313193"/>
                    <a:gd name="connsiteX0" fmla="*/ 201797 w 1003109"/>
                    <a:gd name="connsiteY0" fmla="*/ 2342 h 1314581"/>
                    <a:gd name="connsiteX1" fmla="*/ 321107 w 1003109"/>
                    <a:gd name="connsiteY1" fmla="*/ 27048 h 1314581"/>
                    <a:gd name="connsiteX2" fmla="*/ 376258 w 1003109"/>
                    <a:gd name="connsiteY2" fmla="*/ 68614 h 1314581"/>
                    <a:gd name="connsiteX3" fmla="*/ 431408 w 1003109"/>
                    <a:gd name="connsiteY3" fmla="*/ 27048 h 1314581"/>
                    <a:gd name="connsiteX4" fmla="*/ 550718 w 1003109"/>
                    <a:gd name="connsiteY4" fmla="*/ 2342 h 1314581"/>
                    <a:gd name="connsiteX5" fmla="*/ 734842 w 1003109"/>
                    <a:gd name="connsiteY5" fmla="*/ 621820 h 1314581"/>
                    <a:gd name="connsiteX6" fmla="*/ 938166 w 1003109"/>
                    <a:gd name="connsiteY6" fmla="*/ 1313192 h 1314581"/>
                    <a:gd name="connsiteX7" fmla="*/ 17673 w 1003109"/>
                    <a:gd name="connsiteY7" fmla="*/ 621820 h 1314581"/>
                    <a:gd name="connsiteX8" fmla="*/ 201797 w 1003109"/>
                    <a:gd name="connsiteY8" fmla="*/ 2342 h 1314581"/>
                    <a:gd name="connsiteX0" fmla="*/ 247281 w 1048593"/>
                    <a:gd name="connsiteY0" fmla="*/ 2342 h 1314630"/>
                    <a:gd name="connsiteX1" fmla="*/ 366591 w 1048593"/>
                    <a:gd name="connsiteY1" fmla="*/ 27048 h 1314630"/>
                    <a:gd name="connsiteX2" fmla="*/ 421742 w 1048593"/>
                    <a:gd name="connsiteY2" fmla="*/ 68614 h 1314630"/>
                    <a:gd name="connsiteX3" fmla="*/ 476892 w 1048593"/>
                    <a:gd name="connsiteY3" fmla="*/ 27048 h 1314630"/>
                    <a:gd name="connsiteX4" fmla="*/ 596202 w 1048593"/>
                    <a:gd name="connsiteY4" fmla="*/ 2342 h 1314630"/>
                    <a:gd name="connsiteX5" fmla="*/ 780326 w 1048593"/>
                    <a:gd name="connsiteY5" fmla="*/ 621820 h 1314630"/>
                    <a:gd name="connsiteX6" fmla="*/ 983650 w 1048593"/>
                    <a:gd name="connsiteY6" fmla="*/ 1313192 h 1314630"/>
                    <a:gd name="connsiteX7" fmla="*/ 63157 w 1048593"/>
                    <a:gd name="connsiteY7" fmla="*/ 621820 h 1314630"/>
                    <a:gd name="connsiteX8" fmla="*/ 247281 w 1048593"/>
                    <a:gd name="connsiteY8" fmla="*/ 2342 h 1314630"/>
                    <a:gd name="connsiteX0" fmla="*/ 247281 w 1001260"/>
                    <a:gd name="connsiteY0" fmla="*/ 45435 h 1356345"/>
                    <a:gd name="connsiteX1" fmla="*/ 366591 w 1001260"/>
                    <a:gd name="connsiteY1" fmla="*/ 70141 h 1356345"/>
                    <a:gd name="connsiteX2" fmla="*/ 421742 w 1001260"/>
                    <a:gd name="connsiteY2" fmla="*/ 111707 h 1356345"/>
                    <a:gd name="connsiteX3" fmla="*/ 476892 w 1001260"/>
                    <a:gd name="connsiteY3" fmla="*/ 70141 h 1356345"/>
                    <a:gd name="connsiteX4" fmla="*/ 596202 w 1001260"/>
                    <a:gd name="connsiteY4" fmla="*/ 45435 h 1356345"/>
                    <a:gd name="connsiteX5" fmla="*/ 663269 w 1001260"/>
                    <a:gd name="connsiteY5" fmla="*/ 701082 h 1356345"/>
                    <a:gd name="connsiteX6" fmla="*/ 983650 w 1001260"/>
                    <a:gd name="connsiteY6" fmla="*/ 1356285 h 1356345"/>
                    <a:gd name="connsiteX7" fmla="*/ 63157 w 1001260"/>
                    <a:gd name="connsiteY7" fmla="*/ 664913 h 1356345"/>
                    <a:gd name="connsiteX8" fmla="*/ 247281 w 1001260"/>
                    <a:gd name="connsiteY8" fmla="*/ 45435 h 1356345"/>
                    <a:gd name="connsiteX0" fmla="*/ 247281 w 1004612"/>
                    <a:gd name="connsiteY0" fmla="*/ 45435 h 1356347"/>
                    <a:gd name="connsiteX1" fmla="*/ 366591 w 1004612"/>
                    <a:gd name="connsiteY1" fmla="*/ 70141 h 1356347"/>
                    <a:gd name="connsiteX2" fmla="*/ 421742 w 1004612"/>
                    <a:gd name="connsiteY2" fmla="*/ 111707 h 1356347"/>
                    <a:gd name="connsiteX3" fmla="*/ 476892 w 1004612"/>
                    <a:gd name="connsiteY3" fmla="*/ 70141 h 1356347"/>
                    <a:gd name="connsiteX4" fmla="*/ 596202 w 1004612"/>
                    <a:gd name="connsiteY4" fmla="*/ 45435 h 1356347"/>
                    <a:gd name="connsiteX5" fmla="*/ 663269 w 1004612"/>
                    <a:gd name="connsiteY5" fmla="*/ 701082 h 1356347"/>
                    <a:gd name="connsiteX6" fmla="*/ 983650 w 1004612"/>
                    <a:gd name="connsiteY6" fmla="*/ 1356285 h 1356347"/>
                    <a:gd name="connsiteX7" fmla="*/ 63157 w 1004612"/>
                    <a:gd name="connsiteY7" fmla="*/ 664913 h 1356347"/>
                    <a:gd name="connsiteX8" fmla="*/ 247281 w 1004612"/>
                    <a:gd name="connsiteY8" fmla="*/ 45435 h 1356347"/>
                    <a:gd name="connsiteX0" fmla="*/ 247281 w 1000538"/>
                    <a:gd name="connsiteY0" fmla="*/ 2344 h 1313254"/>
                    <a:gd name="connsiteX1" fmla="*/ 366591 w 1000538"/>
                    <a:gd name="connsiteY1" fmla="*/ 27050 h 1313254"/>
                    <a:gd name="connsiteX2" fmla="*/ 421742 w 1000538"/>
                    <a:gd name="connsiteY2" fmla="*/ 68616 h 1313254"/>
                    <a:gd name="connsiteX3" fmla="*/ 476892 w 1000538"/>
                    <a:gd name="connsiteY3" fmla="*/ 27050 h 1313254"/>
                    <a:gd name="connsiteX4" fmla="*/ 711051 w 1000538"/>
                    <a:gd name="connsiteY4" fmla="*/ 72735 h 1313254"/>
                    <a:gd name="connsiteX5" fmla="*/ 663269 w 1000538"/>
                    <a:gd name="connsiteY5" fmla="*/ 657991 h 1313254"/>
                    <a:gd name="connsiteX6" fmla="*/ 983650 w 1000538"/>
                    <a:gd name="connsiteY6" fmla="*/ 1313194 h 1313254"/>
                    <a:gd name="connsiteX7" fmla="*/ 63157 w 1000538"/>
                    <a:gd name="connsiteY7" fmla="*/ 621822 h 1313254"/>
                    <a:gd name="connsiteX8" fmla="*/ 247281 w 1000538"/>
                    <a:gd name="connsiteY8" fmla="*/ 2344 h 1313254"/>
                    <a:gd name="connsiteX0" fmla="*/ 247281 w 1018567"/>
                    <a:gd name="connsiteY0" fmla="*/ 2344 h 1314245"/>
                    <a:gd name="connsiteX1" fmla="*/ 366591 w 1018567"/>
                    <a:gd name="connsiteY1" fmla="*/ 27050 h 1314245"/>
                    <a:gd name="connsiteX2" fmla="*/ 421742 w 1018567"/>
                    <a:gd name="connsiteY2" fmla="*/ 68616 h 1314245"/>
                    <a:gd name="connsiteX3" fmla="*/ 476892 w 1018567"/>
                    <a:gd name="connsiteY3" fmla="*/ 27050 h 1314245"/>
                    <a:gd name="connsiteX4" fmla="*/ 711051 w 1018567"/>
                    <a:gd name="connsiteY4" fmla="*/ 72735 h 1314245"/>
                    <a:gd name="connsiteX5" fmla="*/ 663269 w 1018567"/>
                    <a:gd name="connsiteY5" fmla="*/ 657991 h 1314245"/>
                    <a:gd name="connsiteX6" fmla="*/ 983650 w 1018567"/>
                    <a:gd name="connsiteY6" fmla="*/ 1313194 h 1314245"/>
                    <a:gd name="connsiteX7" fmla="*/ 63157 w 1018567"/>
                    <a:gd name="connsiteY7" fmla="*/ 621822 h 1314245"/>
                    <a:gd name="connsiteX8" fmla="*/ 247281 w 1018567"/>
                    <a:gd name="connsiteY8" fmla="*/ 2344 h 1314245"/>
                    <a:gd name="connsiteX0" fmla="*/ 223721 w 919911"/>
                    <a:gd name="connsiteY0" fmla="*/ 2344 h 1342661"/>
                    <a:gd name="connsiteX1" fmla="*/ 343031 w 919911"/>
                    <a:gd name="connsiteY1" fmla="*/ 27050 h 1342661"/>
                    <a:gd name="connsiteX2" fmla="*/ 398182 w 919911"/>
                    <a:gd name="connsiteY2" fmla="*/ 68616 h 1342661"/>
                    <a:gd name="connsiteX3" fmla="*/ 453332 w 919911"/>
                    <a:gd name="connsiteY3" fmla="*/ 27050 h 1342661"/>
                    <a:gd name="connsiteX4" fmla="*/ 687491 w 919911"/>
                    <a:gd name="connsiteY4" fmla="*/ 72735 h 1342661"/>
                    <a:gd name="connsiteX5" fmla="*/ 639709 w 919911"/>
                    <a:gd name="connsiteY5" fmla="*/ 657991 h 1342661"/>
                    <a:gd name="connsiteX6" fmla="*/ 880102 w 919911"/>
                    <a:gd name="connsiteY6" fmla="*/ 1341712 h 1342661"/>
                    <a:gd name="connsiteX7" fmla="*/ 39597 w 919911"/>
                    <a:gd name="connsiteY7" fmla="*/ 621822 h 1342661"/>
                    <a:gd name="connsiteX8" fmla="*/ 223721 w 919911"/>
                    <a:gd name="connsiteY8" fmla="*/ 2344 h 1342661"/>
                    <a:gd name="connsiteX0" fmla="*/ 209743 w 726782"/>
                    <a:gd name="connsiteY0" fmla="*/ 2342 h 1031714"/>
                    <a:gd name="connsiteX1" fmla="*/ 329053 w 726782"/>
                    <a:gd name="connsiteY1" fmla="*/ 27048 h 1031714"/>
                    <a:gd name="connsiteX2" fmla="*/ 384204 w 726782"/>
                    <a:gd name="connsiteY2" fmla="*/ 68614 h 1031714"/>
                    <a:gd name="connsiteX3" fmla="*/ 439354 w 726782"/>
                    <a:gd name="connsiteY3" fmla="*/ 27048 h 1031714"/>
                    <a:gd name="connsiteX4" fmla="*/ 673513 w 726782"/>
                    <a:gd name="connsiteY4" fmla="*/ 72733 h 1031714"/>
                    <a:gd name="connsiteX5" fmla="*/ 625731 w 726782"/>
                    <a:gd name="connsiteY5" fmla="*/ 657989 h 1031714"/>
                    <a:gd name="connsiteX6" fmla="*/ 665238 w 726782"/>
                    <a:gd name="connsiteY6" fmla="*/ 1029897 h 1031714"/>
                    <a:gd name="connsiteX7" fmla="*/ 25619 w 726782"/>
                    <a:gd name="connsiteY7" fmla="*/ 621820 h 1031714"/>
                    <a:gd name="connsiteX8" fmla="*/ 209743 w 726782"/>
                    <a:gd name="connsiteY8" fmla="*/ 2342 h 1031714"/>
                    <a:gd name="connsiteX0" fmla="*/ 210064 w 701477"/>
                    <a:gd name="connsiteY0" fmla="*/ 2342 h 1030541"/>
                    <a:gd name="connsiteX1" fmla="*/ 329374 w 701477"/>
                    <a:gd name="connsiteY1" fmla="*/ 27048 h 1030541"/>
                    <a:gd name="connsiteX2" fmla="*/ 384525 w 701477"/>
                    <a:gd name="connsiteY2" fmla="*/ 68614 h 1030541"/>
                    <a:gd name="connsiteX3" fmla="*/ 439675 w 701477"/>
                    <a:gd name="connsiteY3" fmla="*/ 27048 h 1030541"/>
                    <a:gd name="connsiteX4" fmla="*/ 673834 w 701477"/>
                    <a:gd name="connsiteY4" fmla="*/ 72733 h 1030541"/>
                    <a:gd name="connsiteX5" fmla="*/ 626052 w 701477"/>
                    <a:gd name="connsiteY5" fmla="*/ 657989 h 1030541"/>
                    <a:gd name="connsiteX6" fmla="*/ 665559 w 701477"/>
                    <a:gd name="connsiteY6" fmla="*/ 1029897 h 1030541"/>
                    <a:gd name="connsiteX7" fmla="*/ 25566 w 701477"/>
                    <a:gd name="connsiteY7" fmla="*/ 572207 h 1030541"/>
                    <a:gd name="connsiteX8" fmla="*/ 210064 w 701477"/>
                    <a:gd name="connsiteY8" fmla="*/ 2342 h 1030541"/>
                    <a:gd name="connsiteX0" fmla="*/ 207675 w 699088"/>
                    <a:gd name="connsiteY0" fmla="*/ 2342 h 1030541"/>
                    <a:gd name="connsiteX1" fmla="*/ 326985 w 699088"/>
                    <a:gd name="connsiteY1" fmla="*/ 27048 h 1030541"/>
                    <a:gd name="connsiteX2" fmla="*/ 382136 w 699088"/>
                    <a:gd name="connsiteY2" fmla="*/ 68614 h 1030541"/>
                    <a:gd name="connsiteX3" fmla="*/ 437286 w 699088"/>
                    <a:gd name="connsiteY3" fmla="*/ 27048 h 1030541"/>
                    <a:gd name="connsiteX4" fmla="*/ 671445 w 699088"/>
                    <a:gd name="connsiteY4" fmla="*/ 72733 h 1030541"/>
                    <a:gd name="connsiteX5" fmla="*/ 623663 w 699088"/>
                    <a:gd name="connsiteY5" fmla="*/ 657989 h 1030541"/>
                    <a:gd name="connsiteX6" fmla="*/ 663170 w 699088"/>
                    <a:gd name="connsiteY6" fmla="*/ 1029897 h 1030541"/>
                    <a:gd name="connsiteX7" fmla="*/ 23177 w 699088"/>
                    <a:gd name="connsiteY7" fmla="*/ 572207 h 1030541"/>
                    <a:gd name="connsiteX8" fmla="*/ 207675 w 699088"/>
                    <a:gd name="connsiteY8" fmla="*/ 2342 h 1030541"/>
                    <a:gd name="connsiteX0" fmla="*/ 224555 w 907939"/>
                    <a:gd name="connsiteY0" fmla="*/ 2342 h 1175878"/>
                    <a:gd name="connsiteX1" fmla="*/ 343865 w 907939"/>
                    <a:gd name="connsiteY1" fmla="*/ 27048 h 1175878"/>
                    <a:gd name="connsiteX2" fmla="*/ 399016 w 907939"/>
                    <a:gd name="connsiteY2" fmla="*/ 68614 h 1175878"/>
                    <a:gd name="connsiteX3" fmla="*/ 454166 w 907939"/>
                    <a:gd name="connsiteY3" fmla="*/ 27048 h 1175878"/>
                    <a:gd name="connsiteX4" fmla="*/ 688325 w 907939"/>
                    <a:gd name="connsiteY4" fmla="*/ 72733 h 1175878"/>
                    <a:gd name="connsiteX5" fmla="*/ 640543 w 907939"/>
                    <a:gd name="connsiteY5" fmla="*/ 657989 h 1175878"/>
                    <a:gd name="connsiteX6" fmla="*/ 888364 w 907939"/>
                    <a:gd name="connsiteY6" fmla="*/ 1175450 h 1175878"/>
                    <a:gd name="connsiteX7" fmla="*/ 40057 w 907939"/>
                    <a:gd name="connsiteY7" fmla="*/ 572207 h 1175878"/>
                    <a:gd name="connsiteX8" fmla="*/ 224555 w 907939"/>
                    <a:gd name="connsiteY8" fmla="*/ 2342 h 1175878"/>
                    <a:gd name="connsiteX0" fmla="*/ 174439 w 854702"/>
                    <a:gd name="connsiteY0" fmla="*/ 2342 h 1175547"/>
                    <a:gd name="connsiteX1" fmla="*/ 293749 w 854702"/>
                    <a:gd name="connsiteY1" fmla="*/ 27048 h 1175547"/>
                    <a:gd name="connsiteX2" fmla="*/ 348900 w 854702"/>
                    <a:gd name="connsiteY2" fmla="*/ 68614 h 1175547"/>
                    <a:gd name="connsiteX3" fmla="*/ 404050 w 854702"/>
                    <a:gd name="connsiteY3" fmla="*/ 27048 h 1175547"/>
                    <a:gd name="connsiteX4" fmla="*/ 638209 w 854702"/>
                    <a:gd name="connsiteY4" fmla="*/ 72733 h 1175547"/>
                    <a:gd name="connsiteX5" fmla="*/ 590427 w 854702"/>
                    <a:gd name="connsiteY5" fmla="*/ 657989 h 1175547"/>
                    <a:gd name="connsiteX6" fmla="*/ 838248 w 854702"/>
                    <a:gd name="connsiteY6" fmla="*/ 1175450 h 1175547"/>
                    <a:gd name="connsiteX7" fmla="*/ 52722 w 854702"/>
                    <a:gd name="connsiteY7" fmla="*/ 617737 h 1175547"/>
                    <a:gd name="connsiteX8" fmla="*/ 174439 w 854702"/>
                    <a:gd name="connsiteY8" fmla="*/ 2342 h 1175547"/>
                    <a:gd name="connsiteX0" fmla="*/ 209939 w 890202"/>
                    <a:gd name="connsiteY0" fmla="*/ 2342 h 1175547"/>
                    <a:gd name="connsiteX1" fmla="*/ 329249 w 890202"/>
                    <a:gd name="connsiteY1" fmla="*/ 27048 h 1175547"/>
                    <a:gd name="connsiteX2" fmla="*/ 384400 w 890202"/>
                    <a:gd name="connsiteY2" fmla="*/ 68614 h 1175547"/>
                    <a:gd name="connsiteX3" fmla="*/ 439550 w 890202"/>
                    <a:gd name="connsiteY3" fmla="*/ 27048 h 1175547"/>
                    <a:gd name="connsiteX4" fmla="*/ 673709 w 890202"/>
                    <a:gd name="connsiteY4" fmla="*/ 72733 h 1175547"/>
                    <a:gd name="connsiteX5" fmla="*/ 625927 w 890202"/>
                    <a:gd name="connsiteY5" fmla="*/ 657989 h 1175547"/>
                    <a:gd name="connsiteX6" fmla="*/ 873748 w 890202"/>
                    <a:gd name="connsiteY6" fmla="*/ 1175450 h 1175547"/>
                    <a:gd name="connsiteX7" fmla="*/ 88222 w 890202"/>
                    <a:gd name="connsiteY7" fmla="*/ 617737 h 1175547"/>
                    <a:gd name="connsiteX8" fmla="*/ 209939 w 890202"/>
                    <a:gd name="connsiteY8" fmla="*/ 2342 h 1175547"/>
                    <a:gd name="connsiteX0" fmla="*/ 209939 w 895031"/>
                    <a:gd name="connsiteY0" fmla="*/ 2342 h 1175551"/>
                    <a:gd name="connsiteX1" fmla="*/ 329249 w 895031"/>
                    <a:gd name="connsiteY1" fmla="*/ 27048 h 1175551"/>
                    <a:gd name="connsiteX2" fmla="*/ 384400 w 895031"/>
                    <a:gd name="connsiteY2" fmla="*/ 68614 h 1175551"/>
                    <a:gd name="connsiteX3" fmla="*/ 439550 w 895031"/>
                    <a:gd name="connsiteY3" fmla="*/ 27048 h 1175551"/>
                    <a:gd name="connsiteX4" fmla="*/ 673709 w 895031"/>
                    <a:gd name="connsiteY4" fmla="*/ 72733 h 1175551"/>
                    <a:gd name="connsiteX5" fmla="*/ 625927 w 895031"/>
                    <a:gd name="connsiteY5" fmla="*/ 657989 h 1175551"/>
                    <a:gd name="connsiteX6" fmla="*/ 873748 w 895031"/>
                    <a:gd name="connsiteY6" fmla="*/ 1175450 h 1175551"/>
                    <a:gd name="connsiteX7" fmla="*/ 88222 w 895031"/>
                    <a:gd name="connsiteY7" fmla="*/ 617737 h 1175551"/>
                    <a:gd name="connsiteX8" fmla="*/ 209939 w 895031"/>
                    <a:gd name="connsiteY8" fmla="*/ 2342 h 1175551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0190" h="1175544">
                      <a:moveTo>
                        <a:pt x="209939" y="2342"/>
                      </a:moveTo>
                      <a:cubicBezTo>
                        <a:pt x="249421" y="-4734"/>
                        <a:pt x="289884" y="4425"/>
                        <a:pt x="329249" y="27048"/>
                      </a:cubicBezTo>
                      <a:lnTo>
                        <a:pt x="384400" y="68614"/>
                      </a:lnTo>
                      <a:lnTo>
                        <a:pt x="439550" y="27048"/>
                      </a:lnTo>
                      <a:cubicBezTo>
                        <a:pt x="478915" y="4425"/>
                        <a:pt x="642891" y="-20749"/>
                        <a:pt x="675431" y="154443"/>
                      </a:cubicBezTo>
                      <a:cubicBezTo>
                        <a:pt x="695455" y="262248"/>
                        <a:pt x="592874" y="487821"/>
                        <a:pt x="625927" y="657989"/>
                      </a:cubicBezTo>
                      <a:cubicBezTo>
                        <a:pt x="658980" y="828157"/>
                        <a:pt x="963366" y="1182159"/>
                        <a:pt x="873748" y="1175450"/>
                      </a:cubicBezTo>
                      <a:cubicBezTo>
                        <a:pt x="784131" y="1168741"/>
                        <a:pt x="278743" y="849121"/>
                        <a:pt x="88222" y="617737"/>
                      </a:cubicBezTo>
                      <a:cubicBezTo>
                        <a:pt x="-102299" y="386353"/>
                        <a:pt x="52009" y="30644"/>
                        <a:pt x="209939" y="234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6699"/>
                    </a:gs>
                    <a:gs pos="100000">
                      <a:srgbClr val="FF0066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EFFE4B67-CEC7-40F9-8E90-9BA2FFA4F45C}"/>
                    </a:ext>
                  </a:extLst>
                </p:cNvPr>
                <p:cNvGrpSpPr/>
                <p:nvPr/>
              </p:nvGrpSpPr>
              <p:grpSpPr>
                <a:xfrm>
                  <a:off x="1770441" y="2474119"/>
                  <a:ext cx="486984" cy="383014"/>
                  <a:chOff x="1770441" y="2197894"/>
                  <a:chExt cx="486984" cy="593820"/>
                </a:xfrm>
              </p:grpSpPr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F78FE14C-0B02-41D3-9DB3-12763F06578C}"/>
                      </a:ext>
                    </a:extLst>
                  </p:cNvPr>
                  <p:cNvSpPr/>
                  <p:nvPr/>
                </p:nvSpPr>
                <p:spPr>
                  <a:xfrm>
                    <a:off x="1770441" y="2197894"/>
                    <a:ext cx="486984" cy="593820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515" h="1138804">
                        <a:moveTo>
                          <a:pt x="201797" y="2342"/>
                        </a:moveTo>
                        <a:cubicBezTo>
                          <a:pt x="241279" y="-4734"/>
                          <a:pt x="281742" y="4425"/>
                          <a:pt x="321107" y="27048"/>
                        </a:cubicBezTo>
                        <a:lnTo>
                          <a:pt x="376258" y="68614"/>
                        </a:lnTo>
                        <a:lnTo>
                          <a:pt x="431408" y="27048"/>
                        </a:lnTo>
                        <a:cubicBezTo>
                          <a:pt x="470773" y="4425"/>
                          <a:pt x="511236" y="-4734"/>
                          <a:pt x="550718" y="2342"/>
                        </a:cubicBezTo>
                        <a:cubicBezTo>
                          <a:pt x="708648" y="30644"/>
                          <a:pt x="791083" y="307994"/>
                          <a:pt x="734842" y="621820"/>
                        </a:cubicBezTo>
                        <a:cubicBezTo>
                          <a:pt x="692662" y="857189"/>
                          <a:pt x="584455" y="1046228"/>
                          <a:pt x="466362" y="1114097"/>
                        </a:cubicBezTo>
                        <a:lnTo>
                          <a:pt x="462485" y="1115625"/>
                        </a:lnTo>
                        <a:lnTo>
                          <a:pt x="461025" y="1116932"/>
                        </a:lnTo>
                        <a:cubicBezTo>
                          <a:pt x="443766" y="1127837"/>
                          <a:pt x="425205" y="1135267"/>
                          <a:pt x="405464" y="1138804"/>
                        </a:cubicBezTo>
                        <a:lnTo>
                          <a:pt x="376258" y="1138209"/>
                        </a:lnTo>
                        <a:lnTo>
                          <a:pt x="347052" y="1138804"/>
                        </a:lnTo>
                        <a:cubicBezTo>
                          <a:pt x="327310" y="1135267"/>
                          <a:pt x="308749" y="1127837"/>
                          <a:pt x="291490" y="1116932"/>
                        </a:cubicBezTo>
                        <a:lnTo>
                          <a:pt x="290030" y="1115625"/>
                        </a:lnTo>
                        <a:lnTo>
                          <a:pt x="286153" y="1114097"/>
                        </a:lnTo>
                        <a:cubicBezTo>
                          <a:pt x="168060" y="1046228"/>
                          <a:pt x="59853" y="857189"/>
                          <a:pt x="17673" y="621820"/>
                        </a:cubicBezTo>
                        <a:cubicBezTo>
                          <a:pt x="-38568" y="307994"/>
                          <a:pt x="43867" y="30644"/>
                          <a:pt x="201797" y="234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6699"/>
                      </a:gs>
                      <a:gs pos="100000">
                        <a:srgbClr val="FF0066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6B4DBDD6-597E-47BF-B946-00520A350E36}"/>
                      </a:ext>
                    </a:extLst>
                  </p:cNvPr>
                  <p:cNvSpPr/>
                  <p:nvPr/>
                </p:nvSpPr>
                <p:spPr>
                  <a:xfrm>
                    <a:off x="2005013" y="2300288"/>
                    <a:ext cx="14649" cy="478782"/>
                  </a:xfrm>
                  <a:custGeom>
                    <a:avLst/>
                    <a:gdLst>
                      <a:gd name="connsiteX0" fmla="*/ 57756 w 115512"/>
                      <a:gd name="connsiteY0" fmla="*/ 0 h 417020"/>
                      <a:gd name="connsiteX1" fmla="*/ 59538 w 115512"/>
                      <a:gd name="connsiteY1" fmla="*/ 2245 h 417020"/>
                      <a:gd name="connsiteX2" fmla="*/ 115512 w 115512"/>
                      <a:gd name="connsiteY2" fmla="*/ 208510 h 417020"/>
                      <a:gd name="connsiteX3" fmla="*/ 59538 w 115512"/>
                      <a:gd name="connsiteY3" fmla="*/ 414775 h 417020"/>
                      <a:gd name="connsiteX4" fmla="*/ 57756 w 115512"/>
                      <a:gd name="connsiteY4" fmla="*/ 417020 h 417020"/>
                      <a:gd name="connsiteX5" fmla="*/ 55974 w 115512"/>
                      <a:gd name="connsiteY5" fmla="*/ 414775 h 417020"/>
                      <a:gd name="connsiteX6" fmla="*/ 0 w 115512"/>
                      <a:gd name="connsiteY6" fmla="*/ 208510 h 417020"/>
                      <a:gd name="connsiteX7" fmla="*/ 55974 w 115512"/>
                      <a:gd name="connsiteY7" fmla="*/ 2245 h 417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512" h="417020">
                        <a:moveTo>
                          <a:pt x="57756" y="0"/>
                        </a:moveTo>
                        <a:lnTo>
                          <a:pt x="59538" y="2245"/>
                        </a:lnTo>
                        <a:cubicBezTo>
                          <a:pt x="94122" y="55033"/>
                          <a:pt x="115512" y="127959"/>
                          <a:pt x="115512" y="208510"/>
                        </a:cubicBezTo>
                        <a:cubicBezTo>
                          <a:pt x="115512" y="289062"/>
                          <a:pt x="94122" y="361987"/>
                          <a:pt x="59538" y="414775"/>
                        </a:cubicBezTo>
                        <a:lnTo>
                          <a:pt x="57756" y="417020"/>
                        </a:lnTo>
                        <a:lnTo>
                          <a:pt x="55974" y="414775"/>
                        </a:lnTo>
                        <a:cubicBezTo>
                          <a:pt x="21390" y="361987"/>
                          <a:pt x="0" y="289062"/>
                          <a:pt x="0" y="208510"/>
                        </a:cubicBezTo>
                        <a:cubicBezTo>
                          <a:pt x="0" y="127959"/>
                          <a:pt x="21390" y="55033"/>
                          <a:pt x="55974" y="2245"/>
                        </a:cubicBezTo>
                        <a:close/>
                      </a:path>
                    </a:pathLst>
                  </a:custGeom>
                  <a:solidFill>
                    <a:srgbClr val="FFC0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CD482283-7A2F-405D-9F9B-2DDA8D46F001}"/>
                </a:ext>
              </a:extLst>
            </p:cNvPr>
            <p:cNvGrpSpPr/>
            <p:nvPr/>
          </p:nvGrpSpPr>
          <p:grpSpPr>
            <a:xfrm>
              <a:off x="615091" y="1684486"/>
              <a:ext cx="1179695" cy="1476577"/>
              <a:chOff x="615091" y="1550327"/>
              <a:chExt cx="1286879" cy="1610735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7FBD44F4-66FB-4C30-9DA9-56D3E09420FE}"/>
                  </a:ext>
                </a:extLst>
              </p:cNvPr>
              <p:cNvSpPr/>
              <p:nvPr/>
            </p:nvSpPr>
            <p:spPr>
              <a:xfrm>
                <a:off x="1193316" y="2208562"/>
                <a:ext cx="94127" cy="952500"/>
              </a:xfrm>
              <a:custGeom>
                <a:avLst/>
                <a:gdLst>
                  <a:gd name="connsiteX0" fmla="*/ 27470 w 94127"/>
                  <a:gd name="connsiteY0" fmla="*/ 0 h 952500"/>
                  <a:gd name="connsiteX1" fmla="*/ 84887 w 94127"/>
                  <a:gd name="connsiteY1" fmla="*/ 0 h 952500"/>
                  <a:gd name="connsiteX2" fmla="*/ 82769 w 94127"/>
                  <a:gd name="connsiteY2" fmla="*/ 18487 h 952500"/>
                  <a:gd name="connsiteX3" fmla="*/ 65485 w 94127"/>
                  <a:gd name="connsiteY3" fmla="*/ 435933 h 952500"/>
                  <a:gd name="connsiteX4" fmla="*/ 82769 w 94127"/>
                  <a:gd name="connsiteY4" fmla="*/ 853379 h 952500"/>
                  <a:gd name="connsiteX5" fmla="*/ 94127 w 94127"/>
                  <a:gd name="connsiteY5" fmla="*/ 952500 h 952500"/>
                  <a:gd name="connsiteX6" fmla="*/ 37004 w 94127"/>
                  <a:gd name="connsiteY6" fmla="*/ 952500 h 952500"/>
                  <a:gd name="connsiteX7" fmla="*/ 10292 w 94127"/>
                  <a:gd name="connsiteY7" fmla="*/ 726603 h 952500"/>
                  <a:gd name="connsiteX8" fmla="*/ 0 w 94127"/>
                  <a:gd name="connsiteY8" fmla="*/ 435934 h 952500"/>
                  <a:gd name="connsiteX9" fmla="*/ 10292 w 94127"/>
                  <a:gd name="connsiteY9" fmla="*/ 145265 h 95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4127" h="952500">
                    <a:moveTo>
                      <a:pt x="27470" y="0"/>
                    </a:moveTo>
                    <a:lnTo>
                      <a:pt x="84887" y="0"/>
                    </a:lnTo>
                    <a:lnTo>
                      <a:pt x="82769" y="18487"/>
                    </a:lnTo>
                    <a:cubicBezTo>
                      <a:pt x="71550" y="146414"/>
                      <a:pt x="65485" y="289030"/>
                      <a:pt x="65485" y="435933"/>
                    </a:cubicBezTo>
                    <a:cubicBezTo>
                      <a:pt x="65485" y="582836"/>
                      <a:pt x="71550" y="725453"/>
                      <a:pt x="82769" y="853379"/>
                    </a:cubicBezTo>
                    <a:lnTo>
                      <a:pt x="94127" y="952500"/>
                    </a:lnTo>
                    <a:lnTo>
                      <a:pt x="37004" y="952500"/>
                    </a:lnTo>
                    <a:lnTo>
                      <a:pt x="10292" y="726603"/>
                    </a:lnTo>
                    <a:cubicBezTo>
                      <a:pt x="3665" y="637263"/>
                      <a:pt x="0" y="539039"/>
                      <a:pt x="0" y="435934"/>
                    </a:cubicBezTo>
                    <a:cubicBezTo>
                      <a:pt x="0" y="332829"/>
                      <a:pt x="3665" y="234605"/>
                      <a:pt x="10292" y="145265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D24F6143-5E42-455F-AFF0-6245BDB95118}"/>
                  </a:ext>
                </a:extLst>
              </p:cNvPr>
              <p:cNvSpPr/>
              <p:nvPr/>
            </p:nvSpPr>
            <p:spPr>
              <a:xfrm>
                <a:off x="1075461" y="2077005"/>
                <a:ext cx="324725" cy="205419"/>
              </a:xfrm>
              <a:prstGeom prst="ellipse">
                <a:avLst/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9A92BEAF-F16C-42E6-BDAC-EDC99FDF635E}"/>
                  </a:ext>
                </a:extLst>
              </p:cNvPr>
              <p:cNvGrpSpPr/>
              <p:nvPr/>
            </p:nvGrpSpPr>
            <p:grpSpPr>
              <a:xfrm>
                <a:off x="615091" y="1550327"/>
                <a:ext cx="1286879" cy="758355"/>
                <a:chOff x="1381097" y="2162308"/>
                <a:chExt cx="1286879" cy="758355"/>
              </a:xfrm>
            </p:grpSpPr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868DA838-EA63-4D6C-AEB0-61BB6571DDBA}"/>
                    </a:ext>
                  </a:extLst>
                </p:cNvPr>
                <p:cNvGrpSpPr/>
                <p:nvPr/>
              </p:nvGrpSpPr>
              <p:grpSpPr>
                <a:xfrm>
                  <a:off x="1849235" y="2162308"/>
                  <a:ext cx="329400" cy="454653"/>
                  <a:chOff x="1847154" y="1961863"/>
                  <a:chExt cx="333559" cy="755143"/>
                </a:xfrm>
              </p:grpSpPr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2E9740C8-5C39-4D09-AC49-2FE7AA2BCB42}"/>
                      </a:ext>
                    </a:extLst>
                  </p:cNvPr>
                  <p:cNvSpPr/>
                  <p:nvPr/>
                </p:nvSpPr>
                <p:spPr>
                  <a:xfrm>
                    <a:off x="1847154" y="1961863"/>
                    <a:ext cx="333559" cy="755143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515" h="1138804">
                        <a:moveTo>
                          <a:pt x="201797" y="2342"/>
                        </a:moveTo>
                        <a:cubicBezTo>
                          <a:pt x="241279" y="-4734"/>
                          <a:pt x="281742" y="4425"/>
                          <a:pt x="321107" y="27048"/>
                        </a:cubicBezTo>
                        <a:lnTo>
                          <a:pt x="376258" y="68614"/>
                        </a:lnTo>
                        <a:lnTo>
                          <a:pt x="431408" y="27048"/>
                        </a:lnTo>
                        <a:cubicBezTo>
                          <a:pt x="470773" y="4425"/>
                          <a:pt x="511236" y="-4734"/>
                          <a:pt x="550718" y="2342"/>
                        </a:cubicBezTo>
                        <a:cubicBezTo>
                          <a:pt x="708648" y="30644"/>
                          <a:pt x="791083" y="307994"/>
                          <a:pt x="734842" y="621820"/>
                        </a:cubicBezTo>
                        <a:cubicBezTo>
                          <a:pt x="692662" y="857189"/>
                          <a:pt x="584455" y="1046228"/>
                          <a:pt x="466362" y="1114097"/>
                        </a:cubicBezTo>
                        <a:lnTo>
                          <a:pt x="462485" y="1115625"/>
                        </a:lnTo>
                        <a:lnTo>
                          <a:pt x="461025" y="1116932"/>
                        </a:lnTo>
                        <a:cubicBezTo>
                          <a:pt x="443766" y="1127837"/>
                          <a:pt x="425205" y="1135267"/>
                          <a:pt x="405464" y="1138804"/>
                        </a:cubicBezTo>
                        <a:lnTo>
                          <a:pt x="376258" y="1138209"/>
                        </a:lnTo>
                        <a:lnTo>
                          <a:pt x="347052" y="1138804"/>
                        </a:lnTo>
                        <a:cubicBezTo>
                          <a:pt x="327310" y="1135267"/>
                          <a:pt x="308749" y="1127837"/>
                          <a:pt x="291490" y="1116932"/>
                        </a:cubicBezTo>
                        <a:lnTo>
                          <a:pt x="290030" y="1115625"/>
                        </a:lnTo>
                        <a:lnTo>
                          <a:pt x="286153" y="1114097"/>
                        </a:lnTo>
                        <a:cubicBezTo>
                          <a:pt x="168060" y="1046228"/>
                          <a:pt x="59853" y="857189"/>
                          <a:pt x="17673" y="621820"/>
                        </a:cubicBezTo>
                        <a:cubicBezTo>
                          <a:pt x="-38568" y="307994"/>
                          <a:pt x="43867" y="30644"/>
                          <a:pt x="201797" y="2342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683266D0-A91F-4519-81D1-D1B5FB477FFB}"/>
                      </a:ext>
                    </a:extLst>
                  </p:cNvPr>
                  <p:cNvSpPr/>
                  <p:nvPr/>
                </p:nvSpPr>
                <p:spPr>
                  <a:xfrm>
                    <a:off x="2005013" y="2169319"/>
                    <a:ext cx="14649" cy="478782"/>
                  </a:xfrm>
                  <a:custGeom>
                    <a:avLst/>
                    <a:gdLst>
                      <a:gd name="connsiteX0" fmla="*/ 57756 w 115512"/>
                      <a:gd name="connsiteY0" fmla="*/ 0 h 417020"/>
                      <a:gd name="connsiteX1" fmla="*/ 59538 w 115512"/>
                      <a:gd name="connsiteY1" fmla="*/ 2245 h 417020"/>
                      <a:gd name="connsiteX2" fmla="*/ 115512 w 115512"/>
                      <a:gd name="connsiteY2" fmla="*/ 208510 h 417020"/>
                      <a:gd name="connsiteX3" fmla="*/ 59538 w 115512"/>
                      <a:gd name="connsiteY3" fmla="*/ 414775 h 417020"/>
                      <a:gd name="connsiteX4" fmla="*/ 57756 w 115512"/>
                      <a:gd name="connsiteY4" fmla="*/ 417020 h 417020"/>
                      <a:gd name="connsiteX5" fmla="*/ 55974 w 115512"/>
                      <a:gd name="connsiteY5" fmla="*/ 414775 h 417020"/>
                      <a:gd name="connsiteX6" fmla="*/ 0 w 115512"/>
                      <a:gd name="connsiteY6" fmla="*/ 208510 h 417020"/>
                      <a:gd name="connsiteX7" fmla="*/ 55974 w 115512"/>
                      <a:gd name="connsiteY7" fmla="*/ 2245 h 417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512" h="417020">
                        <a:moveTo>
                          <a:pt x="57756" y="0"/>
                        </a:moveTo>
                        <a:lnTo>
                          <a:pt x="59538" y="2245"/>
                        </a:lnTo>
                        <a:cubicBezTo>
                          <a:pt x="94122" y="55033"/>
                          <a:pt x="115512" y="127959"/>
                          <a:pt x="115512" y="208510"/>
                        </a:cubicBezTo>
                        <a:cubicBezTo>
                          <a:pt x="115512" y="289062"/>
                          <a:pt x="94122" y="361987"/>
                          <a:pt x="59538" y="414775"/>
                        </a:cubicBezTo>
                        <a:lnTo>
                          <a:pt x="57756" y="417020"/>
                        </a:lnTo>
                        <a:lnTo>
                          <a:pt x="55974" y="414775"/>
                        </a:lnTo>
                        <a:cubicBezTo>
                          <a:pt x="21390" y="361987"/>
                          <a:pt x="0" y="289062"/>
                          <a:pt x="0" y="208510"/>
                        </a:cubicBezTo>
                        <a:cubicBezTo>
                          <a:pt x="0" y="127959"/>
                          <a:pt x="21390" y="55033"/>
                          <a:pt x="55974" y="2245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" name="グループ化 45">
                  <a:extLst>
                    <a:ext uri="{FF2B5EF4-FFF2-40B4-BE49-F238E27FC236}">
                      <a16:creationId xmlns:a16="http://schemas.microsoft.com/office/drawing/2014/main" id="{4184B3D0-4A9B-411B-9373-A5F3CC30FE16}"/>
                    </a:ext>
                  </a:extLst>
                </p:cNvPr>
                <p:cNvGrpSpPr/>
                <p:nvPr/>
              </p:nvGrpSpPr>
              <p:grpSpPr>
                <a:xfrm rot="1501552">
                  <a:off x="1545918" y="2350987"/>
                  <a:ext cx="628363" cy="286549"/>
                  <a:chOff x="710783" y="2376670"/>
                  <a:chExt cx="658662" cy="286549"/>
                </a:xfrm>
              </p:grpSpPr>
              <p:sp>
                <p:nvSpPr>
                  <p:cNvPr id="62" name="フリーフォーム: 図形 61">
                    <a:extLst>
                      <a:ext uri="{FF2B5EF4-FFF2-40B4-BE49-F238E27FC236}">
                        <a16:creationId xmlns:a16="http://schemas.microsoft.com/office/drawing/2014/main" id="{A637525C-1847-40F3-AB84-3588B24B233C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896839" y="2190614"/>
                    <a:ext cx="286549" cy="658662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15B92E68-F3AF-4E7C-921E-496B86601BA4}"/>
                      </a:ext>
                    </a:extLst>
                  </p:cNvPr>
                  <p:cNvSpPr/>
                  <p:nvPr/>
                </p:nvSpPr>
                <p:spPr>
                  <a:xfrm rot="18186101">
                    <a:off x="973634" y="2244342"/>
                    <a:ext cx="175898" cy="498749"/>
                  </a:xfrm>
                  <a:custGeom>
                    <a:avLst/>
                    <a:gdLst>
                      <a:gd name="connsiteX0" fmla="*/ 48873 w 258537"/>
                      <a:gd name="connsiteY0" fmla="*/ 0 h 629628"/>
                      <a:gd name="connsiteX1" fmla="*/ 34448 w 258537"/>
                      <a:gd name="connsiteY1" fmla="*/ 47886 h 629628"/>
                      <a:gd name="connsiteX2" fmla="*/ 37141 w 258537"/>
                      <a:gd name="connsiteY2" fmla="*/ 261830 h 629628"/>
                      <a:gd name="connsiteX3" fmla="*/ 253364 w 258537"/>
                      <a:gd name="connsiteY3" fmla="*/ 624992 h 629628"/>
                      <a:gd name="connsiteX4" fmla="*/ 258537 w 258537"/>
                      <a:gd name="connsiteY4" fmla="*/ 629628 h 629628"/>
                      <a:gd name="connsiteX5" fmla="*/ 250059 w 258537"/>
                      <a:gd name="connsiteY5" fmla="*/ 627167 h 629628"/>
                      <a:gd name="connsiteX6" fmla="*/ 12334 w 258537"/>
                      <a:gd name="connsiteY6" fmla="*/ 281007 h 629628"/>
                      <a:gd name="connsiteX7" fmla="*/ 35181 w 258537"/>
                      <a:gd name="connsiteY7" fmla="*/ 15054 h 629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58537" h="629628">
                        <a:moveTo>
                          <a:pt x="48873" y="0"/>
                        </a:moveTo>
                        <a:lnTo>
                          <a:pt x="34448" y="47886"/>
                        </a:lnTo>
                        <a:cubicBezTo>
                          <a:pt x="21304" y="116863"/>
                          <a:pt x="19150" y="199456"/>
                          <a:pt x="37141" y="261830"/>
                        </a:cubicBezTo>
                        <a:cubicBezTo>
                          <a:pt x="64127" y="355391"/>
                          <a:pt x="176683" y="543141"/>
                          <a:pt x="253364" y="624992"/>
                        </a:cubicBezTo>
                        <a:lnTo>
                          <a:pt x="258537" y="629628"/>
                        </a:lnTo>
                        <a:lnTo>
                          <a:pt x="250059" y="627167"/>
                        </a:lnTo>
                        <a:cubicBezTo>
                          <a:pt x="182275" y="585185"/>
                          <a:pt x="42151" y="376826"/>
                          <a:pt x="12334" y="281007"/>
                        </a:cubicBezTo>
                        <a:cubicBezTo>
                          <a:pt x="-13223" y="198876"/>
                          <a:pt x="4145" y="76811"/>
                          <a:pt x="35181" y="15054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F75AED9F-0996-4179-8D05-6AF5C901AD54}"/>
                    </a:ext>
                  </a:extLst>
                </p:cNvPr>
                <p:cNvGrpSpPr/>
                <p:nvPr/>
              </p:nvGrpSpPr>
              <p:grpSpPr>
                <a:xfrm>
                  <a:off x="1381097" y="2412398"/>
                  <a:ext cx="734772" cy="347431"/>
                  <a:chOff x="1308994" y="2458879"/>
                  <a:chExt cx="734772" cy="316165"/>
                </a:xfrm>
              </p:grpSpPr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64D1C9E2-C647-49B2-A3EB-FA808C14B980}"/>
                      </a:ext>
                    </a:extLst>
                  </p:cNvPr>
                  <p:cNvSpPr/>
                  <p:nvPr/>
                </p:nvSpPr>
                <p:spPr>
                  <a:xfrm rot="18494909">
                    <a:off x="1518297" y="2249576"/>
                    <a:ext cx="316165" cy="734772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291490 w 752515"/>
                      <a:gd name="connsiteY11" fmla="*/ 1116932 h 1138804"/>
                      <a:gd name="connsiteX12" fmla="*/ 290030 w 752515"/>
                      <a:gd name="connsiteY12" fmla="*/ 1115625 h 1138804"/>
                      <a:gd name="connsiteX13" fmla="*/ 286153 w 752515"/>
                      <a:gd name="connsiteY13" fmla="*/ 1114097 h 1138804"/>
                      <a:gd name="connsiteX14" fmla="*/ 17673 w 752515"/>
                      <a:gd name="connsiteY14" fmla="*/ 621820 h 1138804"/>
                      <a:gd name="connsiteX15" fmla="*/ 201797 w 752515"/>
                      <a:gd name="connsiteY15" fmla="*/ 2342 h 1138804"/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291490 w 752515"/>
                      <a:gd name="connsiteY10" fmla="*/ 1116932 h 1138804"/>
                      <a:gd name="connsiteX11" fmla="*/ 290030 w 752515"/>
                      <a:gd name="connsiteY11" fmla="*/ 1115625 h 1138804"/>
                      <a:gd name="connsiteX12" fmla="*/ 286153 w 752515"/>
                      <a:gd name="connsiteY12" fmla="*/ 1114097 h 1138804"/>
                      <a:gd name="connsiteX13" fmla="*/ 17673 w 752515"/>
                      <a:gd name="connsiteY13" fmla="*/ 621820 h 1138804"/>
                      <a:gd name="connsiteX14" fmla="*/ 201797 w 752515"/>
                      <a:gd name="connsiteY14" fmla="*/ 2342 h 1138804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461025 w 752515"/>
                      <a:gd name="connsiteY8" fmla="*/ 1116932 h 1116931"/>
                      <a:gd name="connsiteX9" fmla="*/ 291490 w 752515"/>
                      <a:gd name="connsiteY9" fmla="*/ 1116932 h 1116931"/>
                      <a:gd name="connsiteX10" fmla="*/ 290030 w 752515"/>
                      <a:gd name="connsiteY10" fmla="*/ 1115625 h 1116931"/>
                      <a:gd name="connsiteX11" fmla="*/ 286153 w 752515"/>
                      <a:gd name="connsiteY11" fmla="*/ 1114097 h 1116931"/>
                      <a:gd name="connsiteX12" fmla="*/ 17673 w 752515"/>
                      <a:gd name="connsiteY12" fmla="*/ 621820 h 1116931"/>
                      <a:gd name="connsiteX13" fmla="*/ 201797 w 752515"/>
                      <a:gd name="connsiteY13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286153 w 752515"/>
                      <a:gd name="connsiteY10" fmla="*/ 1114097 h 1116931"/>
                      <a:gd name="connsiteX11" fmla="*/ 17673 w 752515"/>
                      <a:gd name="connsiteY11" fmla="*/ 621820 h 1116931"/>
                      <a:gd name="connsiteX12" fmla="*/ 201797 w 752515"/>
                      <a:gd name="connsiteY12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462485 w 752515"/>
                      <a:gd name="connsiteY7" fmla="*/ 1115625 h 1116931"/>
                      <a:gd name="connsiteX8" fmla="*/ 291490 w 752515"/>
                      <a:gd name="connsiteY8" fmla="*/ 1116932 h 1116931"/>
                      <a:gd name="connsiteX9" fmla="*/ 290030 w 752515"/>
                      <a:gd name="connsiteY9" fmla="*/ 1115625 h 1116931"/>
                      <a:gd name="connsiteX10" fmla="*/ 17673 w 752515"/>
                      <a:gd name="connsiteY10" fmla="*/ 621820 h 1116931"/>
                      <a:gd name="connsiteX11" fmla="*/ 201797 w 752515"/>
                      <a:gd name="connsiteY11" fmla="*/ 2342 h 1116931"/>
                      <a:gd name="connsiteX0" fmla="*/ 201797 w 752515"/>
                      <a:gd name="connsiteY0" fmla="*/ 2342 h 1116931"/>
                      <a:gd name="connsiteX1" fmla="*/ 321107 w 752515"/>
                      <a:gd name="connsiteY1" fmla="*/ 27048 h 1116931"/>
                      <a:gd name="connsiteX2" fmla="*/ 376258 w 752515"/>
                      <a:gd name="connsiteY2" fmla="*/ 68614 h 1116931"/>
                      <a:gd name="connsiteX3" fmla="*/ 431408 w 752515"/>
                      <a:gd name="connsiteY3" fmla="*/ 27048 h 1116931"/>
                      <a:gd name="connsiteX4" fmla="*/ 550718 w 752515"/>
                      <a:gd name="connsiteY4" fmla="*/ 2342 h 1116931"/>
                      <a:gd name="connsiteX5" fmla="*/ 734842 w 752515"/>
                      <a:gd name="connsiteY5" fmla="*/ 621820 h 1116931"/>
                      <a:gd name="connsiteX6" fmla="*/ 466362 w 752515"/>
                      <a:gd name="connsiteY6" fmla="*/ 1114097 h 1116931"/>
                      <a:gd name="connsiteX7" fmla="*/ 291490 w 752515"/>
                      <a:gd name="connsiteY7" fmla="*/ 1116932 h 1116931"/>
                      <a:gd name="connsiteX8" fmla="*/ 290030 w 752515"/>
                      <a:gd name="connsiteY8" fmla="*/ 1115625 h 1116931"/>
                      <a:gd name="connsiteX9" fmla="*/ 17673 w 752515"/>
                      <a:gd name="connsiteY9" fmla="*/ 621820 h 1116931"/>
                      <a:gd name="connsiteX10" fmla="*/ 201797 w 752515"/>
                      <a:gd name="connsiteY10" fmla="*/ 2342 h 1116931"/>
                      <a:gd name="connsiteX0" fmla="*/ 201797 w 747449"/>
                      <a:gd name="connsiteY0" fmla="*/ 2342 h 1116931"/>
                      <a:gd name="connsiteX1" fmla="*/ 321107 w 747449"/>
                      <a:gd name="connsiteY1" fmla="*/ 27048 h 1116931"/>
                      <a:gd name="connsiteX2" fmla="*/ 376258 w 747449"/>
                      <a:gd name="connsiteY2" fmla="*/ 68614 h 1116931"/>
                      <a:gd name="connsiteX3" fmla="*/ 431408 w 747449"/>
                      <a:gd name="connsiteY3" fmla="*/ 27048 h 1116931"/>
                      <a:gd name="connsiteX4" fmla="*/ 550718 w 747449"/>
                      <a:gd name="connsiteY4" fmla="*/ 2342 h 1116931"/>
                      <a:gd name="connsiteX5" fmla="*/ 734842 w 747449"/>
                      <a:gd name="connsiteY5" fmla="*/ 621820 h 1116931"/>
                      <a:gd name="connsiteX6" fmla="*/ 291490 w 747449"/>
                      <a:gd name="connsiteY6" fmla="*/ 1116932 h 1116931"/>
                      <a:gd name="connsiteX7" fmla="*/ 290030 w 747449"/>
                      <a:gd name="connsiteY7" fmla="*/ 1115625 h 1116931"/>
                      <a:gd name="connsiteX8" fmla="*/ 17673 w 747449"/>
                      <a:gd name="connsiteY8" fmla="*/ 621820 h 1116931"/>
                      <a:gd name="connsiteX9" fmla="*/ 201797 w 747449"/>
                      <a:gd name="connsiteY9" fmla="*/ 2342 h 1116931"/>
                      <a:gd name="connsiteX0" fmla="*/ 201797 w 938167"/>
                      <a:gd name="connsiteY0" fmla="*/ 2342 h 1313193"/>
                      <a:gd name="connsiteX1" fmla="*/ 321107 w 938167"/>
                      <a:gd name="connsiteY1" fmla="*/ 27048 h 1313193"/>
                      <a:gd name="connsiteX2" fmla="*/ 376258 w 938167"/>
                      <a:gd name="connsiteY2" fmla="*/ 68614 h 1313193"/>
                      <a:gd name="connsiteX3" fmla="*/ 431408 w 938167"/>
                      <a:gd name="connsiteY3" fmla="*/ 27048 h 1313193"/>
                      <a:gd name="connsiteX4" fmla="*/ 550718 w 938167"/>
                      <a:gd name="connsiteY4" fmla="*/ 2342 h 1313193"/>
                      <a:gd name="connsiteX5" fmla="*/ 734842 w 938167"/>
                      <a:gd name="connsiteY5" fmla="*/ 621820 h 1313193"/>
                      <a:gd name="connsiteX6" fmla="*/ 291490 w 938167"/>
                      <a:gd name="connsiteY6" fmla="*/ 1116932 h 1313193"/>
                      <a:gd name="connsiteX7" fmla="*/ 938166 w 938167"/>
                      <a:gd name="connsiteY7" fmla="*/ 1313192 h 1313193"/>
                      <a:gd name="connsiteX8" fmla="*/ 17673 w 938167"/>
                      <a:gd name="connsiteY8" fmla="*/ 621820 h 1313193"/>
                      <a:gd name="connsiteX9" fmla="*/ 201797 w 938167"/>
                      <a:gd name="connsiteY9" fmla="*/ 2342 h 1313193"/>
                      <a:gd name="connsiteX0" fmla="*/ 201797 w 969333"/>
                      <a:gd name="connsiteY0" fmla="*/ 2342 h 1313193"/>
                      <a:gd name="connsiteX1" fmla="*/ 321107 w 969333"/>
                      <a:gd name="connsiteY1" fmla="*/ 27048 h 1313193"/>
                      <a:gd name="connsiteX2" fmla="*/ 376258 w 969333"/>
                      <a:gd name="connsiteY2" fmla="*/ 68614 h 1313193"/>
                      <a:gd name="connsiteX3" fmla="*/ 431408 w 969333"/>
                      <a:gd name="connsiteY3" fmla="*/ 27048 h 1313193"/>
                      <a:gd name="connsiteX4" fmla="*/ 550718 w 969333"/>
                      <a:gd name="connsiteY4" fmla="*/ 2342 h 1313193"/>
                      <a:gd name="connsiteX5" fmla="*/ 734842 w 969333"/>
                      <a:gd name="connsiteY5" fmla="*/ 621820 h 1313193"/>
                      <a:gd name="connsiteX6" fmla="*/ 938166 w 969333"/>
                      <a:gd name="connsiteY6" fmla="*/ 1313192 h 1313193"/>
                      <a:gd name="connsiteX7" fmla="*/ 17673 w 969333"/>
                      <a:gd name="connsiteY7" fmla="*/ 621820 h 1313193"/>
                      <a:gd name="connsiteX8" fmla="*/ 201797 w 969333"/>
                      <a:gd name="connsiteY8" fmla="*/ 2342 h 1313193"/>
                      <a:gd name="connsiteX0" fmla="*/ 201797 w 1003109"/>
                      <a:gd name="connsiteY0" fmla="*/ 2342 h 1314581"/>
                      <a:gd name="connsiteX1" fmla="*/ 321107 w 1003109"/>
                      <a:gd name="connsiteY1" fmla="*/ 27048 h 1314581"/>
                      <a:gd name="connsiteX2" fmla="*/ 376258 w 1003109"/>
                      <a:gd name="connsiteY2" fmla="*/ 68614 h 1314581"/>
                      <a:gd name="connsiteX3" fmla="*/ 431408 w 1003109"/>
                      <a:gd name="connsiteY3" fmla="*/ 27048 h 1314581"/>
                      <a:gd name="connsiteX4" fmla="*/ 550718 w 1003109"/>
                      <a:gd name="connsiteY4" fmla="*/ 2342 h 1314581"/>
                      <a:gd name="connsiteX5" fmla="*/ 734842 w 1003109"/>
                      <a:gd name="connsiteY5" fmla="*/ 621820 h 1314581"/>
                      <a:gd name="connsiteX6" fmla="*/ 938166 w 1003109"/>
                      <a:gd name="connsiteY6" fmla="*/ 1313192 h 1314581"/>
                      <a:gd name="connsiteX7" fmla="*/ 17673 w 1003109"/>
                      <a:gd name="connsiteY7" fmla="*/ 621820 h 1314581"/>
                      <a:gd name="connsiteX8" fmla="*/ 201797 w 1003109"/>
                      <a:gd name="connsiteY8" fmla="*/ 2342 h 1314581"/>
                      <a:gd name="connsiteX0" fmla="*/ 247281 w 1048593"/>
                      <a:gd name="connsiteY0" fmla="*/ 2342 h 1314630"/>
                      <a:gd name="connsiteX1" fmla="*/ 366591 w 1048593"/>
                      <a:gd name="connsiteY1" fmla="*/ 27048 h 1314630"/>
                      <a:gd name="connsiteX2" fmla="*/ 421742 w 1048593"/>
                      <a:gd name="connsiteY2" fmla="*/ 68614 h 1314630"/>
                      <a:gd name="connsiteX3" fmla="*/ 476892 w 1048593"/>
                      <a:gd name="connsiteY3" fmla="*/ 27048 h 1314630"/>
                      <a:gd name="connsiteX4" fmla="*/ 596202 w 1048593"/>
                      <a:gd name="connsiteY4" fmla="*/ 2342 h 1314630"/>
                      <a:gd name="connsiteX5" fmla="*/ 780326 w 1048593"/>
                      <a:gd name="connsiteY5" fmla="*/ 621820 h 1314630"/>
                      <a:gd name="connsiteX6" fmla="*/ 983650 w 1048593"/>
                      <a:gd name="connsiteY6" fmla="*/ 1313192 h 1314630"/>
                      <a:gd name="connsiteX7" fmla="*/ 63157 w 1048593"/>
                      <a:gd name="connsiteY7" fmla="*/ 621820 h 1314630"/>
                      <a:gd name="connsiteX8" fmla="*/ 247281 w 1048593"/>
                      <a:gd name="connsiteY8" fmla="*/ 2342 h 1314630"/>
                      <a:gd name="connsiteX0" fmla="*/ 247281 w 1001260"/>
                      <a:gd name="connsiteY0" fmla="*/ 45435 h 1356345"/>
                      <a:gd name="connsiteX1" fmla="*/ 366591 w 1001260"/>
                      <a:gd name="connsiteY1" fmla="*/ 70141 h 1356345"/>
                      <a:gd name="connsiteX2" fmla="*/ 421742 w 1001260"/>
                      <a:gd name="connsiteY2" fmla="*/ 111707 h 1356345"/>
                      <a:gd name="connsiteX3" fmla="*/ 476892 w 1001260"/>
                      <a:gd name="connsiteY3" fmla="*/ 70141 h 1356345"/>
                      <a:gd name="connsiteX4" fmla="*/ 596202 w 1001260"/>
                      <a:gd name="connsiteY4" fmla="*/ 45435 h 1356345"/>
                      <a:gd name="connsiteX5" fmla="*/ 663269 w 1001260"/>
                      <a:gd name="connsiteY5" fmla="*/ 701082 h 1356345"/>
                      <a:gd name="connsiteX6" fmla="*/ 983650 w 1001260"/>
                      <a:gd name="connsiteY6" fmla="*/ 1356285 h 1356345"/>
                      <a:gd name="connsiteX7" fmla="*/ 63157 w 1001260"/>
                      <a:gd name="connsiteY7" fmla="*/ 664913 h 1356345"/>
                      <a:gd name="connsiteX8" fmla="*/ 247281 w 1001260"/>
                      <a:gd name="connsiteY8" fmla="*/ 45435 h 1356345"/>
                      <a:gd name="connsiteX0" fmla="*/ 247281 w 1004612"/>
                      <a:gd name="connsiteY0" fmla="*/ 45435 h 1356347"/>
                      <a:gd name="connsiteX1" fmla="*/ 366591 w 1004612"/>
                      <a:gd name="connsiteY1" fmla="*/ 70141 h 1356347"/>
                      <a:gd name="connsiteX2" fmla="*/ 421742 w 1004612"/>
                      <a:gd name="connsiteY2" fmla="*/ 111707 h 1356347"/>
                      <a:gd name="connsiteX3" fmla="*/ 476892 w 1004612"/>
                      <a:gd name="connsiteY3" fmla="*/ 70141 h 1356347"/>
                      <a:gd name="connsiteX4" fmla="*/ 596202 w 1004612"/>
                      <a:gd name="connsiteY4" fmla="*/ 45435 h 1356347"/>
                      <a:gd name="connsiteX5" fmla="*/ 663269 w 1004612"/>
                      <a:gd name="connsiteY5" fmla="*/ 701082 h 1356347"/>
                      <a:gd name="connsiteX6" fmla="*/ 983650 w 1004612"/>
                      <a:gd name="connsiteY6" fmla="*/ 1356285 h 1356347"/>
                      <a:gd name="connsiteX7" fmla="*/ 63157 w 1004612"/>
                      <a:gd name="connsiteY7" fmla="*/ 664913 h 1356347"/>
                      <a:gd name="connsiteX8" fmla="*/ 247281 w 1004612"/>
                      <a:gd name="connsiteY8" fmla="*/ 45435 h 1356347"/>
                      <a:gd name="connsiteX0" fmla="*/ 247281 w 1000538"/>
                      <a:gd name="connsiteY0" fmla="*/ 2344 h 1313254"/>
                      <a:gd name="connsiteX1" fmla="*/ 366591 w 1000538"/>
                      <a:gd name="connsiteY1" fmla="*/ 27050 h 1313254"/>
                      <a:gd name="connsiteX2" fmla="*/ 421742 w 1000538"/>
                      <a:gd name="connsiteY2" fmla="*/ 68616 h 1313254"/>
                      <a:gd name="connsiteX3" fmla="*/ 476892 w 1000538"/>
                      <a:gd name="connsiteY3" fmla="*/ 27050 h 1313254"/>
                      <a:gd name="connsiteX4" fmla="*/ 711051 w 1000538"/>
                      <a:gd name="connsiteY4" fmla="*/ 72735 h 1313254"/>
                      <a:gd name="connsiteX5" fmla="*/ 663269 w 1000538"/>
                      <a:gd name="connsiteY5" fmla="*/ 657991 h 1313254"/>
                      <a:gd name="connsiteX6" fmla="*/ 983650 w 1000538"/>
                      <a:gd name="connsiteY6" fmla="*/ 1313194 h 1313254"/>
                      <a:gd name="connsiteX7" fmla="*/ 63157 w 1000538"/>
                      <a:gd name="connsiteY7" fmla="*/ 621822 h 1313254"/>
                      <a:gd name="connsiteX8" fmla="*/ 247281 w 1000538"/>
                      <a:gd name="connsiteY8" fmla="*/ 2344 h 1313254"/>
                      <a:gd name="connsiteX0" fmla="*/ 247281 w 1018567"/>
                      <a:gd name="connsiteY0" fmla="*/ 2344 h 1314245"/>
                      <a:gd name="connsiteX1" fmla="*/ 366591 w 1018567"/>
                      <a:gd name="connsiteY1" fmla="*/ 27050 h 1314245"/>
                      <a:gd name="connsiteX2" fmla="*/ 421742 w 1018567"/>
                      <a:gd name="connsiteY2" fmla="*/ 68616 h 1314245"/>
                      <a:gd name="connsiteX3" fmla="*/ 476892 w 1018567"/>
                      <a:gd name="connsiteY3" fmla="*/ 27050 h 1314245"/>
                      <a:gd name="connsiteX4" fmla="*/ 711051 w 1018567"/>
                      <a:gd name="connsiteY4" fmla="*/ 72735 h 1314245"/>
                      <a:gd name="connsiteX5" fmla="*/ 663269 w 1018567"/>
                      <a:gd name="connsiteY5" fmla="*/ 657991 h 1314245"/>
                      <a:gd name="connsiteX6" fmla="*/ 983650 w 1018567"/>
                      <a:gd name="connsiteY6" fmla="*/ 1313194 h 1314245"/>
                      <a:gd name="connsiteX7" fmla="*/ 63157 w 1018567"/>
                      <a:gd name="connsiteY7" fmla="*/ 621822 h 1314245"/>
                      <a:gd name="connsiteX8" fmla="*/ 247281 w 1018567"/>
                      <a:gd name="connsiteY8" fmla="*/ 2344 h 1314245"/>
                      <a:gd name="connsiteX0" fmla="*/ 223721 w 919911"/>
                      <a:gd name="connsiteY0" fmla="*/ 2344 h 1342661"/>
                      <a:gd name="connsiteX1" fmla="*/ 343031 w 919911"/>
                      <a:gd name="connsiteY1" fmla="*/ 27050 h 1342661"/>
                      <a:gd name="connsiteX2" fmla="*/ 398182 w 919911"/>
                      <a:gd name="connsiteY2" fmla="*/ 68616 h 1342661"/>
                      <a:gd name="connsiteX3" fmla="*/ 453332 w 919911"/>
                      <a:gd name="connsiteY3" fmla="*/ 27050 h 1342661"/>
                      <a:gd name="connsiteX4" fmla="*/ 687491 w 919911"/>
                      <a:gd name="connsiteY4" fmla="*/ 72735 h 1342661"/>
                      <a:gd name="connsiteX5" fmla="*/ 639709 w 919911"/>
                      <a:gd name="connsiteY5" fmla="*/ 657991 h 1342661"/>
                      <a:gd name="connsiteX6" fmla="*/ 880102 w 919911"/>
                      <a:gd name="connsiteY6" fmla="*/ 1341712 h 1342661"/>
                      <a:gd name="connsiteX7" fmla="*/ 39597 w 919911"/>
                      <a:gd name="connsiteY7" fmla="*/ 621822 h 1342661"/>
                      <a:gd name="connsiteX8" fmla="*/ 223721 w 919911"/>
                      <a:gd name="connsiteY8" fmla="*/ 2344 h 13426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9911" h="1342661">
                        <a:moveTo>
                          <a:pt x="223721" y="2344"/>
                        </a:moveTo>
                        <a:cubicBezTo>
                          <a:pt x="263203" y="-4732"/>
                          <a:pt x="303666" y="4427"/>
                          <a:pt x="343031" y="27050"/>
                        </a:cubicBezTo>
                        <a:lnTo>
                          <a:pt x="398182" y="68616"/>
                        </a:lnTo>
                        <a:lnTo>
                          <a:pt x="453332" y="27050"/>
                        </a:lnTo>
                        <a:cubicBezTo>
                          <a:pt x="492697" y="4427"/>
                          <a:pt x="656428" y="-32422"/>
                          <a:pt x="687491" y="72735"/>
                        </a:cubicBezTo>
                        <a:cubicBezTo>
                          <a:pt x="718554" y="177892"/>
                          <a:pt x="607607" y="446495"/>
                          <a:pt x="639709" y="657991"/>
                        </a:cubicBezTo>
                        <a:cubicBezTo>
                          <a:pt x="671811" y="869487"/>
                          <a:pt x="1039292" y="1315511"/>
                          <a:pt x="880102" y="1341712"/>
                        </a:cubicBezTo>
                        <a:cubicBezTo>
                          <a:pt x="720912" y="1367913"/>
                          <a:pt x="148994" y="845050"/>
                          <a:pt x="39597" y="621822"/>
                        </a:cubicBezTo>
                        <a:cubicBezTo>
                          <a:pt x="-69800" y="398594"/>
                          <a:pt x="65791" y="30646"/>
                          <a:pt x="223721" y="2344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rgbClr val="FF6699"/>
                      </a:gs>
                      <a:gs pos="0">
                        <a:srgbClr val="FF0066"/>
                      </a:gs>
                      <a:gs pos="35000">
                        <a:srgbClr val="FFCCFF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DC72355E-B2B1-48B4-A06C-2B53A994E625}"/>
                      </a:ext>
                    </a:extLst>
                  </p:cNvPr>
                  <p:cNvSpPr/>
                  <p:nvPr/>
                </p:nvSpPr>
                <p:spPr>
                  <a:xfrm rot="18474359">
                    <a:off x="1607654" y="2349118"/>
                    <a:ext cx="119954" cy="498749"/>
                  </a:xfrm>
                  <a:custGeom>
                    <a:avLst/>
                    <a:gdLst>
                      <a:gd name="connsiteX0" fmla="*/ 48873 w 258537"/>
                      <a:gd name="connsiteY0" fmla="*/ 0 h 629628"/>
                      <a:gd name="connsiteX1" fmla="*/ 34448 w 258537"/>
                      <a:gd name="connsiteY1" fmla="*/ 47886 h 629628"/>
                      <a:gd name="connsiteX2" fmla="*/ 37141 w 258537"/>
                      <a:gd name="connsiteY2" fmla="*/ 261830 h 629628"/>
                      <a:gd name="connsiteX3" fmla="*/ 253364 w 258537"/>
                      <a:gd name="connsiteY3" fmla="*/ 624992 h 629628"/>
                      <a:gd name="connsiteX4" fmla="*/ 258537 w 258537"/>
                      <a:gd name="connsiteY4" fmla="*/ 629628 h 629628"/>
                      <a:gd name="connsiteX5" fmla="*/ 250059 w 258537"/>
                      <a:gd name="connsiteY5" fmla="*/ 627167 h 629628"/>
                      <a:gd name="connsiteX6" fmla="*/ 12334 w 258537"/>
                      <a:gd name="connsiteY6" fmla="*/ 281007 h 629628"/>
                      <a:gd name="connsiteX7" fmla="*/ 35181 w 258537"/>
                      <a:gd name="connsiteY7" fmla="*/ 15054 h 629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58537" h="629628">
                        <a:moveTo>
                          <a:pt x="48873" y="0"/>
                        </a:moveTo>
                        <a:lnTo>
                          <a:pt x="34448" y="47886"/>
                        </a:lnTo>
                        <a:cubicBezTo>
                          <a:pt x="21304" y="116863"/>
                          <a:pt x="19150" y="199456"/>
                          <a:pt x="37141" y="261830"/>
                        </a:cubicBezTo>
                        <a:cubicBezTo>
                          <a:pt x="64127" y="355391"/>
                          <a:pt x="176683" y="543141"/>
                          <a:pt x="253364" y="624992"/>
                        </a:cubicBezTo>
                        <a:lnTo>
                          <a:pt x="258537" y="629628"/>
                        </a:lnTo>
                        <a:lnTo>
                          <a:pt x="250059" y="627167"/>
                        </a:lnTo>
                        <a:cubicBezTo>
                          <a:pt x="182275" y="585185"/>
                          <a:pt x="42151" y="376826"/>
                          <a:pt x="12334" y="281007"/>
                        </a:cubicBezTo>
                        <a:cubicBezTo>
                          <a:pt x="-13223" y="198876"/>
                          <a:pt x="4145" y="76811"/>
                          <a:pt x="35181" y="15054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B684DDE0-B454-46BF-B4FA-9EBABCF25071}"/>
                    </a:ext>
                  </a:extLst>
                </p:cNvPr>
                <p:cNvGrpSpPr/>
                <p:nvPr/>
              </p:nvGrpSpPr>
              <p:grpSpPr>
                <a:xfrm flipH="1">
                  <a:off x="1874792" y="2350988"/>
                  <a:ext cx="793184" cy="408842"/>
                  <a:chOff x="1785909" y="2350988"/>
                  <a:chExt cx="793184" cy="408842"/>
                </a:xfrm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7D742DA2-3ADD-4A5D-A08A-2F39D5366B77}"/>
                      </a:ext>
                    </a:extLst>
                  </p:cNvPr>
                  <p:cNvGrpSpPr/>
                  <p:nvPr/>
                </p:nvGrpSpPr>
                <p:grpSpPr>
                  <a:xfrm rot="1501552">
                    <a:off x="1950730" y="2350988"/>
                    <a:ext cx="628363" cy="286549"/>
                    <a:chOff x="710783" y="2376670"/>
                    <a:chExt cx="658662" cy="286549"/>
                  </a:xfrm>
                </p:grpSpPr>
                <p:sp>
                  <p:nvSpPr>
                    <p:cNvPr id="58" name="フリーフォーム: 図形 57">
                      <a:extLst>
                        <a:ext uri="{FF2B5EF4-FFF2-40B4-BE49-F238E27FC236}">
                          <a16:creationId xmlns:a16="http://schemas.microsoft.com/office/drawing/2014/main" id="{66CD3F1D-E98F-4D0E-B874-0ABD4FED9076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896839" y="2190614"/>
                      <a:ext cx="286549" cy="658662"/>
                    </a:xfrm>
                    <a:custGeom>
                      <a:avLst/>
                      <a:gdLst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347052 w 752515"/>
                        <a:gd name="connsiteY11" fmla="*/ 1138804 h 1138804"/>
                        <a:gd name="connsiteX12" fmla="*/ 291490 w 752515"/>
                        <a:gd name="connsiteY12" fmla="*/ 1116932 h 1138804"/>
                        <a:gd name="connsiteX13" fmla="*/ 290030 w 752515"/>
                        <a:gd name="connsiteY13" fmla="*/ 1115625 h 1138804"/>
                        <a:gd name="connsiteX14" fmla="*/ 286153 w 752515"/>
                        <a:gd name="connsiteY14" fmla="*/ 1114097 h 1138804"/>
                        <a:gd name="connsiteX15" fmla="*/ 17673 w 752515"/>
                        <a:gd name="connsiteY15" fmla="*/ 621820 h 1138804"/>
                        <a:gd name="connsiteX16" fmla="*/ 201797 w 752515"/>
                        <a:gd name="connsiteY16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291490 w 752515"/>
                        <a:gd name="connsiteY11" fmla="*/ 1116932 h 1138804"/>
                        <a:gd name="connsiteX12" fmla="*/ 290030 w 752515"/>
                        <a:gd name="connsiteY12" fmla="*/ 1115625 h 1138804"/>
                        <a:gd name="connsiteX13" fmla="*/ 286153 w 752515"/>
                        <a:gd name="connsiteY13" fmla="*/ 1114097 h 1138804"/>
                        <a:gd name="connsiteX14" fmla="*/ 17673 w 752515"/>
                        <a:gd name="connsiteY14" fmla="*/ 621820 h 1138804"/>
                        <a:gd name="connsiteX15" fmla="*/ 201797 w 752515"/>
                        <a:gd name="connsiteY15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291490 w 752515"/>
                        <a:gd name="connsiteY10" fmla="*/ 1116932 h 1138804"/>
                        <a:gd name="connsiteX11" fmla="*/ 290030 w 752515"/>
                        <a:gd name="connsiteY11" fmla="*/ 1115625 h 1138804"/>
                        <a:gd name="connsiteX12" fmla="*/ 286153 w 752515"/>
                        <a:gd name="connsiteY12" fmla="*/ 1114097 h 1138804"/>
                        <a:gd name="connsiteX13" fmla="*/ 17673 w 752515"/>
                        <a:gd name="connsiteY13" fmla="*/ 621820 h 1138804"/>
                        <a:gd name="connsiteX14" fmla="*/ 201797 w 752515"/>
                        <a:gd name="connsiteY14" fmla="*/ 2342 h 1138804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461025 w 752515"/>
                        <a:gd name="connsiteY8" fmla="*/ 1116932 h 1116931"/>
                        <a:gd name="connsiteX9" fmla="*/ 291490 w 752515"/>
                        <a:gd name="connsiteY9" fmla="*/ 1116932 h 1116931"/>
                        <a:gd name="connsiteX10" fmla="*/ 290030 w 752515"/>
                        <a:gd name="connsiteY10" fmla="*/ 1115625 h 1116931"/>
                        <a:gd name="connsiteX11" fmla="*/ 286153 w 752515"/>
                        <a:gd name="connsiteY11" fmla="*/ 1114097 h 1116931"/>
                        <a:gd name="connsiteX12" fmla="*/ 17673 w 752515"/>
                        <a:gd name="connsiteY12" fmla="*/ 621820 h 1116931"/>
                        <a:gd name="connsiteX13" fmla="*/ 201797 w 752515"/>
                        <a:gd name="connsiteY13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286153 w 752515"/>
                        <a:gd name="connsiteY10" fmla="*/ 1114097 h 1116931"/>
                        <a:gd name="connsiteX11" fmla="*/ 17673 w 752515"/>
                        <a:gd name="connsiteY11" fmla="*/ 621820 h 1116931"/>
                        <a:gd name="connsiteX12" fmla="*/ 201797 w 752515"/>
                        <a:gd name="connsiteY12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17673 w 752515"/>
                        <a:gd name="connsiteY10" fmla="*/ 621820 h 1116931"/>
                        <a:gd name="connsiteX11" fmla="*/ 201797 w 752515"/>
                        <a:gd name="connsiteY11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291490 w 752515"/>
                        <a:gd name="connsiteY7" fmla="*/ 1116932 h 1116931"/>
                        <a:gd name="connsiteX8" fmla="*/ 290030 w 752515"/>
                        <a:gd name="connsiteY8" fmla="*/ 1115625 h 1116931"/>
                        <a:gd name="connsiteX9" fmla="*/ 17673 w 752515"/>
                        <a:gd name="connsiteY9" fmla="*/ 621820 h 1116931"/>
                        <a:gd name="connsiteX10" fmla="*/ 201797 w 752515"/>
                        <a:gd name="connsiteY10" fmla="*/ 2342 h 1116931"/>
                        <a:gd name="connsiteX0" fmla="*/ 201797 w 747449"/>
                        <a:gd name="connsiteY0" fmla="*/ 2342 h 1116931"/>
                        <a:gd name="connsiteX1" fmla="*/ 321107 w 747449"/>
                        <a:gd name="connsiteY1" fmla="*/ 27048 h 1116931"/>
                        <a:gd name="connsiteX2" fmla="*/ 376258 w 747449"/>
                        <a:gd name="connsiteY2" fmla="*/ 68614 h 1116931"/>
                        <a:gd name="connsiteX3" fmla="*/ 431408 w 747449"/>
                        <a:gd name="connsiteY3" fmla="*/ 27048 h 1116931"/>
                        <a:gd name="connsiteX4" fmla="*/ 550718 w 747449"/>
                        <a:gd name="connsiteY4" fmla="*/ 2342 h 1116931"/>
                        <a:gd name="connsiteX5" fmla="*/ 734842 w 747449"/>
                        <a:gd name="connsiteY5" fmla="*/ 621820 h 1116931"/>
                        <a:gd name="connsiteX6" fmla="*/ 291490 w 747449"/>
                        <a:gd name="connsiteY6" fmla="*/ 1116932 h 1116931"/>
                        <a:gd name="connsiteX7" fmla="*/ 290030 w 747449"/>
                        <a:gd name="connsiteY7" fmla="*/ 1115625 h 1116931"/>
                        <a:gd name="connsiteX8" fmla="*/ 17673 w 747449"/>
                        <a:gd name="connsiteY8" fmla="*/ 621820 h 1116931"/>
                        <a:gd name="connsiteX9" fmla="*/ 201797 w 747449"/>
                        <a:gd name="connsiteY9" fmla="*/ 2342 h 1116931"/>
                        <a:gd name="connsiteX0" fmla="*/ 201797 w 938167"/>
                        <a:gd name="connsiteY0" fmla="*/ 2342 h 1313193"/>
                        <a:gd name="connsiteX1" fmla="*/ 321107 w 938167"/>
                        <a:gd name="connsiteY1" fmla="*/ 27048 h 1313193"/>
                        <a:gd name="connsiteX2" fmla="*/ 376258 w 938167"/>
                        <a:gd name="connsiteY2" fmla="*/ 68614 h 1313193"/>
                        <a:gd name="connsiteX3" fmla="*/ 431408 w 938167"/>
                        <a:gd name="connsiteY3" fmla="*/ 27048 h 1313193"/>
                        <a:gd name="connsiteX4" fmla="*/ 550718 w 938167"/>
                        <a:gd name="connsiteY4" fmla="*/ 2342 h 1313193"/>
                        <a:gd name="connsiteX5" fmla="*/ 734842 w 938167"/>
                        <a:gd name="connsiteY5" fmla="*/ 621820 h 1313193"/>
                        <a:gd name="connsiteX6" fmla="*/ 291490 w 938167"/>
                        <a:gd name="connsiteY6" fmla="*/ 1116932 h 1313193"/>
                        <a:gd name="connsiteX7" fmla="*/ 938166 w 938167"/>
                        <a:gd name="connsiteY7" fmla="*/ 1313192 h 1313193"/>
                        <a:gd name="connsiteX8" fmla="*/ 17673 w 938167"/>
                        <a:gd name="connsiteY8" fmla="*/ 621820 h 1313193"/>
                        <a:gd name="connsiteX9" fmla="*/ 201797 w 938167"/>
                        <a:gd name="connsiteY9" fmla="*/ 2342 h 1313193"/>
                        <a:gd name="connsiteX0" fmla="*/ 201797 w 969333"/>
                        <a:gd name="connsiteY0" fmla="*/ 2342 h 1313193"/>
                        <a:gd name="connsiteX1" fmla="*/ 321107 w 969333"/>
                        <a:gd name="connsiteY1" fmla="*/ 27048 h 1313193"/>
                        <a:gd name="connsiteX2" fmla="*/ 376258 w 969333"/>
                        <a:gd name="connsiteY2" fmla="*/ 68614 h 1313193"/>
                        <a:gd name="connsiteX3" fmla="*/ 431408 w 969333"/>
                        <a:gd name="connsiteY3" fmla="*/ 27048 h 1313193"/>
                        <a:gd name="connsiteX4" fmla="*/ 550718 w 969333"/>
                        <a:gd name="connsiteY4" fmla="*/ 2342 h 1313193"/>
                        <a:gd name="connsiteX5" fmla="*/ 734842 w 969333"/>
                        <a:gd name="connsiteY5" fmla="*/ 621820 h 1313193"/>
                        <a:gd name="connsiteX6" fmla="*/ 938166 w 969333"/>
                        <a:gd name="connsiteY6" fmla="*/ 1313192 h 1313193"/>
                        <a:gd name="connsiteX7" fmla="*/ 17673 w 969333"/>
                        <a:gd name="connsiteY7" fmla="*/ 621820 h 1313193"/>
                        <a:gd name="connsiteX8" fmla="*/ 201797 w 969333"/>
                        <a:gd name="connsiteY8" fmla="*/ 2342 h 1313193"/>
                        <a:gd name="connsiteX0" fmla="*/ 201797 w 1003109"/>
                        <a:gd name="connsiteY0" fmla="*/ 2342 h 1314581"/>
                        <a:gd name="connsiteX1" fmla="*/ 321107 w 1003109"/>
                        <a:gd name="connsiteY1" fmla="*/ 27048 h 1314581"/>
                        <a:gd name="connsiteX2" fmla="*/ 376258 w 1003109"/>
                        <a:gd name="connsiteY2" fmla="*/ 68614 h 1314581"/>
                        <a:gd name="connsiteX3" fmla="*/ 431408 w 1003109"/>
                        <a:gd name="connsiteY3" fmla="*/ 27048 h 1314581"/>
                        <a:gd name="connsiteX4" fmla="*/ 550718 w 1003109"/>
                        <a:gd name="connsiteY4" fmla="*/ 2342 h 1314581"/>
                        <a:gd name="connsiteX5" fmla="*/ 734842 w 1003109"/>
                        <a:gd name="connsiteY5" fmla="*/ 621820 h 1314581"/>
                        <a:gd name="connsiteX6" fmla="*/ 938166 w 1003109"/>
                        <a:gd name="connsiteY6" fmla="*/ 1313192 h 1314581"/>
                        <a:gd name="connsiteX7" fmla="*/ 17673 w 1003109"/>
                        <a:gd name="connsiteY7" fmla="*/ 621820 h 1314581"/>
                        <a:gd name="connsiteX8" fmla="*/ 201797 w 1003109"/>
                        <a:gd name="connsiteY8" fmla="*/ 2342 h 1314581"/>
                        <a:gd name="connsiteX0" fmla="*/ 247281 w 1048593"/>
                        <a:gd name="connsiteY0" fmla="*/ 2342 h 1314630"/>
                        <a:gd name="connsiteX1" fmla="*/ 366591 w 1048593"/>
                        <a:gd name="connsiteY1" fmla="*/ 27048 h 1314630"/>
                        <a:gd name="connsiteX2" fmla="*/ 421742 w 1048593"/>
                        <a:gd name="connsiteY2" fmla="*/ 68614 h 1314630"/>
                        <a:gd name="connsiteX3" fmla="*/ 476892 w 1048593"/>
                        <a:gd name="connsiteY3" fmla="*/ 27048 h 1314630"/>
                        <a:gd name="connsiteX4" fmla="*/ 596202 w 1048593"/>
                        <a:gd name="connsiteY4" fmla="*/ 2342 h 1314630"/>
                        <a:gd name="connsiteX5" fmla="*/ 780326 w 1048593"/>
                        <a:gd name="connsiteY5" fmla="*/ 621820 h 1314630"/>
                        <a:gd name="connsiteX6" fmla="*/ 983650 w 1048593"/>
                        <a:gd name="connsiteY6" fmla="*/ 1313192 h 1314630"/>
                        <a:gd name="connsiteX7" fmla="*/ 63157 w 1048593"/>
                        <a:gd name="connsiteY7" fmla="*/ 621820 h 1314630"/>
                        <a:gd name="connsiteX8" fmla="*/ 247281 w 1048593"/>
                        <a:gd name="connsiteY8" fmla="*/ 2342 h 1314630"/>
                        <a:gd name="connsiteX0" fmla="*/ 247281 w 1001260"/>
                        <a:gd name="connsiteY0" fmla="*/ 45435 h 1356345"/>
                        <a:gd name="connsiteX1" fmla="*/ 366591 w 1001260"/>
                        <a:gd name="connsiteY1" fmla="*/ 70141 h 1356345"/>
                        <a:gd name="connsiteX2" fmla="*/ 421742 w 1001260"/>
                        <a:gd name="connsiteY2" fmla="*/ 111707 h 1356345"/>
                        <a:gd name="connsiteX3" fmla="*/ 476892 w 1001260"/>
                        <a:gd name="connsiteY3" fmla="*/ 70141 h 1356345"/>
                        <a:gd name="connsiteX4" fmla="*/ 596202 w 1001260"/>
                        <a:gd name="connsiteY4" fmla="*/ 45435 h 1356345"/>
                        <a:gd name="connsiteX5" fmla="*/ 663269 w 1001260"/>
                        <a:gd name="connsiteY5" fmla="*/ 701082 h 1356345"/>
                        <a:gd name="connsiteX6" fmla="*/ 983650 w 1001260"/>
                        <a:gd name="connsiteY6" fmla="*/ 1356285 h 1356345"/>
                        <a:gd name="connsiteX7" fmla="*/ 63157 w 1001260"/>
                        <a:gd name="connsiteY7" fmla="*/ 664913 h 1356345"/>
                        <a:gd name="connsiteX8" fmla="*/ 247281 w 1001260"/>
                        <a:gd name="connsiteY8" fmla="*/ 45435 h 1356345"/>
                        <a:gd name="connsiteX0" fmla="*/ 247281 w 1004612"/>
                        <a:gd name="connsiteY0" fmla="*/ 45435 h 1356347"/>
                        <a:gd name="connsiteX1" fmla="*/ 366591 w 1004612"/>
                        <a:gd name="connsiteY1" fmla="*/ 70141 h 1356347"/>
                        <a:gd name="connsiteX2" fmla="*/ 421742 w 1004612"/>
                        <a:gd name="connsiteY2" fmla="*/ 111707 h 1356347"/>
                        <a:gd name="connsiteX3" fmla="*/ 476892 w 1004612"/>
                        <a:gd name="connsiteY3" fmla="*/ 70141 h 1356347"/>
                        <a:gd name="connsiteX4" fmla="*/ 596202 w 1004612"/>
                        <a:gd name="connsiteY4" fmla="*/ 45435 h 1356347"/>
                        <a:gd name="connsiteX5" fmla="*/ 663269 w 1004612"/>
                        <a:gd name="connsiteY5" fmla="*/ 701082 h 1356347"/>
                        <a:gd name="connsiteX6" fmla="*/ 983650 w 1004612"/>
                        <a:gd name="connsiteY6" fmla="*/ 1356285 h 1356347"/>
                        <a:gd name="connsiteX7" fmla="*/ 63157 w 1004612"/>
                        <a:gd name="connsiteY7" fmla="*/ 664913 h 1356347"/>
                        <a:gd name="connsiteX8" fmla="*/ 247281 w 1004612"/>
                        <a:gd name="connsiteY8" fmla="*/ 45435 h 1356347"/>
                        <a:gd name="connsiteX0" fmla="*/ 247281 w 1000538"/>
                        <a:gd name="connsiteY0" fmla="*/ 2344 h 1313254"/>
                        <a:gd name="connsiteX1" fmla="*/ 366591 w 1000538"/>
                        <a:gd name="connsiteY1" fmla="*/ 27050 h 1313254"/>
                        <a:gd name="connsiteX2" fmla="*/ 421742 w 1000538"/>
                        <a:gd name="connsiteY2" fmla="*/ 68616 h 1313254"/>
                        <a:gd name="connsiteX3" fmla="*/ 476892 w 1000538"/>
                        <a:gd name="connsiteY3" fmla="*/ 27050 h 1313254"/>
                        <a:gd name="connsiteX4" fmla="*/ 711051 w 1000538"/>
                        <a:gd name="connsiteY4" fmla="*/ 72735 h 1313254"/>
                        <a:gd name="connsiteX5" fmla="*/ 663269 w 1000538"/>
                        <a:gd name="connsiteY5" fmla="*/ 657991 h 1313254"/>
                        <a:gd name="connsiteX6" fmla="*/ 983650 w 1000538"/>
                        <a:gd name="connsiteY6" fmla="*/ 1313194 h 1313254"/>
                        <a:gd name="connsiteX7" fmla="*/ 63157 w 1000538"/>
                        <a:gd name="connsiteY7" fmla="*/ 621822 h 1313254"/>
                        <a:gd name="connsiteX8" fmla="*/ 247281 w 1000538"/>
                        <a:gd name="connsiteY8" fmla="*/ 2344 h 1313254"/>
                        <a:gd name="connsiteX0" fmla="*/ 247281 w 1018567"/>
                        <a:gd name="connsiteY0" fmla="*/ 2344 h 1314245"/>
                        <a:gd name="connsiteX1" fmla="*/ 366591 w 1018567"/>
                        <a:gd name="connsiteY1" fmla="*/ 27050 h 1314245"/>
                        <a:gd name="connsiteX2" fmla="*/ 421742 w 1018567"/>
                        <a:gd name="connsiteY2" fmla="*/ 68616 h 1314245"/>
                        <a:gd name="connsiteX3" fmla="*/ 476892 w 1018567"/>
                        <a:gd name="connsiteY3" fmla="*/ 27050 h 1314245"/>
                        <a:gd name="connsiteX4" fmla="*/ 711051 w 1018567"/>
                        <a:gd name="connsiteY4" fmla="*/ 72735 h 1314245"/>
                        <a:gd name="connsiteX5" fmla="*/ 663269 w 1018567"/>
                        <a:gd name="connsiteY5" fmla="*/ 657991 h 1314245"/>
                        <a:gd name="connsiteX6" fmla="*/ 983650 w 1018567"/>
                        <a:gd name="connsiteY6" fmla="*/ 1313194 h 1314245"/>
                        <a:gd name="connsiteX7" fmla="*/ 63157 w 1018567"/>
                        <a:gd name="connsiteY7" fmla="*/ 621822 h 1314245"/>
                        <a:gd name="connsiteX8" fmla="*/ 247281 w 1018567"/>
                        <a:gd name="connsiteY8" fmla="*/ 2344 h 1314245"/>
                        <a:gd name="connsiteX0" fmla="*/ 223721 w 919911"/>
                        <a:gd name="connsiteY0" fmla="*/ 2344 h 1342661"/>
                        <a:gd name="connsiteX1" fmla="*/ 343031 w 919911"/>
                        <a:gd name="connsiteY1" fmla="*/ 27050 h 1342661"/>
                        <a:gd name="connsiteX2" fmla="*/ 398182 w 919911"/>
                        <a:gd name="connsiteY2" fmla="*/ 68616 h 1342661"/>
                        <a:gd name="connsiteX3" fmla="*/ 453332 w 919911"/>
                        <a:gd name="connsiteY3" fmla="*/ 27050 h 1342661"/>
                        <a:gd name="connsiteX4" fmla="*/ 687491 w 919911"/>
                        <a:gd name="connsiteY4" fmla="*/ 72735 h 1342661"/>
                        <a:gd name="connsiteX5" fmla="*/ 639709 w 919911"/>
                        <a:gd name="connsiteY5" fmla="*/ 657991 h 1342661"/>
                        <a:gd name="connsiteX6" fmla="*/ 880102 w 919911"/>
                        <a:gd name="connsiteY6" fmla="*/ 1341712 h 1342661"/>
                        <a:gd name="connsiteX7" fmla="*/ 39597 w 919911"/>
                        <a:gd name="connsiteY7" fmla="*/ 621822 h 1342661"/>
                        <a:gd name="connsiteX8" fmla="*/ 223721 w 919911"/>
                        <a:gd name="connsiteY8" fmla="*/ 2344 h 13426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19911" h="1342661">
                          <a:moveTo>
                            <a:pt x="223721" y="2344"/>
                          </a:moveTo>
                          <a:cubicBezTo>
                            <a:pt x="263203" y="-4732"/>
                            <a:pt x="303666" y="4427"/>
                            <a:pt x="343031" y="27050"/>
                          </a:cubicBezTo>
                          <a:lnTo>
                            <a:pt x="398182" y="68616"/>
                          </a:lnTo>
                          <a:lnTo>
                            <a:pt x="453332" y="27050"/>
                          </a:lnTo>
                          <a:cubicBezTo>
                            <a:pt x="492697" y="4427"/>
                            <a:pt x="656428" y="-32422"/>
                            <a:pt x="687491" y="72735"/>
                          </a:cubicBezTo>
                          <a:cubicBezTo>
                            <a:pt x="718554" y="177892"/>
                            <a:pt x="607607" y="446495"/>
                            <a:pt x="639709" y="657991"/>
                          </a:cubicBezTo>
                          <a:cubicBezTo>
                            <a:pt x="671811" y="869487"/>
                            <a:pt x="1039292" y="1315511"/>
                            <a:pt x="880102" y="1341712"/>
                          </a:cubicBezTo>
                          <a:cubicBezTo>
                            <a:pt x="720912" y="1367913"/>
                            <a:pt x="148994" y="845050"/>
                            <a:pt x="39597" y="621822"/>
                          </a:cubicBezTo>
                          <a:cubicBezTo>
                            <a:pt x="-69800" y="398594"/>
                            <a:pt x="65791" y="30646"/>
                            <a:pt x="223721" y="23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rgbClr val="FF6699"/>
                        </a:gs>
                        <a:gs pos="0">
                          <a:srgbClr val="FF0066"/>
                        </a:gs>
                        <a:gs pos="35000">
                          <a:srgbClr val="FFCCFF"/>
                        </a:gs>
                      </a:gsLst>
                      <a:lin ang="5400000" scaled="0"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9" name="フリーフォーム: 図形 58">
                      <a:extLst>
                        <a:ext uri="{FF2B5EF4-FFF2-40B4-BE49-F238E27FC236}">
                          <a16:creationId xmlns:a16="http://schemas.microsoft.com/office/drawing/2014/main" id="{F8C983D1-EC0C-4CAF-94F0-EC32EB921ADF}"/>
                        </a:ext>
                      </a:extLst>
                    </p:cNvPr>
                    <p:cNvSpPr/>
                    <p:nvPr/>
                  </p:nvSpPr>
                  <p:spPr>
                    <a:xfrm rot="18186101">
                      <a:off x="973634" y="2244342"/>
                      <a:ext cx="175898" cy="498749"/>
                    </a:xfrm>
                    <a:custGeom>
                      <a:avLst/>
                      <a:gdLst>
                        <a:gd name="connsiteX0" fmla="*/ 48873 w 258537"/>
                        <a:gd name="connsiteY0" fmla="*/ 0 h 629628"/>
                        <a:gd name="connsiteX1" fmla="*/ 34448 w 258537"/>
                        <a:gd name="connsiteY1" fmla="*/ 47886 h 629628"/>
                        <a:gd name="connsiteX2" fmla="*/ 37141 w 258537"/>
                        <a:gd name="connsiteY2" fmla="*/ 261830 h 629628"/>
                        <a:gd name="connsiteX3" fmla="*/ 253364 w 258537"/>
                        <a:gd name="connsiteY3" fmla="*/ 624992 h 629628"/>
                        <a:gd name="connsiteX4" fmla="*/ 258537 w 258537"/>
                        <a:gd name="connsiteY4" fmla="*/ 629628 h 629628"/>
                        <a:gd name="connsiteX5" fmla="*/ 250059 w 258537"/>
                        <a:gd name="connsiteY5" fmla="*/ 627167 h 629628"/>
                        <a:gd name="connsiteX6" fmla="*/ 12334 w 258537"/>
                        <a:gd name="connsiteY6" fmla="*/ 281007 h 629628"/>
                        <a:gd name="connsiteX7" fmla="*/ 35181 w 258537"/>
                        <a:gd name="connsiteY7" fmla="*/ 15054 h 629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58537" h="629628">
                          <a:moveTo>
                            <a:pt x="48873" y="0"/>
                          </a:moveTo>
                          <a:lnTo>
                            <a:pt x="34448" y="47886"/>
                          </a:lnTo>
                          <a:cubicBezTo>
                            <a:pt x="21304" y="116863"/>
                            <a:pt x="19150" y="199456"/>
                            <a:pt x="37141" y="261830"/>
                          </a:cubicBezTo>
                          <a:cubicBezTo>
                            <a:pt x="64127" y="355391"/>
                            <a:pt x="176683" y="543141"/>
                            <a:pt x="253364" y="624992"/>
                          </a:cubicBezTo>
                          <a:lnTo>
                            <a:pt x="258537" y="629628"/>
                          </a:lnTo>
                          <a:lnTo>
                            <a:pt x="250059" y="627167"/>
                          </a:lnTo>
                          <a:cubicBezTo>
                            <a:pt x="182275" y="585185"/>
                            <a:pt x="42151" y="376826"/>
                            <a:pt x="12334" y="281007"/>
                          </a:cubicBezTo>
                          <a:cubicBezTo>
                            <a:pt x="-13223" y="198876"/>
                            <a:pt x="4145" y="76811"/>
                            <a:pt x="35181" y="15054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56F01F76-5D06-4693-A259-25B310B733A8}"/>
                      </a:ext>
                    </a:extLst>
                  </p:cNvPr>
                  <p:cNvGrpSpPr/>
                  <p:nvPr/>
                </p:nvGrpSpPr>
                <p:grpSpPr>
                  <a:xfrm>
                    <a:off x="1785909" y="2412399"/>
                    <a:ext cx="734772" cy="347431"/>
                    <a:chOff x="1308994" y="2458879"/>
                    <a:chExt cx="734772" cy="316165"/>
                  </a:xfrm>
                </p:grpSpPr>
                <p:sp>
                  <p:nvSpPr>
                    <p:cNvPr id="56" name="フリーフォーム: 図形 55">
                      <a:extLst>
                        <a:ext uri="{FF2B5EF4-FFF2-40B4-BE49-F238E27FC236}">
                          <a16:creationId xmlns:a16="http://schemas.microsoft.com/office/drawing/2014/main" id="{EEB248CA-65CD-4A9C-BE4A-38C9832A8D64}"/>
                        </a:ext>
                      </a:extLst>
                    </p:cNvPr>
                    <p:cNvSpPr/>
                    <p:nvPr/>
                  </p:nvSpPr>
                  <p:spPr>
                    <a:xfrm rot="18494909">
                      <a:off x="1518297" y="2249576"/>
                      <a:ext cx="316165" cy="734772"/>
                    </a:xfrm>
                    <a:custGeom>
                      <a:avLst/>
                      <a:gdLst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347052 w 752515"/>
                        <a:gd name="connsiteY11" fmla="*/ 1138804 h 1138804"/>
                        <a:gd name="connsiteX12" fmla="*/ 291490 w 752515"/>
                        <a:gd name="connsiteY12" fmla="*/ 1116932 h 1138804"/>
                        <a:gd name="connsiteX13" fmla="*/ 290030 w 752515"/>
                        <a:gd name="connsiteY13" fmla="*/ 1115625 h 1138804"/>
                        <a:gd name="connsiteX14" fmla="*/ 286153 w 752515"/>
                        <a:gd name="connsiteY14" fmla="*/ 1114097 h 1138804"/>
                        <a:gd name="connsiteX15" fmla="*/ 17673 w 752515"/>
                        <a:gd name="connsiteY15" fmla="*/ 621820 h 1138804"/>
                        <a:gd name="connsiteX16" fmla="*/ 201797 w 752515"/>
                        <a:gd name="connsiteY16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376258 w 752515"/>
                        <a:gd name="connsiteY10" fmla="*/ 1138209 h 1138804"/>
                        <a:gd name="connsiteX11" fmla="*/ 291490 w 752515"/>
                        <a:gd name="connsiteY11" fmla="*/ 1116932 h 1138804"/>
                        <a:gd name="connsiteX12" fmla="*/ 290030 w 752515"/>
                        <a:gd name="connsiteY12" fmla="*/ 1115625 h 1138804"/>
                        <a:gd name="connsiteX13" fmla="*/ 286153 w 752515"/>
                        <a:gd name="connsiteY13" fmla="*/ 1114097 h 1138804"/>
                        <a:gd name="connsiteX14" fmla="*/ 17673 w 752515"/>
                        <a:gd name="connsiteY14" fmla="*/ 621820 h 1138804"/>
                        <a:gd name="connsiteX15" fmla="*/ 201797 w 752515"/>
                        <a:gd name="connsiteY15" fmla="*/ 2342 h 1138804"/>
                        <a:gd name="connsiteX0" fmla="*/ 201797 w 752515"/>
                        <a:gd name="connsiteY0" fmla="*/ 2342 h 1138804"/>
                        <a:gd name="connsiteX1" fmla="*/ 321107 w 752515"/>
                        <a:gd name="connsiteY1" fmla="*/ 27048 h 1138804"/>
                        <a:gd name="connsiteX2" fmla="*/ 376258 w 752515"/>
                        <a:gd name="connsiteY2" fmla="*/ 68614 h 1138804"/>
                        <a:gd name="connsiteX3" fmla="*/ 431408 w 752515"/>
                        <a:gd name="connsiteY3" fmla="*/ 27048 h 1138804"/>
                        <a:gd name="connsiteX4" fmla="*/ 550718 w 752515"/>
                        <a:gd name="connsiteY4" fmla="*/ 2342 h 1138804"/>
                        <a:gd name="connsiteX5" fmla="*/ 734842 w 752515"/>
                        <a:gd name="connsiteY5" fmla="*/ 621820 h 1138804"/>
                        <a:gd name="connsiteX6" fmla="*/ 466362 w 752515"/>
                        <a:gd name="connsiteY6" fmla="*/ 1114097 h 1138804"/>
                        <a:gd name="connsiteX7" fmla="*/ 462485 w 752515"/>
                        <a:gd name="connsiteY7" fmla="*/ 1115625 h 1138804"/>
                        <a:gd name="connsiteX8" fmla="*/ 461025 w 752515"/>
                        <a:gd name="connsiteY8" fmla="*/ 1116932 h 1138804"/>
                        <a:gd name="connsiteX9" fmla="*/ 405464 w 752515"/>
                        <a:gd name="connsiteY9" fmla="*/ 1138804 h 1138804"/>
                        <a:gd name="connsiteX10" fmla="*/ 291490 w 752515"/>
                        <a:gd name="connsiteY10" fmla="*/ 1116932 h 1138804"/>
                        <a:gd name="connsiteX11" fmla="*/ 290030 w 752515"/>
                        <a:gd name="connsiteY11" fmla="*/ 1115625 h 1138804"/>
                        <a:gd name="connsiteX12" fmla="*/ 286153 w 752515"/>
                        <a:gd name="connsiteY12" fmla="*/ 1114097 h 1138804"/>
                        <a:gd name="connsiteX13" fmla="*/ 17673 w 752515"/>
                        <a:gd name="connsiteY13" fmla="*/ 621820 h 1138804"/>
                        <a:gd name="connsiteX14" fmla="*/ 201797 w 752515"/>
                        <a:gd name="connsiteY14" fmla="*/ 2342 h 1138804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461025 w 752515"/>
                        <a:gd name="connsiteY8" fmla="*/ 1116932 h 1116931"/>
                        <a:gd name="connsiteX9" fmla="*/ 291490 w 752515"/>
                        <a:gd name="connsiteY9" fmla="*/ 1116932 h 1116931"/>
                        <a:gd name="connsiteX10" fmla="*/ 290030 w 752515"/>
                        <a:gd name="connsiteY10" fmla="*/ 1115625 h 1116931"/>
                        <a:gd name="connsiteX11" fmla="*/ 286153 w 752515"/>
                        <a:gd name="connsiteY11" fmla="*/ 1114097 h 1116931"/>
                        <a:gd name="connsiteX12" fmla="*/ 17673 w 752515"/>
                        <a:gd name="connsiteY12" fmla="*/ 621820 h 1116931"/>
                        <a:gd name="connsiteX13" fmla="*/ 201797 w 752515"/>
                        <a:gd name="connsiteY13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286153 w 752515"/>
                        <a:gd name="connsiteY10" fmla="*/ 1114097 h 1116931"/>
                        <a:gd name="connsiteX11" fmla="*/ 17673 w 752515"/>
                        <a:gd name="connsiteY11" fmla="*/ 621820 h 1116931"/>
                        <a:gd name="connsiteX12" fmla="*/ 201797 w 752515"/>
                        <a:gd name="connsiteY12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462485 w 752515"/>
                        <a:gd name="connsiteY7" fmla="*/ 1115625 h 1116931"/>
                        <a:gd name="connsiteX8" fmla="*/ 291490 w 752515"/>
                        <a:gd name="connsiteY8" fmla="*/ 1116932 h 1116931"/>
                        <a:gd name="connsiteX9" fmla="*/ 290030 w 752515"/>
                        <a:gd name="connsiteY9" fmla="*/ 1115625 h 1116931"/>
                        <a:gd name="connsiteX10" fmla="*/ 17673 w 752515"/>
                        <a:gd name="connsiteY10" fmla="*/ 621820 h 1116931"/>
                        <a:gd name="connsiteX11" fmla="*/ 201797 w 752515"/>
                        <a:gd name="connsiteY11" fmla="*/ 2342 h 1116931"/>
                        <a:gd name="connsiteX0" fmla="*/ 201797 w 752515"/>
                        <a:gd name="connsiteY0" fmla="*/ 2342 h 1116931"/>
                        <a:gd name="connsiteX1" fmla="*/ 321107 w 752515"/>
                        <a:gd name="connsiteY1" fmla="*/ 27048 h 1116931"/>
                        <a:gd name="connsiteX2" fmla="*/ 376258 w 752515"/>
                        <a:gd name="connsiteY2" fmla="*/ 68614 h 1116931"/>
                        <a:gd name="connsiteX3" fmla="*/ 431408 w 752515"/>
                        <a:gd name="connsiteY3" fmla="*/ 27048 h 1116931"/>
                        <a:gd name="connsiteX4" fmla="*/ 550718 w 752515"/>
                        <a:gd name="connsiteY4" fmla="*/ 2342 h 1116931"/>
                        <a:gd name="connsiteX5" fmla="*/ 734842 w 752515"/>
                        <a:gd name="connsiteY5" fmla="*/ 621820 h 1116931"/>
                        <a:gd name="connsiteX6" fmla="*/ 466362 w 752515"/>
                        <a:gd name="connsiteY6" fmla="*/ 1114097 h 1116931"/>
                        <a:gd name="connsiteX7" fmla="*/ 291490 w 752515"/>
                        <a:gd name="connsiteY7" fmla="*/ 1116932 h 1116931"/>
                        <a:gd name="connsiteX8" fmla="*/ 290030 w 752515"/>
                        <a:gd name="connsiteY8" fmla="*/ 1115625 h 1116931"/>
                        <a:gd name="connsiteX9" fmla="*/ 17673 w 752515"/>
                        <a:gd name="connsiteY9" fmla="*/ 621820 h 1116931"/>
                        <a:gd name="connsiteX10" fmla="*/ 201797 w 752515"/>
                        <a:gd name="connsiteY10" fmla="*/ 2342 h 1116931"/>
                        <a:gd name="connsiteX0" fmla="*/ 201797 w 747449"/>
                        <a:gd name="connsiteY0" fmla="*/ 2342 h 1116931"/>
                        <a:gd name="connsiteX1" fmla="*/ 321107 w 747449"/>
                        <a:gd name="connsiteY1" fmla="*/ 27048 h 1116931"/>
                        <a:gd name="connsiteX2" fmla="*/ 376258 w 747449"/>
                        <a:gd name="connsiteY2" fmla="*/ 68614 h 1116931"/>
                        <a:gd name="connsiteX3" fmla="*/ 431408 w 747449"/>
                        <a:gd name="connsiteY3" fmla="*/ 27048 h 1116931"/>
                        <a:gd name="connsiteX4" fmla="*/ 550718 w 747449"/>
                        <a:gd name="connsiteY4" fmla="*/ 2342 h 1116931"/>
                        <a:gd name="connsiteX5" fmla="*/ 734842 w 747449"/>
                        <a:gd name="connsiteY5" fmla="*/ 621820 h 1116931"/>
                        <a:gd name="connsiteX6" fmla="*/ 291490 w 747449"/>
                        <a:gd name="connsiteY6" fmla="*/ 1116932 h 1116931"/>
                        <a:gd name="connsiteX7" fmla="*/ 290030 w 747449"/>
                        <a:gd name="connsiteY7" fmla="*/ 1115625 h 1116931"/>
                        <a:gd name="connsiteX8" fmla="*/ 17673 w 747449"/>
                        <a:gd name="connsiteY8" fmla="*/ 621820 h 1116931"/>
                        <a:gd name="connsiteX9" fmla="*/ 201797 w 747449"/>
                        <a:gd name="connsiteY9" fmla="*/ 2342 h 1116931"/>
                        <a:gd name="connsiteX0" fmla="*/ 201797 w 938167"/>
                        <a:gd name="connsiteY0" fmla="*/ 2342 h 1313193"/>
                        <a:gd name="connsiteX1" fmla="*/ 321107 w 938167"/>
                        <a:gd name="connsiteY1" fmla="*/ 27048 h 1313193"/>
                        <a:gd name="connsiteX2" fmla="*/ 376258 w 938167"/>
                        <a:gd name="connsiteY2" fmla="*/ 68614 h 1313193"/>
                        <a:gd name="connsiteX3" fmla="*/ 431408 w 938167"/>
                        <a:gd name="connsiteY3" fmla="*/ 27048 h 1313193"/>
                        <a:gd name="connsiteX4" fmla="*/ 550718 w 938167"/>
                        <a:gd name="connsiteY4" fmla="*/ 2342 h 1313193"/>
                        <a:gd name="connsiteX5" fmla="*/ 734842 w 938167"/>
                        <a:gd name="connsiteY5" fmla="*/ 621820 h 1313193"/>
                        <a:gd name="connsiteX6" fmla="*/ 291490 w 938167"/>
                        <a:gd name="connsiteY6" fmla="*/ 1116932 h 1313193"/>
                        <a:gd name="connsiteX7" fmla="*/ 938166 w 938167"/>
                        <a:gd name="connsiteY7" fmla="*/ 1313192 h 1313193"/>
                        <a:gd name="connsiteX8" fmla="*/ 17673 w 938167"/>
                        <a:gd name="connsiteY8" fmla="*/ 621820 h 1313193"/>
                        <a:gd name="connsiteX9" fmla="*/ 201797 w 938167"/>
                        <a:gd name="connsiteY9" fmla="*/ 2342 h 1313193"/>
                        <a:gd name="connsiteX0" fmla="*/ 201797 w 969333"/>
                        <a:gd name="connsiteY0" fmla="*/ 2342 h 1313193"/>
                        <a:gd name="connsiteX1" fmla="*/ 321107 w 969333"/>
                        <a:gd name="connsiteY1" fmla="*/ 27048 h 1313193"/>
                        <a:gd name="connsiteX2" fmla="*/ 376258 w 969333"/>
                        <a:gd name="connsiteY2" fmla="*/ 68614 h 1313193"/>
                        <a:gd name="connsiteX3" fmla="*/ 431408 w 969333"/>
                        <a:gd name="connsiteY3" fmla="*/ 27048 h 1313193"/>
                        <a:gd name="connsiteX4" fmla="*/ 550718 w 969333"/>
                        <a:gd name="connsiteY4" fmla="*/ 2342 h 1313193"/>
                        <a:gd name="connsiteX5" fmla="*/ 734842 w 969333"/>
                        <a:gd name="connsiteY5" fmla="*/ 621820 h 1313193"/>
                        <a:gd name="connsiteX6" fmla="*/ 938166 w 969333"/>
                        <a:gd name="connsiteY6" fmla="*/ 1313192 h 1313193"/>
                        <a:gd name="connsiteX7" fmla="*/ 17673 w 969333"/>
                        <a:gd name="connsiteY7" fmla="*/ 621820 h 1313193"/>
                        <a:gd name="connsiteX8" fmla="*/ 201797 w 969333"/>
                        <a:gd name="connsiteY8" fmla="*/ 2342 h 1313193"/>
                        <a:gd name="connsiteX0" fmla="*/ 201797 w 1003109"/>
                        <a:gd name="connsiteY0" fmla="*/ 2342 h 1314581"/>
                        <a:gd name="connsiteX1" fmla="*/ 321107 w 1003109"/>
                        <a:gd name="connsiteY1" fmla="*/ 27048 h 1314581"/>
                        <a:gd name="connsiteX2" fmla="*/ 376258 w 1003109"/>
                        <a:gd name="connsiteY2" fmla="*/ 68614 h 1314581"/>
                        <a:gd name="connsiteX3" fmla="*/ 431408 w 1003109"/>
                        <a:gd name="connsiteY3" fmla="*/ 27048 h 1314581"/>
                        <a:gd name="connsiteX4" fmla="*/ 550718 w 1003109"/>
                        <a:gd name="connsiteY4" fmla="*/ 2342 h 1314581"/>
                        <a:gd name="connsiteX5" fmla="*/ 734842 w 1003109"/>
                        <a:gd name="connsiteY5" fmla="*/ 621820 h 1314581"/>
                        <a:gd name="connsiteX6" fmla="*/ 938166 w 1003109"/>
                        <a:gd name="connsiteY6" fmla="*/ 1313192 h 1314581"/>
                        <a:gd name="connsiteX7" fmla="*/ 17673 w 1003109"/>
                        <a:gd name="connsiteY7" fmla="*/ 621820 h 1314581"/>
                        <a:gd name="connsiteX8" fmla="*/ 201797 w 1003109"/>
                        <a:gd name="connsiteY8" fmla="*/ 2342 h 1314581"/>
                        <a:gd name="connsiteX0" fmla="*/ 247281 w 1048593"/>
                        <a:gd name="connsiteY0" fmla="*/ 2342 h 1314630"/>
                        <a:gd name="connsiteX1" fmla="*/ 366591 w 1048593"/>
                        <a:gd name="connsiteY1" fmla="*/ 27048 h 1314630"/>
                        <a:gd name="connsiteX2" fmla="*/ 421742 w 1048593"/>
                        <a:gd name="connsiteY2" fmla="*/ 68614 h 1314630"/>
                        <a:gd name="connsiteX3" fmla="*/ 476892 w 1048593"/>
                        <a:gd name="connsiteY3" fmla="*/ 27048 h 1314630"/>
                        <a:gd name="connsiteX4" fmla="*/ 596202 w 1048593"/>
                        <a:gd name="connsiteY4" fmla="*/ 2342 h 1314630"/>
                        <a:gd name="connsiteX5" fmla="*/ 780326 w 1048593"/>
                        <a:gd name="connsiteY5" fmla="*/ 621820 h 1314630"/>
                        <a:gd name="connsiteX6" fmla="*/ 983650 w 1048593"/>
                        <a:gd name="connsiteY6" fmla="*/ 1313192 h 1314630"/>
                        <a:gd name="connsiteX7" fmla="*/ 63157 w 1048593"/>
                        <a:gd name="connsiteY7" fmla="*/ 621820 h 1314630"/>
                        <a:gd name="connsiteX8" fmla="*/ 247281 w 1048593"/>
                        <a:gd name="connsiteY8" fmla="*/ 2342 h 1314630"/>
                        <a:gd name="connsiteX0" fmla="*/ 247281 w 1001260"/>
                        <a:gd name="connsiteY0" fmla="*/ 45435 h 1356345"/>
                        <a:gd name="connsiteX1" fmla="*/ 366591 w 1001260"/>
                        <a:gd name="connsiteY1" fmla="*/ 70141 h 1356345"/>
                        <a:gd name="connsiteX2" fmla="*/ 421742 w 1001260"/>
                        <a:gd name="connsiteY2" fmla="*/ 111707 h 1356345"/>
                        <a:gd name="connsiteX3" fmla="*/ 476892 w 1001260"/>
                        <a:gd name="connsiteY3" fmla="*/ 70141 h 1356345"/>
                        <a:gd name="connsiteX4" fmla="*/ 596202 w 1001260"/>
                        <a:gd name="connsiteY4" fmla="*/ 45435 h 1356345"/>
                        <a:gd name="connsiteX5" fmla="*/ 663269 w 1001260"/>
                        <a:gd name="connsiteY5" fmla="*/ 701082 h 1356345"/>
                        <a:gd name="connsiteX6" fmla="*/ 983650 w 1001260"/>
                        <a:gd name="connsiteY6" fmla="*/ 1356285 h 1356345"/>
                        <a:gd name="connsiteX7" fmla="*/ 63157 w 1001260"/>
                        <a:gd name="connsiteY7" fmla="*/ 664913 h 1356345"/>
                        <a:gd name="connsiteX8" fmla="*/ 247281 w 1001260"/>
                        <a:gd name="connsiteY8" fmla="*/ 45435 h 1356345"/>
                        <a:gd name="connsiteX0" fmla="*/ 247281 w 1004612"/>
                        <a:gd name="connsiteY0" fmla="*/ 45435 h 1356347"/>
                        <a:gd name="connsiteX1" fmla="*/ 366591 w 1004612"/>
                        <a:gd name="connsiteY1" fmla="*/ 70141 h 1356347"/>
                        <a:gd name="connsiteX2" fmla="*/ 421742 w 1004612"/>
                        <a:gd name="connsiteY2" fmla="*/ 111707 h 1356347"/>
                        <a:gd name="connsiteX3" fmla="*/ 476892 w 1004612"/>
                        <a:gd name="connsiteY3" fmla="*/ 70141 h 1356347"/>
                        <a:gd name="connsiteX4" fmla="*/ 596202 w 1004612"/>
                        <a:gd name="connsiteY4" fmla="*/ 45435 h 1356347"/>
                        <a:gd name="connsiteX5" fmla="*/ 663269 w 1004612"/>
                        <a:gd name="connsiteY5" fmla="*/ 701082 h 1356347"/>
                        <a:gd name="connsiteX6" fmla="*/ 983650 w 1004612"/>
                        <a:gd name="connsiteY6" fmla="*/ 1356285 h 1356347"/>
                        <a:gd name="connsiteX7" fmla="*/ 63157 w 1004612"/>
                        <a:gd name="connsiteY7" fmla="*/ 664913 h 1356347"/>
                        <a:gd name="connsiteX8" fmla="*/ 247281 w 1004612"/>
                        <a:gd name="connsiteY8" fmla="*/ 45435 h 1356347"/>
                        <a:gd name="connsiteX0" fmla="*/ 247281 w 1000538"/>
                        <a:gd name="connsiteY0" fmla="*/ 2344 h 1313254"/>
                        <a:gd name="connsiteX1" fmla="*/ 366591 w 1000538"/>
                        <a:gd name="connsiteY1" fmla="*/ 27050 h 1313254"/>
                        <a:gd name="connsiteX2" fmla="*/ 421742 w 1000538"/>
                        <a:gd name="connsiteY2" fmla="*/ 68616 h 1313254"/>
                        <a:gd name="connsiteX3" fmla="*/ 476892 w 1000538"/>
                        <a:gd name="connsiteY3" fmla="*/ 27050 h 1313254"/>
                        <a:gd name="connsiteX4" fmla="*/ 711051 w 1000538"/>
                        <a:gd name="connsiteY4" fmla="*/ 72735 h 1313254"/>
                        <a:gd name="connsiteX5" fmla="*/ 663269 w 1000538"/>
                        <a:gd name="connsiteY5" fmla="*/ 657991 h 1313254"/>
                        <a:gd name="connsiteX6" fmla="*/ 983650 w 1000538"/>
                        <a:gd name="connsiteY6" fmla="*/ 1313194 h 1313254"/>
                        <a:gd name="connsiteX7" fmla="*/ 63157 w 1000538"/>
                        <a:gd name="connsiteY7" fmla="*/ 621822 h 1313254"/>
                        <a:gd name="connsiteX8" fmla="*/ 247281 w 1000538"/>
                        <a:gd name="connsiteY8" fmla="*/ 2344 h 1313254"/>
                        <a:gd name="connsiteX0" fmla="*/ 247281 w 1018567"/>
                        <a:gd name="connsiteY0" fmla="*/ 2344 h 1314245"/>
                        <a:gd name="connsiteX1" fmla="*/ 366591 w 1018567"/>
                        <a:gd name="connsiteY1" fmla="*/ 27050 h 1314245"/>
                        <a:gd name="connsiteX2" fmla="*/ 421742 w 1018567"/>
                        <a:gd name="connsiteY2" fmla="*/ 68616 h 1314245"/>
                        <a:gd name="connsiteX3" fmla="*/ 476892 w 1018567"/>
                        <a:gd name="connsiteY3" fmla="*/ 27050 h 1314245"/>
                        <a:gd name="connsiteX4" fmla="*/ 711051 w 1018567"/>
                        <a:gd name="connsiteY4" fmla="*/ 72735 h 1314245"/>
                        <a:gd name="connsiteX5" fmla="*/ 663269 w 1018567"/>
                        <a:gd name="connsiteY5" fmla="*/ 657991 h 1314245"/>
                        <a:gd name="connsiteX6" fmla="*/ 983650 w 1018567"/>
                        <a:gd name="connsiteY6" fmla="*/ 1313194 h 1314245"/>
                        <a:gd name="connsiteX7" fmla="*/ 63157 w 1018567"/>
                        <a:gd name="connsiteY7" fmla="*/ 621822 h 1314245"/>
                        <a:gd name="connsiteX8" fmla="*/ 247281 w 1018567"/>
                        <a:gd name="connsiteY8" fmla="*/ 2344 h 1314245"/>
                        <a:gd name="connsiteX0" fmla="*/ 223721 w 919911"/>
                        <a:gd name="connsiteY0" fmla="*/ 2344 h 1342661"/>
                        <a:gd name="connsiteX1" fmla="*/ 343031 w 919911"/>
                        <a:gd name="connsiteY1" fmla="*/ 27050 h 1342661"/>
                        <a:gd name="connsiteX2" fmla="*/ 398182 w 919911"/>
                        <a:gd name="connsiteY2" fmla="*/ 68616 h 1342661"/>
                        <a:gd name="connsiteX3" fmla="*/ 453332 w 919911"/>
                        <a:gd name="connsiteY3" fmla="*/ 27050 h 1342661"/>
                        <a:gd name="connsiteX4" fmla="*/ 687491 w 919911"/>
                        <a:gd name="connsiteY4" fmla="*/ 72735 h 1342661"/>
                        <a:gd name="connsiteX5" fmla="*/ 639709 w 919911"/>
                        <a:gd name="connsiteY5" fmla="*/ 657991 h 1342661"/>
                        <a:gd name="connsiteX6" fmla="*/ 880102 w 919911"/>
                        <a:gd name="connsiteY6" fmla="*/ 1341712 h 1342661"/>
                        <a:gd name="connsiteX7" fmla="*/ 39597 w 919911"/>
                        <a:gd name="connsiteY7" fmla="*/ 621822 h 1342661"/>
                        <a:gd name="connsiteX8" fmla="*/ 223721 w 919911"/>
                        <a:gd name="connsiteY8" fmla="*/ 2344 h 13426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19911" h="1342661">
                          <a:moveTo>
                            <a:pt x="223721" y="2344"/>
                          </a:moveTo>
                          <a:cubicBezTo>
                            <a:pt x="263203" y="-4732"/>
                            <a:pt x="303666" y="4427"/>
                            <a:pt x="343031" y="27050"/>
                          </a:cubicBezTo>
                          <a:lnTo>
                            <a:pt x="398182" y="68616"/>
                          </a:lnTo>
                          <a:lnTo>
                            <a:pt x="453332" y="27050"/>
                          </a:lnTo>
                          <a:cubicBezTo>
                            <a:pt x="492697" y="4427"/>
                            <a:pt x="656428" y="-32422"/>
                            <a:pt x="687491" y="72735"/>
                          </a:cubicBezTo>
                          <a:cubicBezTo>
                            <a:pt x="718554" y="177892"/>
                            <a:pt x="607607" y="446495"/>
                            <a:pt x="639709" y="657991"/>
                          </a:cubicBezTo>
                          <a:cubicBezTo>
                            <a:pt x="671811" y="869487"/>
                            <a:pt x="1039292" y="1315511"/>
                            <a:pt x="880102" y="1341712"/>
                          </a:cubicBezTo>
                          <a:cubicBezTo>
                            <a:pt x="720912" y="1367913"/>
                            <a:pt x="148994" y="845050"/>
                            <a:pt x="39597" y="621822"/>
                          </a:cubicBezTo>
                          <a:cubicBezTo>
                            <a:pt x="-69800" y="398594"/>
                            <a:pt x="65791" y="30646"/>
                            <a:pt x="223721" y="234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rgbClr val="FF6699"/>
                        </a:gs>
                        <a:gs pos="0">
                          <a:srgbClr val="FF0066"/>
                        </a:gs>
                        <a:gs pos="35000">
                          <a:srgbClr val="FFCCFF"/>
                        </a:gs>
                      </a:gsLst>
                      <a:lin ang="5400000" scaled="0"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" name="フリーフォーム: 図形 56">
                      <a:extLst>
                        <a:ext uri="{FF2B5EF4-FFF2-40B4-BE49-F238E27FC236}">
                          <a16:creationId xmlns:a16="http://schemas.microsoft.com/office/drawing/2014/main" id="{21E195AF-D559-43B9-912B-84B0A290D4F0}"/>
                        </a:ext>
                      </a:extLst>
                    </p:cNvPr>
                    <p:cNvSpPr/>
                    <p:nvPr/>
                  </p:nvSpPr>
                  <p:spPr>
                    <a:xfrm rot="18474359">
                      <a:off x="1607654" y="2349118"/>
                      <a:ext cx="119954" cy="498749"/>
                    </a:xfrm>
                    <a:custGeom>
                      <a:avLst/>
                      <a:gdLst>
                        <a:gd name="connsiteX0" fmla="*/ 48873 w 258537"/>
                        <a:gd name="connsiteY0" fmla="*/ 0 h 629628"/>
                        <a:gd name="connsiteX1" fmla="*/ 34448 w 258537"/>
                        <a:gd name="connsiteY1" fmla="*/ 47886 h 629628"/>
                        <a:gd name="connsiteX2" fmla="*/ 37141 w 258537"/>
                        <a:gd name="connsiteY2" fmla="*/ 261830 h 629628"/>
                        <a:gd name="connsiteX3" fmla="*/ 253364 w 258537"/>
                        <a:gd name="connsiteY3" fmla="*/ 624992 h 629628"/>
                        <a:gd name="connsiteX4" fmla="*/ 258537 w 258537"/>
                        <a:gd name="connsiteY4" fmla="*/ 629628 h 629628"/>
                        <a:gd name="connsiteX5" fmla="*/ 250059 w 258537"/>
                        <a:gd name="connsiteY5" fmla="*/ 627167 h 629628"/>
                        <a:gd name="connsiteX6" fmla="*/ 12334 w 258537"/>
                        <a:gd name="connsiteY6" fmla="*/ 281007 h 629628"/>
                        <a:gd name="connsiteX7" fmla="*/ 35181 w 258537"/>
                        <a:gd name="connsiteY7" fmla="*/ 15054 h 6296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58537" h="629628">
                          <a:moveTo>
                            <a:pt x="48873" y="0"/>
                          </a:moveTo>
                          <a:lnTo>
                            <a:pt x="34448" y="47886"/>
                          </a:lnTo>
                          <a:cubicBezTo>
                            <a:pt x="21304" y="116863"/>
                            <a:pt x="19150" y="199456"/>
                            <a:pt x="37141" y="261830"/>
                          </a:cubicBezTo>
                          <a:cubicBezTo>
                            <a:pt x="64127" y="355391"/>
                            <a:pt x="176683" y="543141"/>
                            <a:pt x="253364" y="624992"/>
                          </a:cubicBezTo>
                          <a:lnTo>
                            <a:pt x="258537" y="629628"/>
                          </a:lnTo>
                          <a:lnTo>
                            <a:pt x="250059" y="627167"/>
                          </a:lnTo>
                          <a:cubicBezTo>
                            <a:pt x="182275" y="585185"/>
                            <a:pt x="42151" y="376826"/>
                            <a:pt x="12334" y="281007"/>
                          </a:cubicBezTo>
                          <a:cubicBezTo>
                            <a:pt x="-13223" y="198876"/>
                            <a:pt x="4145" y="76811"/>
                            <a:pt x="35181" y="15054"/>
                          </a:cubicBezTo>
                          <a:close/>
                        </a:path>
                      </a:pathLst>
                    </a:custGeom>
                    <a:solidFill>
                      <a:schemeClr val="tx1">
                        <a:alpha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F4CFC9AA-1DE2-42B8-9B1F-884A1CBDA977}"/>
                    </a:ext>
                  </a:extLst>
                </p:cNvPr>
                <p:cNvSpPr/>
                <p:nvPr/>
              </p:nvSpPr>
              <p:spPr>
                <a:xfrm rot="20074514">
                  <a:off x="1498180" y="2384530"/>
                  <a:ext cx="383438" cy="536133"/>
                </a:xfrm>
                <a:custGeom>
                  <a:avLst/>
                  <a:gdLst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347052 w 752515"/>
                    <a:gd name="connsiteY11" fmla="*/ 1138804 h 1138804"/>
                    <a:gd name="connsiteX12" fmla="*/ 291490 w 752515"/>
                    <a:gd name="connsiteY12" fmla="*/ 1116932 h 1138804"/>
                    <a:gd name="connsiteX13" fmla="*/ 290030 w 752515"/>
                    <a:gd name="connsiteY13" fmla="*/ 1115625 h 1138804"/>
                    <a:gd name="connsiteX14" fmla="*/ 286153 w 752515"/>
                    <a:gd name="connsiteY14" fmla="*/ 1114097 h 1138804"/>
                    <a:gd name="connsiteX15" fmla="*/ 17673 w 752515"/>
                    <a:gd name="connsiteY15" fmla="*/ 621820 h 1138804"/>
                    <a:gd name="connsiteX16" fmla="*/ 201797 w 752515"/>
                    <a:gd name="connsiteY16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291490 w 752515"/>
                    <a:gd name="connsiteY11" fmla="*/ 1116932 h 1138804"/>
                    <a:gd name="connsiteX12" fmla="*/ 290030 w 752515"/>
                    <a:gd name="connsiteY12" fmla="*/ 1115625 h 1138804"/>
                    <a:gd name="connsiteX13" fmla="*/ 286153 w 752515"/>
                    <a:gd name="connsiteY13" fmla="*/ 1114097 h 1138804"/>
                    <a:gd name="connsiteX14" fmla="*/ 17673 w 752515"/>
                    <a:gd name="connsiteY14" fmla="*/ 621820 h 1138804"/>
                    <a:gd name="connsiteX15" fmla="*/ 201797 w 752515"/>
                    <a:gd name="connsiteY15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291490 w 752515"/>
                    <a:gd name="connsiteY10" fmla="*/ 1116932 h 1138804"/>
                    <a:gd name="connsiteX11" fmla="*/ 290030 w 752515"/>
                    <a:gd name="connsiteY11" fmla="*/ 1115625 h 1138804"/>
                    <a:gd name="connsiteX12" fmla="*/ 286153 w 752515"/>
                    <a:gd name="connsiteY12" fmla="*/ 1114097 h 1138804"/>
                    <a:gd name="connsiteX13" fmla="*/ 17673 w 752515"/>
                    <a:gd name="connsiteY13" fmla="*/ 621820 h 1138804"/>
                    <a:gd name="connsiteX14" fmla="*/ 201797 w 752515"/>
                    <a:gd name="connsiteY14" fmla="*/ 2342 h 1138804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461025 w 752515"/>
                    <a:gd name="connsiteY8" fmla="*/ 1116932 h 1116931"/>
                    <a:gd name="connsiteX9" fmla="*/ 291490 w 752515"/>
                    <a:gd name="connsiteY9" fmla="*/ 1116932 h 1116931"/>
                    <a:gd name="connsiteX10" fmla="*/ 290030 w 752515"/>
                    <a:gd name="connsiteY10" fmla="*/ 1115625 h 1116931"/>
                    <a:gd name="connsiteX11" fmla="*/ 286153 w 752515"/>
                    <a:gd name="connsiteY11" fmla="*/ 1114097 h 1116931"/>
                    <a:gd name="connsiteX12" fmla="*/ 17673 w 752515"/>
                    <a:gd name="connsiteY12" fmla="*/ 621820 h 1116931"/>
                    <a:gd name="connsiteX13" fmla="*/ 201797 w 752515"/>
                    <a:gd name="connsiteY13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286153 w 752515"/>
                    <a:gd name="connsiteY10" fmla="*/ 1114097 h 1116931"/>
                    <a:gd name="connsiteX11" fmla="*/ 17673 w 752515"/>
                    <a:gd name="connsiteY11" fmla="*/ 621820 h 1116931"/>
                    <a:gd name="connsiteX12" fmla="*/ 201797 w 752515"/>
                    <a:gd name="connsiteY12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17673 w 752515"/>
                    <a:gd name="connsiteY10" fmla="*/ 621820 h 1116931"/>
                    <a:gd name="connsiteX11" fmla="*/ 201797 w 752515"/>
                    <a:gd name="connsiteY11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291490 w 752515"/>
                    <a:gd name="connsiteY7" fmla="*/ 1116932 h 1116931"/>
                    <a:gd name="connsiteX8" fmla="*/ 290030 w 752515"/>
                    <a:gd name="connsiteY8" fmla="*/ 1115625 h 1116931"/>
                    <a:gd name="connsiteX9" fmla="*/ 17673 w 752515"/>
                    <a:gd name="connsiteY9" fmla="*/ 621820 h 1116931"/>
                    <a:gd name="connsiteX10" fmla="*/ 201797 w 752515"/>
                    <a:gd name="connsiteY10" fmla="*/ 2342 h 1116931"/>
                    <a:gd name="connsiteX0" fmla="*/ 201797 w 747449"/>
                    <a:gd name="connsiteY0" fmla="*/ 2342 h 1116931"/>
                    <a:gd name="connsiteX1" fmla="*/ 321107 w 747449"/>
                    <a:gd name="connsiteY1" fmla="*/ 27048 h 1116931"/>
                    <a:gd name="connsiteX2" fmla="*/ 376258 w 747449"/>
                    <a:gd name="connsiteY2" fmla="*/ 68614 h 1116931"/>
                    <a:gd name="connsiteX3" fmla="*/ 431408 w 747449"/>
                    <a:gd name="connsiteY3" fmla="*/ 27048 h 1116931"/>
                    <a:gd name="connsiteX4" fmla="*/ 550718 w 747449"/>
                    <a:gd name="connsiteY4" fmla="*/ 2342 h 1116931"/>
                    <a:gd name="connsiteX5" fmla="*/ 734842 w 747449"/>
                    <a:gd name="connsiteY5" fmla="*/ 621820 h 1116931"/>
                    <a:gd name="connsiteX6" fmla="*/ 291490 w 747449"/>
                    <a:gd name="connsiteY6" fmla="*/ 1116932 h 1116931"/>
                    <a:gd name="connsiteX7" fmla="*/ 290030 w 747449"/>
                    <a:gd name="connsiteY7" fmla="*/ 1115625 h 1116931"/>
                    <a:gd name="connsiteX8" fmla="*/ 17673 w 747449"/>
                    <a:gd name="connsiteY8" fmla="*/ 621820 h 1116931"/>
                    <a:gd name="connsiteX9" fmla="*/ 201797 w 747449"/>
                    <a:gd name="connsiteY9" fmla="*/ 2342 h 1116931"/>
                    <a:gd name="connsiteX0" fmla="*/ 201797 w 938167"/>
                    <a:gd name="connsiteY0" fmla="*/ 2342 h 1313193"/>
                    <a:gd name="connsiteX1" fmla="*/ 321107 w 938167"/>
                    <a:gd name="connsiteY1" fmla="*/ 27048 h 1313193"/>
                    <a:gd name="connsiteX2" fmla="*/ 376258 w 938167"/>
                    <a:gd name="connsiteY2" fmla="*/ 68614 h 1313193"/>
                    <a:gd name="connsiteX3" fmla="*/ 431408 w 938167"/>
                    <a:gd name="connsiteY3" fmla="*/ 27048 h 1313193"/>
                    <a:gd name="connsiteX4" fmla="*/ 550718 w 938167"/>
                    <a:gd name="connsiteY4" fmla="*/ 2342 h 1313193"/>
                    <a:gd name="connsiteX5" fmla="*/ 734842 w 938167"/>
                    <a:gd name="connsiteY5" fmla="*/ 621820 h 1313193"/>
                    <a:gd name="connsiteX6" fmla="*/ 291490 w 938167"/>
                    <a:gd name="connsiteY6" fmla="*/ 1116932 h 1313193"/>
                    <a:gd name="connsiteX7" fmla="*/ 938166 w 938167"/>
                    <a:gd name="connsiteY7" fmla="*/ 1313192 h 1313193"/>
                    <a:gd name="connsiteX8" fmla="*/ 17673 w 938167"/>
                    <a:gd name="connsiteY8" fmla="*/ 621820 h 1313193"/>
                    <a:gd name="connsiteX9" fmla="*/ 201797 w 938167"/>
                    <a:gd name="connsiteY9" fmla="*/ 2342 h 1313193"/>
                    <a:gd name="connsiteX0" fmla="*/ 201797 w 969333"/>
                    <a:gd name="connsiteY0" fmla="*/ 2342 h 1313193"/>
                    <a:gd name="connsiteX1" fmla="*/ 321107 w 969333"/>
                    <a:gd name="connsiteY1" fmla="*/ 27048 h 1313193"/>
                    <a:gd name="connsiteX2" fmla="*/ 376258 w 969333"/>
                    <a:gd name="connsiteY2" fmla="*/ 68614 h 1313193"/>
                    <a:gd name="connsiteX3" fmla="*/ 431408 w 969333"/>
                    <a:gd name="connsiteY3" fmla="*/ 27048 h 1313193"/>
                    <a:gd name="connsiteX4" fmla="*/ 550718 w 969333"/>
                    <a:gd name="connsiteY4" fmla="*/ 2342 h 1313193"/>
                    <a:gd name="connsiteX5" fmla="*/ 734842 w 969333"/>
                    <a:gd name="connsiteY5" fmla="*/ 621820 h 1313193"/>
                    <a:gd name="connsiteX6" fmla="*/ 938166 w 969333"/>
                    <a:gd name="connsiteY6" fmla="*/ 1313192 h 1313193"/>
                    <a:gd name="connsiteX7" fmla="*/ 17673 w 969333"/>
                    <a:gd name="connsiteY7" fmla="*/ 621820 h 1313193"/>
                    <a:gd name="connsiteX8" fmla="*/ 201797 w 969333"/>
                    <a:gd name="connsiteY8" fmla="*/ 2342 h 1313193"/>
                    <a:gd name="connsiteX0" fmla="*/ 201797 w 1003109"/>
                    <a:gd name="connsiteY0" fmla="*/ 2342 h 1314581"/>
                    <a:gd name="connsiteX1" fmla="*/ 321107 w 1003109"/>
                    <a:gd name="connsiteY1" fmla="*/ 27048 h 1314581"/>
                    <a:gd name="connsiteX2" fmla="*/ 376258 w 1003109"/>
                    <a:gd name="connsiteY2" fmla="*/ 68614 h 1314581"/>
                    <a:gd name="connsiteX3" fmla="*/ 431408 w 1003109"/>
                    <a:gd name="connsiteY3" fmla="*/ 27048 h 1314581"/>
                    <a:gd name="connsiteX4" fmla="*/ 550718 w 1003109"/>
                    <a:gd name="connsiteY4" fmla="*/ 2342 h 1314581"/>
                    <a:gd name="connsiteX5" fmla="*/ 734842 w 1003109"/>
                    <a:gd name="connsiteY5" fmla="*/ 621820 h 1314581"/>
                    <a:gd name="connsiteX6" fmla="*/ 938166 w 1003109"/>
                    <a:gd name="connsiteY6" fmla="*/ 1313192 h 1314581"/>
                    <a:gd name="connsiteX7" fmla="*/ 17673 w 1003109"/>
                    <a:gd name="connsiteY7" fmla="*/ 621820 h 1314581"/>
                    <a:gd name="connsiteX8" fmla="*/ 201797 w 1003109"/>
                    <a:gd name="connsiteY8" fmla="*/ 2342 h 1314581"/>
                    <a:gd name="connsiteX0" fmla="*/ 247281 w 1048593"/>
                    <a:gd name="connsiteY0" fmla="*/ 2342 h 1314630"/>
                    <a:gd name="connsiteX1" fmla="*/ 366591 w 1048593"/>
                    <a:gd name="connsiteY1" fmla="*/ 27048 h 1314630"/>
                    <a:gd name="connsiteX2" fmla="*/ 421742 w 1048593"/>
                    <a:gd name="connsiteY2" fmla="*/ 68614 h 1314630"/>
                    <a:gd name="connsiteX3" fmla="*/ 476892 w 1048593"/>
                    <a:gd name="connsiteY3" fmla="*/ 27048 h 1314630"/>
                    <a:gd name="connsiteX4" fmla="*/ 596202 w 1048593"/>
                    <a:gd name="connsiteY4" fmla="*/ 2342 h 1314630"/>
                    <a:gd name="connsiteX5" fmla="*/ 780326 w 1048593"/>
                    <a:gd name="connsiteY5" fmla="*/ 621820 h 1314630"/>
                    <a:gd name="connsiteX6" fmla="*/ 983650 w 1048593"/>
                    <a:gd name="connsiteY6" fmla="*/ 1313192 h 1314630"/>
                    <a:gd name="connsiteX7" fmla="*/ 63157 w 1048593"/>
                    <a:gd name="connsiteY7" fmla="*/ 621820 h 1314630"/>
                    <a:gd name="connsiteX8" fmla="*/ 247281 w 1048593"/>
                    <a:gd name="connsiteY8" fmla="*/ 2342 h 1314630"/>
                    <a:gd name="connsiteX0" fmla="*/ 247281 w 1001260"/>
                    <a:gd name="connsiteY0" fmla="*/ 45435 h 1356345"/>
                    <a:gd name="connsiteX1" fmla="*/ 366591 w 1001260"/>
                    <a:gd name="connsiteY1" fmla="*/ 70141 h 1356345"/>
                    <a:gd name="connsiteX2" fmla="*/ 421742 w 1001260"/>
                    <a:gd name="connsiteY2" fmla="*/ 111707 h 1356345"/>
                    <a:gd name="connsiteX3" fmla="*/ 476892 w 1001260"/>
                    <a:gd name="connsiteY3" fmla="*/ 70141 h 1356345"/>
                    <a:gd name="connsiteX4" fmla="*/ 596202 w 1001260"/>
                    <a:gd name="connsiteY4" fmla="*/ 45435 h 1356345"/>
                    <a:gd name="connsiteX5" fmla="*/ 663269 w 1001260"/>
                    <a:gd name="connsiteY5" fmla="*/ 701082 h 1356345"/>
                    <a:gd name="connsiteX6" fmla="*/ 983650 w 1001260"/>
                    <a:gd name="connsiteY6" fmla="*/ 1356285 h 1356345"/>
                    <a:gd name="connsiteX7" fmla="*/ 63157 w 1001260"/>
                    <a:gd name="connsiteY7" fmla="*/ 664913 h 1356345"/>
                    <a:gd name="connsiteX8" fmla="*/ 247281 w 1001260"/>
                    <a:gd name="connsiteY8" fmla="*/ 45435 h 1356345"/>
                    <a:gd name="connsiteX0" fmla="*/ 247281 w 1004612"/>
                    <a:gd name="connsiteY0" fmla="*/ 45435 h 1356347"/>
                    <a:gd name="connsiteX1" fmla="*/ 366591 w 1004612"/>
                    <a:gd name="connsiteY1" fmla="*/ 70141 h 1356347"/>
                    <a:gd name="connsiteX2" fmla="*/ 421742 w 1004612"/>
                    <a:gd name="connsiteY2" fmla="*/ 111707 h 1356347"/>
                    <a:gd name="connsiteX3" fmla="*/ 476892 w 1004612"/>
                    <a:gd name="connsiteY3" fmla="*/ 70141 h 1356347"/>
                    <a:gd name="connsiteX4" fmla="*/ 596202 w 1004612"/>
                    <a:gd name="connsiteY4" fmla="*/ 45435 h 1356347"/>
                    <a:gd name="connsiteX5" fmla="*/ 663269 w 1004612"/>
                    <a:gd name="connsiteY5" fmla="*/ 701082 h 1356347"/>
                    <a:gd name="connsiteX6" fmla="*/ 983650 w 1004612"/>
                    <a:gd name="connsiteY6" fmla="*/ 1356285 h 1356347"/>
                    <a:gd name="connsiteX7" fmla="*/ 63157 w 1004612"/>
                    <a:gd name="connsiteY7" fmla="*/ 664913 h 1356347"/>
                    <a:gd name="connsiteX8" fmla="*/ 247281 w 1004612"/>
                    <a:gd name="connsiteY8" fmla="*/ 45435 h 1356347"/>
                    <a:gd name="connsiteX0" fmla="*/ 247281 w 1000538"/>
                    <a:gd name="connsiteY0" fmla="*/ 2344 h 1313254"/>
                    <a:gd name="connsiteX1" fmla="*/ 366591 w 1000538"/>
                    <a:gd name="connsiteY1" fmla="*/ 27050 h 1313254"/>
                    <a:gd name="connsiteX2" fmla="*/ 421742 w 1000538"/>
                    <a:gd name="connsiteY2" fmla="*/ 68616 h 1313254"/>
                    <a:gd name="connsiteX3" fmla="*/ 476892 w 1000538"/>
                    <a:gd name="connsiteY3" fmla="*/ 27050 h 1313254"/>
                    <a:gd name="connsiteX4" fmla="*/ 711051 w 1000538"/>
                    <a:gd name="connsiteY4" fmla="*/ 72735 h 1313254"/>
                    <a:gd name="connsiteX5" fmla="*/ 663269 w 1000538"/>
                    <a:gd name="connsiteY5" fmla="*/ 657991 h 1313254"/>
                    <a:gd name="connsiteX6" fmla="*/ 983650 w 1000538"/>
                    <a:gd name="connsiteY6" fmla="*/ 1313194 h 1313254"/>
                    <a:gd name="connsiteX7" fmla="*/ 63157 w 1000538"/>
                    <a:gd name="connsiteY7" fmla="*/ 621822 h 1313254"/>
                    <a:gd name="connsiteX8" fmla="*/ 247281 w 1000538"/>
                    <a:gd name="connsiteY8" fmla="*/ 2344 h 1313254"/>
                    <a:gd name="connsiteX0" fmla="*/ 247281 w 1018567"/>
                    <a:gd name="connsiteY0" fmla="*/ 2344 h 1314245"/>
                    <a:gd name="connsiteX1" fmla="*/ 366591 w 1018567"/>
                    <a:gd name="connsiteY1" fmla="*/ 27050 h 1314245"/>
                    <a:gd name="connsiteX2" fmla="*/ 421742 w 1018567"/>
                    <a:gd name="connsiteY2" fmla="*/ 68616 h 1314245"/>
                    <a:gd name="connsiteX3" fmla="*/ 476892 w 1018567"/>
                    <a:gd name="connsiteY3" fmla="*/ 27050 h 1314245"/>
                    <a:gd name="connsiteX4" fmla="*/ 711051 w 1018567"/>
                    <a:gd name="connsiteY4" fmla="*/ 72735 h 1314245"/>
                    <a:gd name="connsiteX5" fmla="*/ 663269 w 1018567"/>
                    <a:gd name="connsiteY5" fmla="*/ 657991 h 1314245"/>
                    <a:gd name="connsiteX6" fmla="*/ 983650 w 1018567"/>
                    <a:gd name="connsiteY6" fmla="*/ 1313194 h 1314245"/>
                    <a:gd name="connsiteX7" fmla="*/ 63157 w 1018567"/>
                    <a:gd name="connsiteY7" fmla="*/ 621822 h 1314245"/>
                    <a:gd name="connsiteX8" fmla="*/ 247281 w 1018567"/>
                    <a:gd name="connsiteY8" fmla="*/ 2344 h 1314245"/>
                    <a:gd name="connsiteX0" fmla="*/ 223721 w 919911"/>
                    <a:gd name="connsiteY0" fmla="*/ 2344 h 1342661"/>
                    <a:gd name="connsiteX1" fmla="*/ 343031 w 919911"/>
                    <a:gd name="connsiteY1" fmla="*/ 27050 h 1342661"/>
                    <a:gd name="connsiteX2" fmla="*/ 398182 w 919911"/>
                    <a:gd name="connsiteY2" fmla="*/ 68616 h 1342661"/>
                    <a:gd name="connsiteX3" fmla="*/ 453332 w 919911"/>
                    <a:gd name="connsiteY3" fmla="*/ 27050 h 1342661"/>
                    <a:gd name="connsiteX4" fmla="*/ 687491 w 919911"/>
                    <a:gd name="connsiteY4" fmla="*/ 72735 h 1342661"/>
                    <a:gd name="connsiteX5" fmla="*/ 639709 w 919911"/>
                    <a:gd name="connsiteY5" fmla="*/ 657991 h 1342661"/>
                    <a:gd name="connsiteX6" fmla="*/ 880102 w 919911"/>
                    <a:gd name="connsiteY6" fmla="*/ 1341712 h 1342661"/>
                    <a:gd name="connsiteX7" fmla="*/ 39597 w 919911"/>
                    <a:gd name="connsiteY7" fmla="*/ 621822 h 1342661"/>
                    <a:gd name="connsiteX8" fmla="*/ 223721 w 919911"/>
                    <a:gd name="connsiteY8" fmla="*/ 2344 h 1342661"/>
                    <a:gd name="connsiteX0" fmla="*/ 209743 w 726782"/>
                    <a:gd name="connsiteY0" fmla="*/ 2342 h 1031714"/>
                    <a:gd name="connsiteX1" fmla="*/ 329053 w 726782"/>
                    <a:gd name="connsiteY1" fmla="*/ 27048 h 1031714"/>
                    <a:gd name="connsiteX2" fmla="*/ 384204 w 726782"/>
                    <a:gd name="connsiteY2" fmla="*/ 68614 h 1031714"/>
                    <a:gd name="connsiteX3" fmla="*/ 439354 w 726782"/>
                    <a:gd name="connsiteY3" fmla="*/ 27048 h 1031714"/>
                    <a:gd name="connsiteX4" fmla="*/ 673513 w 726782"/>
                    <a:gd name="connsiteY4" fmla="*/ 72733 h 1031714"/>
                    <a:gd name="connsiteX5" fmla="*/ 625731 w 726782"/>
                    <a:gd name="connsiteY5" fmla="*/ 657989 h 1031714"/>
                    <a:gd name="connsiteX6" fmla="*/ 665238 w 726782"/>
                    <a:gd name="connsiteY6" fmla="*/ 1029897 h 1031714"/>
                    <a:gd name="connsiteX7" fmla="*/ 25619 w 726782"/>
                    <a:gd name="connsiteY7" fmla="*/ 621820 h 1031714"/>
                    <a:gd name="connsiteX8" fmla="*/ 209743 w 726782"/>
                    <a:gd name="connsiteY8" fmla="*/ 2342 h 1031714"/>
                    <a:gd name="connsiteX0" fmla="*/ 210064 w 701477"/>
                    <a:gd name="connsiteY0" fmla="*/ 2342 h 1030541"/>
                    <a:gd name="connsiteX1" fmla="*/ 329374 w 701477"/>
                    <a:gd name="connsiteY1" fmla="*/ 27048 h 1030541"/>
                    <a:gd name="connsiteX2" fmla="*/ 384525 w 701477"/>
                    <a:gd name="connsiteY2" fmla="*/ 68614 h 1030541"/>
                    <a:gd name="connsiteX3" fmla="*/ 439675 w 701477"/>
                    <a:gd name="connsiteY3" fmla="*/ 27048 h 1030541"/>
                    <a:gd name="connsiteX4" fmla="*/ 673834 w 701477"/>
                    <a:gd name="connsiteY4" fmla="*/ 72733 h 1030541"/>
                    <a:gd name="connsiteX5" fmla="*/ 626052 w 701477"/>
                    <a:gd name="connsiteY5" fmla="*/ 657989 h 1030541"/>
                    <a:gd name="connsiteX6" fmla="*/ 665559 w 701477"/>
                    <a:gd name="connsiteY6" fmla="*/ 1029897 h 1030541"/>
                    <a:gd name="connsiteX7" fmla="*/ 25566 w 701477"/>
                    <a:gd name="connsiteY7" fmla="*/ 572207 h 1030541"/>
                    <a:gd name="connsiteX8" fmla="*/ 210064 w 701477"/>
                    <a:gd name="connsiteY8" fmla="*/ 2342 h 1030541"/>
                    <a:gd name="connsiteX0" fmla="*/ 207675 w 699088"/>
                    <a:gd name="connsiteY0" fmla="*/ 2342 h 1030541"/>
                    <a:gd name="connsiteX1" fmla="*/ 326985 w 699088"/>
                    <a:gd name="connsiteY1" fmla="*/ 27048 h 1030541"/>
                    <a:gd name="connsiteX2" fmla="*/ 382136 w 699088"/>
                    <a:gd name="connsiteY2" fmla="*/ 68614 h 1030541"/>
                    <a:gd name="connsiteX3" fmla="*/ 437286 w 699088"/>
                    <a:gd name="connsiteY3" fmla="*/ 27048 h 1030541"/>
                    <a:gd name="connsiteX4" fmla="*/ 671445 w 699088"/>
                    <a:gd name="connsiteY4" fmla="*/ 72733 h 1030541"/>
                    <a:gd name="connsiteX5" fmla="*/ 623663 w 699088"/>
                    <a:gd name="connsiteY5" fmla="*/ 657989 h 1030541"/>
                    <a:gd name="connsiteX6" fmla="*/ 663170 w 699088"/>
                    <a:gd name="connsiteY6" fmla="*/ 1029897 h 1030541"/>
                    <a:gd name="connsiteX7" fmla="*/ 23177 w 699088"/>
                    <a:gd name="connsiteY7" fmla="*/ 572207 h 1030541"/>
                    <a:gd name="connsiteX8" fmla="*/ 207675 w 699088"/>
                    <a:gd name="connsiteY8" fmla="*/ 2342 h 1030541"/>
                    <a:gd name="connsiteX0" fmla="*/ 224555 w 907939"/>
                    <a:gd name="connsiteY0" fmla="*/ 2342 h 1175878"/>
                    <a:gd name="connsiteX1" fmla="*/ 343865 w 907939"/>
                    <a:gd name="connsiteY1" fmla="*/ 27048 h 1175878"/>
                    <a:gd name="connsiteX2" fmla="*/ 399016 w 907939"/>
                    <a:gd name="connsiteY2" fmla="*/ 68614 h 1175878"/>
                    <a:gd name="connsiteX3" fmla="*/ 454166 w 907939"/>
                    <a:gd name="connsiteY3" fmla="*/ 27048 h 1175878"/>
                    <a:gd name="connsiteX4" fmla="*/ 688325 w 907939"/>
                    <a:gd name="connsiteY4" fmla="*/ 72733 h 1175878"/>
                    <a:gd name="connsiteX5" fmla="*/ 640543 w 907939"/>
                    <a:gd name="connsiteY5" fmla="*/ 657989 h 1175878"/>
                    <a:gd name="connsiteX6" fmla="*/ 888364 w 907939"/>
                    <a:gd name="connsiteY6" fmla="*/ 1175450 h 1175878"/>
                    <a:gd name="connsiteX7" fmla="*/ 40057 w 907939"/>
                    <a:gd name="connsiteY7" fmla="*/ 572207 h 1175878"/>
                    <a:gd name="connsiteX8" fmla="*/ 224555 w 907939"/>
                    <a:gd name="connsiteY8" fmla="*/ 2342 h 1175878"/>
                    <a:gd name="connsiteX0" fmla="*/ 174439 w 854702"/>
                    <a:gd name="connsiteY0" fmla="*/ 2342 h 1175547"/>
                    <a:gd name="connsiteX1" fmla="*/ 293749 w 854702"/>
                    <a:gd name="connsiteY1" fmla="*/ 27048 h 1175547"/>
                    <a:gd name="connsiteX2" fmla="*/ 348900 w 854702"/>
                    <a:gd name="connsiteY2" fmla="*/ 68614 h 1175547"/>
                    <a:gd name="connsiteX3" fmla="*/ 404050 w 854702"/>
                    <a:gd name="connsiteY3" fmla="*/ 27048 h 1175547"/>
                    <a:gd name="connsiteX4" fmla="*/ 638209 w 854702"/>
                    <a:gd name="connsiteY4" fmla="*/ 72733 h 1175547"/>
                    <a:gd name="connsiteX5" fmla="*/ 590427 w 854702"/>
                    <a:gd name="connsiteY5" fmla="*/ 657989 h 1175547"/>
                    <a:gd name="connsiteX6" fmla="*/ 838248 w 854702"/>
                    <a:gd name="connsiteY6" fmla="*/ 1175450 h 1175547"/>
                    <a:gd name="connsiteX7" fmla="*/ 52722 w 854702"/>
                    <a:gd name="connsiteY7" fmla="*/ 617737 h 1175547"/>
                    <a:gd name="connsiteX8" fmla="*/ 174439 w 854702"/>
                    <a:gd name="connsiteY8" fmla="*/ 2342 h 1175547"/>
                    <a:gd name="connsiteX0" fmla="*/ 209939 w 890202"/>
                    <a:gd name="connsiteY0" fmla="*/ 2342 h 1175547"/>
                    <a:gd name="connsiteX1" fmla="*/ 329249 w 890202"/>
                    <a:gd name="connsiteY1" fmla="*/ 27048 h 1175547"/>
                    <a:gd name="connsiteX2" fmla="*/ 384400 w 890202"/>
                    <a:gd name="connsiteY2" fmla="*/ 68614 h 1175547"/>
                    <a:gd name="connsiteX3" fmla="*/ 439550 w 890202"/>
                    <a:gd name="connsiteY3" fmla="*/ 27048 h 1175547"/>
                    <a:gd name="connsiteX4" fmla="*/ 673709 w 890202"/>
                    <a:gd name="connsiteY4" fmla="*/ 72733 h 1175547"/>
                    <a:gd name="connsiteX5" fmla="*/ 625927 w 890202"/>
                    <a:gd name="connsiteY5" fmla="*/ 657989 h 1175547"/>
                    <a:gd name="connsiteX6" fmla="*/ 873748 w 890202"/>
                    <a:gd name="connsiteY6" fmla="*/ 1175450 h 1175547"/>
                    <a:gd name="connsiteX7" fmla="*/ 88222 w 890202"/>
                    <a:gd name="connsiteY7" fmla="*/ 617737 h 1175547"/>
                    <a:gd name="connsiteX8" fmla="*/ 209939 w 890202"/>
                    <a:gd name="connsiteY8" fmla="*/ 2342 h 1175547"/>
                    <a:gd name="connsiteX0" fmla="*/ 209939 w 895031"/>
                    <a:gd name="connsiteY0" fmla="*/ 2342 h 1175551"/>
                    <a:gd name="connsiteX1" fmla="*/ 329249 w 895031"/>
                    <a:gd name="connsiteY1" fmla="*/ 27048 h 1175551"/>
                    <a:gd name="connsiteX2" fmla="*/ 384400 w 895031"/>
                    <a:gd name="connsiteY2" fmla="*/ 68614 h 1175551"/>
                    <a:gd name="connsiteX3" fmla="*/ 439550 w 895031"/>
                    <a:gd name="connsiteY3" fmla="*/ 27048 h 1175551"/>
                    <a:gd name="connsiteX4" fmla="*/ 673709 w 895031"/>
                    <a:gd name="connsiteY4" fmla="*/ 72733 h 1175551"/>
                    <a:gd name="connsiteX5" fmla="*/ 625927 w 895031"/>
                    <a:gd name="connsiteY5" fmla="*/ 657989 h 1175551"/>
                    <a:gd name="connsiteX6" fmla="*/ 873748 w 895031"/>
                    <a:gd name="connsiteY6" fmla="*/ 1175450 h 1175551"/>
                    <a:gd name="connsiteX7" fmla="*/ 88222 w 895031"/>
                    <a:gd name="connsiteY7" fmla="*/ 617737 h 1175551"/>
                    <a:gd name="connsiteX8" fmla="*/ 209939 w 895031"/>
                    <a:gd name="connsiteY8" fmla="*/ 2342 h 1175551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0190" h="1175544">
                      <a:moveTo>
                        <a:pt x="209939" y="2342"/>
                      </a:moveTo>
                      <a:cubicBezTo>
                        <a:pt x="249421" y="-4734"/>
                        <a:pt x="289884" y="4425"/>
                        <a:pt x="329249" y="27048"/>
                      </a:cubicBezTo>
                      <a:lnTo>
                        <a:pt x="384400" y="68614"/>
                      </a:lnTo>
                      <a:lnTo>
                        <a:pt x="439550" y="27048"/>
                      </a:lnTo>
                      <a:cubicBezTo>
                        <a:pt x="478915" y="4425"/>
                        <a:pt x="642891" y="-20749"/>
                        <a:pt x="675431" y="154443"/>
                      </a:cubicBezTo>
                      <a:cubicBezTo>
                        <a:pt x="695455" y="262248"/>
                        <a:pt x="592874" y="487821"/>
                        <a:pt x="625927" y="657989"/>
                      </a:cubicBezTo>
                      <a:cubicBezTo>
                        <a:pt x="658980" y="828157"/>
                        <a:pt x="963366" y="1182159"/>
                        <a:pt x="873748" y="1175450"/>
                      </a:cubicBezTo>
                      <a:cubicBezTo>
                        <a:pt x="784131" y="1168741"/>
                        <a:pt x="278743" y="849121"/>
                        <a:pt x="88222" y="617737"/>
                      </a:cubicBezTo>
                      <a:cubicBezTo>
                        <a:pt x="-102299" y="386353"/>
                        <a:pt x="52009" y="30644"/>
                        <a:pt x="209939" y="234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6699"/>
                    </a:gs>
                    <a:gs pos="100000">
                      <a:srgbClr val="FF0066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B63CA6C8-2629-4206-93CD-587A57B94426}"/>
                    </a:ext>
                  </a:extLst>
                </p:cNvPr>
                <p:cNvSpPr/>
                <p:nvPr/>
              </p:nvSpPr>
              <p:spPr>
                <a:xfrm rot="1525486" flipH="1">
                  <a:off x="2163014" y="2379194"/>
                  <a:ext cx="383438" cy="536133"/>
                </a:xfrm>
                <a:custGeom>
                  <a:avLst/>
                  <a:gdLst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347052 w 752515"/>
                    <a:gd name="connsiteY11" fmla="*/ 1138804 h 1138804"/>
                    <a:gd name="connsiteX12" fmla="*/ 291490 w 752515"/>
                    <a:gd name="connsiteY12" fmla="*/ 1116932 h 1138804"/>
                    <a:gd name="connsiteX13" fmla="*/ 290030 w 752515"/>
                    <a:gd name="connsiteY13" fmla="*/ 1115625 h 1138804"/>
                    <a:gd name="connsiteX14" fmla="*/ 286153 w 752515"/>
                    <a:gd name="connsiteY14" fmla="*/ 1114097 h 1138804"/>
                    <a:gd name="connsiteX15" fmla="*/ 17673 w 752515"/>
                    <a:gd name="connsiteY15" fmla="*/ 621820 h 1138804"/>
                    <a:gd name="connsiteX16" fmla="*/ 201797 w 752515"/>
                    <a:gd name="connsiteY16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376258 w 752515"/>
                    <a:gd name="connsiteY10" fmla="*/ 1138209 h 1138804"/>
                    <a:gd name="connsiteX11" fmla="*/ 291490 w 752515"/>
                    <a:gd name="connsiteY11" fmla="*/ 1116932 h 1138804"/>
                    <a:gd name="connsiteX12" fmla="*/ 290030 w 752515"/>
                    <a:gd name="connsiteY12" fmla="*/ 1115625 h 1138804"/>
                    <a:gd name="connsiteX13" fmla="*/ 286153 w 752515"/>
                    <a:gd name="connsiteY13" fmla="*/ 1114097 h 1138804"/>
                    <a:gd name="connsiteX14" fmla="*/ 17673 w 752515"/>
                    <a:gd name="connsiteY14" fmla="*/ 621820 h 1138804"/>
                    <a:gd name="connsiteX15" fmla="*/ 201797 w 752515"/>
                    <a:gd name="connsiteY15" fmla="*/ 2342 h 1138804"/>
                    <a:gd name="connsiteX0" fmla="*/ 201797 w 752515"/>
                    <a:gd name="connsiteY0" fmla="*/ 2342 h 1138804"/>
                    <a:gd name="connsiteX1" fmla="*/ 321107 w 752515"/>
                    <a:gd name="connsiteY1" fmla="*/ 27048 h 1138804"/>
                    <a:gd name="connsiteX2" fmla="*/ 376258 w 752515"/>
                    <a:gd name="connsiteY2" fmla="*/ 68614 h 1138804"/>
                    <a:gd name="connsiteX3" fmla="*/ 431408 w 752515"/>
                    <a:gd name="connsiteY3" fmla="*/ 27048 h 1138804"/>
                    <a:gd name="connsiteX4" fmla="*/ 550718 w 752515"/>
                    <a:gd name="connsiteY4" fmla="*/ 2342 h 1138804"/>
                    <a:gd name="connsiteX5" fmla="*/ 734842 w 752515"/>
                    <a:gd name="connsiteY5" fmla="*/ 621820 h 1138804"/>
                    <a:gd name="connsiteX6" fmla="*/ 466362 w 752515"/>
                    <a:gd name="connsiteY6" fmla="*/ 1114097 h 1138804"/>
                    <a:gd name="connsiteX7" fmla="*/ 462485 w 752515"/>
                    <a:gd name="connsiteY7" fmla="*/ 1115625 h 1138804"/>
                    <a:gd name="connsiteX8" fmla="*/ 461025 w 752515"/>
                    <a:gd name="connsiteY8" fmla="*/ 1116932 h 1138804"/>
                    <a:gd name="connsiteX9" fmla="*/ 405464 w 752515"/>
                    <a:gd name="connsiteY9" fmla="*/ 1138804 h 1138804"/>
                    <a:gd name="connsiteX10" fmla="*/ 291490 w 752515"/>
                    <a:gd name="connsiteY10" fmla="*/ 1116932 h 1138804"/>
                    <a:gd name="connsiteX11" fmla="*/ 290030 w 752515"/>
                    <a:gd name="connsiteY11" fmla="*/ 1115625 h 1138804"/>
                    <a:gd name="connsiteX12" fmla="*/ 286153 w 752515"/>
                    <a:gd name="connsiteY12" fmla="*/ 1114097 h 1138804"/>
                    <a:gd name="connsiteX13" fmla="*/ 17673 w 752515"/>
                    <a:gd name="connsiteY13" fmla="*/ 621820 h 1138804"/>
                    <a:gd name="connsiteX14" fmla="*/ 201797 w 752515"/>
                    <a:gd name="connsiteY14" fmla="*/ 2342 h 1138804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461025 w 752515"/>
                    <a:gd name="connsiteY8" fmla="*/ 1116932 h 1116931"/>
                    <a:gd name="connsiteX9" fmla="*/ 291490 w 752515"/>
                    <a:gd name="connsiteY9" fmla="*/ 1116932 h 1116931"/>
                    <a:gd name="connsiteX10" fmla="*/ 290030 w 752515"/>
                    <a:gd name="connsiteY10" fmla="*/ 1115625 h 1116931"/>
                    <a:gd name="connsiteX11" fmla="*/ 286153 w 752515"/>
                    <a:gd name="connsiteY11" fmla="*/ 1114097 h 1116931"/>
                    <a:gd name="connsiteX12" fmla="*/ 17673 w 752515"/>
                    <a:gd name="connsiteY12" fmla="*/ 621820 h 1116931"/>
                    <a:gd name="connsiteX13" fmla="*/ 201797 w 752515"/>
                    <a:gd name="connsiteY13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286153 w 752515"/>
                    <a:gd name="connsiteY10" fmla="*/ 1114097 h 1116931"/>
                    <a:gd name="connsiteX11" fmla="*/ 17673 w 752515"/>
                    <a:gd name="connsiteY11" fmla="*/ 621820 h 1116931"/>
                    <a:gd name="connsiteX12" fmla="*/ 201797 w 752515"/>
                    <a:gd name="connsiteY12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462485 w 752515"/>
                    <a:gd name="connsiteY7" fmla="*/ 1115625 h 1116931"/>
                    <a:gd name="connsiteX8" fmla="*/ 291490 w 752515"/>
                    <a:gd name="connsiteY8" fmla="*/ 1116932 h 1116931"/>
                    <a:gd name="connsiteX9" fmla="*/ 290030 w 752515"/>
                    <a:gd name="connsiteY9" fmla="*/ 1115625 h 1116931"/>
                    <a:gd name="connsiteX10" fmla="*/ 17673 w 752515"/>
                    <a:gd name="connsiteY10" fmla="*/ 621820 h 1116931"/>
                    <a:gd name="connsiteX11" fmla="*/ 201797 w 752515"/>
                    <a:gd name="connsiteY11" fmla="*/ 2342 h 1116931"/>
                    <a:gd name="connsiteX0" fmla="*/ 201797 w 752515"/>
                    <a:gd name="connsiteY0" fmla="*/ 2342 h 1116931"/>
                    <a:gd name="connsiteX1" fmla="*/ 321107 w 752515"/>
                    <a:gd name="connsiteY1" fmla="*/ 27048 h 1116931"/>
                    <a:gd name="connsiteX2" fmla="*/ 376258 w 752515"/>
                    <a:gd name="connsiteY2" fmla="*/ 68614 h 1116931"/>
                    <a:gd name="connsiteX3" fmla="*/ 431408 w 752515"/>
                    <a:gd name="connsiteY3" fmla="*/ 27048 h 1116931"/>
                    <a:gd name="connsiteX4" fmla="*/ 550718 w 752515"/>
                    <a:gd name="connsiteY4" fmla="*/ 2342 h 1116931"/>
                    <a:gd name="connsiteX5" fmla="*/ 734842 w 752515"/>
                    <a:gd name="connsiteY5" fmla="*/ 621820 h 1116931"/>
                    <a:gd name="connsiteX6" fmla="*/ 466362 w 752515"/>
                    <a:gd name="connsiteY6" fmla="*/ 1114097 h 1116931"/>
                    <a:gd name="connsiteX7" fmla="*/ 291490 w 752515"/>
                    <a:gd name="connsiteY7" fmla="*/ 1116932 h 1116931"/>
                    <a:gd name="connsiteX8" fmla="*/ 290030 w 752515"/>
                    <a:gd name="connsiteY8" fmla="*/ 1115625 h 1116931"/>
                    <a:gd name="connsiteX9" fmla="*/ 17673 w 752515"/>
                    <a:gd name="connsiteY9" fmla="*/ 621820 h 1116931"/>
                    <a:gd name="connsiteX10" fmla="*/ 201797 w 752515"/>
                    <a:gd name="connsiteY10" fmla="*/ 2342 h 1116931"/>
                    <a:gd name="connsiteX0" fmla="*/ 201797 w 747449"/>
                    <a:gd name="connsiteY0" fmla="*/ 2342 h 1116931"/>
                    <a:gd name="connsiteX1" fmla="*/ 321107 w 747449"/>
                    <a:gd name="connsiteY1" fmla="*/ 27048 h 1116931"/>
                    <a:gd name="connsiteX2" fmla="*/ 376258 w 747449"/>
                    <a:gd name="connsiteY2" fmla="*/ 68614 h 1116931"/>
                    <a:gd name="connsiteX3" fmla="*/ 431408 w 747449"/>
                    <a:gd name="connsiteY3" fmla="*/ 27048 h 1116931"/>
                    <a:gd name="connsiteX4" fmla="*/ 550718 w 747449"/>
                    <a:gd name="connsiteY4" fmla="*/ 2342 h 1116931"/>
                    <a:gd name="connsiteX5" fmla="*/ 734842 w 747449"/>
                    <a:gd name="connsiteY5" fmla="*/ 621820 h 1116931"/>
                    <a:gd name="connsiteX6" fmla="*/ 291490 w 747449"/>
                    <a:gd name="connsiteY6" fmla="*/ 1116932 h 1116931"/>
                    <a:gd name="connsiteX7" fmla="*/ 290030 w 747449"/>
                    <a:gd name="connsiteY7" fmla="*/ 1115625 h 1116931"/>
                    <a:gd name="connsiteX8" fmla="*/ 17673 w 747449"/>
                    <a:gd name="connsiteY8" fmla="*/ 621820 h 1116931"/>
                    <a:gd name="connsiteX9" fmla="*/ 201797 w 747449"/>
                    <a:gd name="connsiteY9" fmla="*/ 2342 h 1116931"/>
                    <a:gd name="connsiteX0" fmla="*/ 201797 w 938167"/>
                    <a:gd name="connsiteY0" fmla="*/ 2342 h 1313193"/>
                    <a:gd name="connsiteX1" fmla="*/ 321107 w 938167"/>
                    <a:gd name="connsiteY1" fmla="*/ 27048 h 1313193"/>
                    <a:gd name="connsiteX2" fmla="*/ 376258 w 938167"/>
                    <a:gd name="connsiteY2" fmla="*/ 68614 h 1313193"/>
                    <a:gd name="connsiteX3" fmla="*/ 431408 w 938167"/>
                    <a:gd name="connsiteY3" fmla="*/ 27048 h 1313193"/>
                    <a:gd name="connsiteX4" fmla="*/ 550718 w 938167"/>
                    <a:gd name="connsiteY4" fmla="*/ 2342 h 1313193"/>
                    <a:gd name="connsiteX5" fmla="*/ 734842 w 938167"/>
                    <a:gd name="connsiteY5" fmla="*/ 621820 h 1313193"/>
                    <a:gd name="connsiteX6" fmla="*/ 291490 w 938167"/>
                    <a:gd name="connsiteY6" fmla="*/ 1116932 h 1313193"/>
                    <a:gd name="connsiteX7" fmla="*/ 938166 w 938167"/>
                    <a:gd name="connsiteY7" fmla="*/ 1313192 h 1313193"/>
                    <a:gd name="connsiteX8" fmla="*/ 17673 w 938167"/>
                    <a:gd name="connsiteY8" fmla="*/ 621820 h 1313193"/>
                    <a:gd name="connsiteX9" fmla="*/ 201797 w 938167"/>
                    <a:gd name="connsiteY9" fmla="*/ 2342 h 1313193"/>
                    <a:gd name="connsiteX0" fmla="*/ 201797 w 969333"/>
                    <a:gd name="connsiteY0" fmla="*/ 2342 h 1313193"/>
                    <a:gd name="connsiteX1" fmla="*/ 321107 w 969333"/>
                    <a:gd name="connsiteY1" fmla="*/ 27048 h 1313193"/>
                    <a:gd name="connsiteX2" fmla="*/ 376258 w 969333"/>
                    <a:gd name="connsiteY2" fmla="*/ 68614 h 1313193"/>
                    <a:gd name="connsiteX3" fmla="*/ 431408 w 969333"/>
                    <a:gd name="connsiteY3" fmla="*/ 27048 h 1313193"/>
                    <a:gd name="connsiteX4" fmla="*/ 550718 w 969333"/>
                    <a:gd name="connsiteY4" fmla="*/ 2342 h 1313193"/>
                    <a:gd name="connsiteX5" fmla="*/ 734842 w 969333"/>
                    <a:gd name="connsiteY5" fmla="*/ 621820 h 1313193"/>
                    <a:gd name="connsiteX6" fmla="*/ 938166 w 969333"/>
                    <a:gd name="connsiteY6" fmla="*/ 1313192 h 1313193"/>
                    <a:gd name="connsiteX7" fmla="*/ 17673 w 969333"/>
                    <a:gd name="connsiteY7" fmla="*/ 621820 h 1313193"/>
                    <a:gd name="connsiteX8" fmla="*/ 201797 w 969333"/>
                    <a:gd name="connsiteY8" fmla="*/ 2342 h 1313193"/>
                    <a:gd name="connsiteX0" fmla="*/ 201797 w 1003109"/>
                    <a:gd name="connsiteY0" fmla="*/ 2342 h 1314581"/>
                    <a:gd name="connsiteX1" fmla="*/ 321107 w 1003109"/>
                    <a:gd name="connsiteY1" fmla="*/ 27048 h 1314581"/>
                    <a:gd name="connsiteX2" fmla="*/ 376258 w 1003109"/>
                    <a:gd name="connsiteY2" fmla="*/ 68614 h 1314581"/>
                    <a:gd name="connsiteX3" fmla="*/ 431408 w 1003109"/>
                    <a:gd name="connsiteY3" fmla="*/ 27048 h 1314581"/>
                    <a:gd name="connsiteX4" fmla="*/ 550718 w 1003109"/>
                    <a:gd name="connsiteY4" fmla="*/ 2342 h 1314581"/>
                    <a:gd name="connsiteX5" fmla="*/ 734842 w 1003109"/>
                    <a:gd name="connsiteY5" fmla="*/ 621820 h 1314581"/>
                    <a:gd name="connsiteX6" fmla="*/ 938166 w 1003109"/>
                    <a:gd name="connsiteY6" fmla="*/ 1313192 h 1314581"/>
                    <a:gd name="connsiteX7" fmla="*/ 17673 w 1003109"/>
                    <a:gd name="connsiteY7" fmla="*/ 621820 h 1314581"/>
                    <a:gd name="connsiteX8" fmla="*/ 201797 w 1003109"/>
                    <a:gd name="connsiteY8" fmla="*/ 2342 h 1314581"/>
                    <a:gd name="connsiteX0" fmla="*/ 247281 w 1048593"/>
                    <a:gd name="connsiteY0" fmla="*/ 2342 h 1314630"/>
                    <a:gd name="connsiteX1" fmla="*/ 366591 w 1048593"/>
                    <a:gd name="connsiteY1" fmla="*/ 27048 h 1314630"/>
                    <a:gd name="connsiteX2" fmla="*/ 421742 w 1048593"/>
                    <a:gd name="connsiteY2" fmla="*/ 68614 h 1314630"/>
                    <a:gd name="connsiteX3" fmla="*/ 476892 w 1048593"/>
                    <a:gd name="connsiteY3" fmla="*/ 27048 h 1314630"/>
                    <a:gd name="connsiteX4" fmla="*/ 596202 w 1048593"/>
                    <a:gd name="connsiteY4" fmla="*/ 2342 h 1314630"/>
                    <a:gd name="connsiteX5" fmla="*/ 780326 w 1048593"/>
                    <a:gd name="connsiteY5" fmla="*/ 621820 h 1314630"/>
                    <a:gd name="connsiteX6" fmla="*/ 983650 w 1048593"/>
                    <a:gd name="connsiteY6" fmla="*/ 1313192 h 1314630"/>
                    <a:gd name="connsiteX7" fmla="*/ 63157 w 1048593"/>
                    <a:gd name="connsiteY7" fmla="*/ 621820 h 1314630"/>
                    <a:gd name="connsiteX8" fmla="*/ 247281 w 1048593"/>
                    <a:gd name="connsiteY8" fmla="*/ 2342 h 1314630"/>
                    <a:gd name="connsiteX0" fmla="*/ 247281 w 1001260"/>
                    <a:gd name="connsiteY0" fmla="*/ 45435 h 1356345"/>
                    <a:gd name="connsiteX1" fmla="*/ 366591 w 1001260"/>
                    <a:gd name="connsiteY1" fmla="*/ 70141 h 1356345"/>
                    <a:gd name="connsiteX2" fmla="*/ 421742 w 1001260"/>
                    <a:gd name="connsiteY2" fmla="*/ 111707 h 1356345"/>
                    <a:gd name="connsiteX3" fmla="*/ 476892 w 1001260"/>
                    <a:gd name="connsiteY3" fmla="*/ 70141 h 1356345"/>
                    <a:gd name="connsiteX4" fmla="*/ 596202 w 1001260"/>
                    <a:gd name="connsiteY4" fmla="*/ 45435 h 1356345"/>
                    <a:gd name="connsiteX5" fmla="*/ 663269 w 1001260"/>
                    <a:gd name="connsiteY5" fmla="*/ 701082 h 1356345"/>
                    <a:gd name="connsiteX6" fmla="*/ 983650 w 1001260"/>
                    <a:gd name="connsiteY6" fmla="*/ 1356285 h 1356345"/>
                    <a:gd name="connsiteX7" fmla="*/ 63157 w 1001260"/>
                    <a:gd name="connsiteY7" fmla="*/ 664913 h 1356345"/>
                    <a:gd name="connsiteX8" fmla="*/ 247281 w 1001260"/>
                    <a:gd name="connsiteY8" fmla="*/ 45435 h 1356345"/>
                    <a:gd name="connsiteX0" fmla="*/ 247281 w 1004612"/>
                    <a:gd name="connsiteY0" fmla="*/ 45435 h 1356347"/>
                    <a:gd name="connsiteX1" fmla="*/ 366591 w 1004612"/>
                    <a:gd name="connsiteY1" fmla="*/ 70141 h 1356347"/>
                    <a:gd name="connsiteX2" fmla="*/ 421742 w 1004612"/>
                    <a:gd name="connsiteY2" fmla="*/ 111707 h 1356347"/>
                    <a:gd name="connsiteX3" fmla="*/ 476892 w 1004612"/>
                    <a:gd name="connsiteY3" fmla="*/ 70141 h 1356347"/>
                    <a:gd name="connsiteX4" fmla="*/ 596202 w 1004612"/>
                    <a:gd name="connsiteY4" fmla="*/ 45435 h 1356347"/>
                    <a:gd name="connsiteX5" fmla="*/ 663269 w 1004612"/>
                    <a:gd name="connsiteY5" fmla="*/ 701082 h 1356347"/>
                    <a:gd name="connsiteX6" fmla="*/ 983650 w 1004612"/>
                    <a:gd name="connsiteY6" fmla="*/ 1356285 h 1356347"/>
                    <a:gd name="connsiteX7" fmla="*/ 63157 w 1004612"/>
                    <a:gd name="connsiteY7" fmla="*/ 664913 h 1356347"/>
                    <a:gd name="connsiteX8" fmla="*/ 247281 w 1004612"/>
                    <a:gd name="connsiteY8" fmla="*/ 45435 h 1356347"/>
                    <a:gd name="connsiteX0" fmla="*/ 247281 w 1000538"/>
                    <a:gd name="connsiteY0" fmla="*/ 2344 h 1313254"/>
                    <a:gd name="connsiteX1" fmla="*/ 366591 w 1000538"/>
                    <a:gd name="connsiteY1" fmla="*/ 27050 h 1313254"/>
                    <a:gd name="connsiteX2" fmla="*/ 421742 w 1000538"/>
                    <a:gd name="connsiteY2" fmla="*/ 68616 h 1313254"/>
                    <a:gd name="connsiteX3" fmla="*/ 476892 w 1000538"/>
                    <a:gd name="connsiteY3" fmla="*/ 27050 h 1313254"/>
                    <a:gd name="connsiteX4" fmla="*/ 711051 w 1000538"/>
                    <a:gd name="connsiteY4" fmla="*/ 72735 h 1313254"/>
                    <a:gd name="connsiteX5" fmla="*/ 663269 w 1000538"/>
                    <a:gd name="connsiteY5" fmla="*/ 657991 h 1313254"/>
                    <a:gd name="connsiteX6" fmla="*/ 983650 w 1000538"/>
                    <a:gd name="connsiteY6" fmla="*/ 1313194 h 1313254"/>
                    <a:gd name="connsiteX7" fmla="*/ 63157 w 1000538"/>
                    <a:gd name="connsiteY7" fmla="*/ 621822 h 1313254"/>
                    <a:gd name="connsiteX8" fmla="*/ 247281 w 1000538"/>
                    <a:gd name="connsiteY8" fmla="*/ 2344 h 1313254"/>
                    <a:gd name="connsiteX0" fmla="*/ 247281 w 1018567"/>
                    <a:gd name="connsiteY0" fmla="*/ 2344 h 1314245"/>
                    <a:gd name="connsiteX1" fmla="*/ 366591 w 1018567"/>
                    <a:gd name="connsiteY1" fmla="*/ 27050 h 1314245"/>
                    <a:gd name="connsiteX2" fmla="*/ 421742 w 1018567"/>
                    <a:gd name="connsiteY2" fmla="*/ 68616 h 1314245"/>
                    <a:gd name="connsiteX3" fmla="*/ 476892 w 1018567"/>
                    <a:gd name="connsiteY3" fmla="*/ 27050 h 1314245"/>
                    <a:gd name="connsiteX4" fmla="*/ 711051 w 1018567"/>
                    <a:gd name="connsiteY4" fmla="*/ 72735 h 1314245"/>
                    <a:gd name="connsiteX5" fmla="*/ 663269 w 1018567"/>
                    <a:gd name="connsiteY5" fmla="*/ 657991 h 1314245"/>
                    <a:gd name="connsiteX6" fmla="*/ 983650 w 1018567"/>
                    <a:gd name="connsiteY6" fmla="*/ 1313194 h 1314245"/>
                    <a:gd name="connsiteX7" fmla="*/ 63157 w 1018567"/>
                    <a:gd name="connsiteY7" fmla="*/ 621822 h 1314245"/>
                    <a:gd name="connsiteX8" fmla="*/ 247281 w 1018567"/>
                    <a:gd name="connsiteY8" fmla="*/ 2344 h 1314245"/>
                    <a:gd name="connsiteX0" fmla="*/ 223721 w 919911"/>
                    <a:gd name="connsiteY0" fmla="*/ 2344 h 1342661"/>
                    <a:gd name="connsiteX1" fmla="*/ 343031 w 919911"/>
                    <a:gd name="connsiteY1" fmla="*/ 27050 h 1342661"/>
                    <a:gd name="connsiteX2" fmla="*/ 398182 w 919911"/>
                    <a:gd name="connsiteY2" fmla="*/ 68616 h 1342661"/>
                    <a:gd name="connsiteX3" fmla="*/ 453332 w 919911"/>
                    <a:gd name="connsiteY3" fmla="*/ 27050 h 1342661"/>
                    <a:gd name="connsiteX4" fmla="*/ 687491 w 919911"/>
                    <a:gd name="connsiteY4" fmla="*/ 72735 h 1342661"/>
                    <a:gd name="connsiteX5" fmla="*/ 639709 w 919911"/>
                    <a:gd name="connsiteY5" fmla="*/ 657991 h 1342661"/>
                    <a:gd name="connsiteX6" fmla="*/ 880102 w 919911"/>
                    <a:gd name="connsiteY6" fmla="*/ 1341712 h 1342661"/>
                    <a:gd name="connsiteX7" fmla="*/ 39597 w 919911"/>
                    <a:gd name="connsiteY7" fmla="*/ 621822 h 1342661"/>
                    <a:gd name="connsiteX8" fmla="*/ 223721 w 919911"/>
                    <a:gd name="connsiteY8" fmla="*/ 2344 h 1342661"/>
                    <a:gd name="connsiteX0" fmla="*/ 209743 w 726782"/>
                    <a:gd name="connsiteY0" fmla="*/ 2342 h 1031714"/>
                    <a:gd name="connsiteX1" fmla="*/ 329053 w 726782"/>
                    <a:gd name="connsiteY1" fmla="*/ 27048 h 1031714"/>
                    <a:gd name="connsiteX2" fmla="*/ 384204 w 726782"/>
                    <a:gd name="connsiteY2" fmla="*/ 68614 h 1031714"/>
                    <a:gd name="connsiteX3" fmla="*/ 439354 w 726782"/>
                    <a:gd name="connsiteY3" fmla="*/ 27048 h 1031714"/>
                    <a:gd name="connsiteX4" fmla="*/ 673513 w 726782"/>
                    <a:gd name="connsiteY4" fmla="*/ 72733 h 1031714"/>
                    <a:gd name="connsiteX5" fmla="*/ 625731 w 726782"/>
                    <a:gd name="connsiteY5" fmla="*/ 657989 h 1031714"/>
                    <a:gd name="connsiteX6" fmla="*/ 665238 w 726782"/>
                    <a:gd name="connsiteY6" fmla="*/ 1029897 h 1031714"/>
                    <a:gd name="connsiteX7" fmla="*/ 25619 w 726782"/>
                    <a:gd name="connsiteY7" fmla="*/ 621820 h 1031714"/>
                    <a:gd name="connsiteX8" fmla="*/ 209743 w 726782"/>
                    <a:gd name="connsiteY8" fmla="*/ 2342 h 1031714"/>
                    <a:gd name="connsiteX0" fmla="*/ 210064 w 701477"/>
                    <a:gd name="connsiteY0" fmla="*/ 2342 h 1030541"/>
                    <a:gd name="connsiteX1" fmla="*/ 329374 w 701477"/>
                    <a:gd name="connsiteY1" fmla="*/ 27048 h 1030541"/>
                    <a:gd name="connsiteX2" fmla="*/ 384525 w 701477"/>
                    <a:gd name="connsiteY2" fmla="*/ 68614 h 1030541"/>
                    <a:gd name="connsiteX3" fmla="*/ 439675 w 701477"/>
                    <a:gd name="connsiteY3" fmla="*/ 27048 h 1030541"/>
                    <a:gd name="connsiteX4" fmla="*/ 673834 w 701477"/>
                    <a:gd name="connsiteY4" fmla="*/ 72733 h 1030541"/>
                    <a:gd name="connsiteX5" fmla="*/ 626052 w 701477"/>
                    <a:gd name="connsiteY5" fmla="*/ 657989 h 1030541"/>
                    <a:gd name="connsiteX6" fmla="*/ 665559 w 701477"/>
                    <a:gd name="connsiteY6" fmla="*/ 1029897 h 1030541"/>
                    <a:gd name="connsiteX7" fmla="*/ 25566 w 701477"/>
                    <a:gd name="connsiteY7" fmla="*/ 572207 h 1030541"/>
                    <a:gd name="connsiteX8" fmla="*/ 210064 w 701477"/>
                    <a:gd name="connsiteY8" fmla="*/ 2342 h 1030541"/>
                    <a:gd name="connsiteX0" fmla="*/ 207675 w 699088"/>
                    <a:gd name="connsiteY0" fmla="*/ 2342 h 1030541"/>
                    <a:gd name="connsiteX1" fmla="*/ 326985 w 699088"/>
                    <a:gd name="connsiteY1" fmla="*/ 27048 h 1030541"/>
                    <a:gd name="connsiteX2" fmla="*/ 382136 w 699088"/>
                    <a:gd name="connsiteY2" fmla="*/ 68614 h 1030541"/>
                    <a:gd name="connsiteX3" fmla="*/ 437286 w 699088"/>
                    <a:gd name="connsiteY3" fmla="*/ 27048 h 1030541"/>
                    <a:gd name="connsiteX4" fmla="*/ 671445 w 699088"/>
                    <a:gd name="connsiteY4" fmla="*/ 72733 h 1030541"/>
                    <a:gd name="connsiteX5" fmla="*/ 623663 w 699088"/>
                    <a:gd name="connsiteY5" fmla="*/ 657989 h 1030541"/>
                    <a:gd name="connsiteX6" fmla="*/ 663170 w 699088"/>
                    <a:gd name="connsiteY6" fmla="*/ 1029897 h 1030541"/>
                    <a:gd name="connsiteX7" fmla="*/ 23177 w 699088"/>
                    <a:gd name="connsiteY7" fmla="*/ 572207 h 1030541"/>
                    <a:gd name="connsiteX8" fmla="*/ 207675 w 699088"/>
                    <a:gd name="connsiteY8" fmla="*/ 2342 h 1030541"/>
                    <a:gd name="connsiteX0" fmla="*/ 224555 w 907939"/>
                    <a:gd name="connsiteY0" fmla="*/ 2342 h 1175878"/>
                    <a:gd name="connsiteX1" fmla="*/ 343865 w 907939"/>
                    <a:gd name="connsiteY1" fmla="*/ 27048 h 1175878"/>
                    <a:gd name="connsiteX2" fmla="*/ 399016 w 907939"/>
                    <a:gd name="connsiteY2" fmla="*/ 68614 h 1175878"/>
                    <a:gd name="connsiteX3" fmla="*/ 454166 w 907939"/>
                    <a:gd name="connsiteY3" fmla="*/ 27048 h 1175878"/>
                    <a:gd name="connsiteX4" fmla="*/ 688325 w 907939"/>
                    <a:gd name="connsiteY4" fmla="*/ 72733 h 1175878"/>
                    <a:gd name="connsiteX5" fmla="*/ 640543 w 907939"/>
                    <a:gd name="connsiteY5" fmla="*/ 657989 h 1175878"/>
                    <a:gd name="connsiteX6" fmla="*/ 888364 w 907939"/>
                    <a:gd name="connsiteY6" fmla="*/ 1175450 h 1175878"/>
                    <a:gd name="connsiteX7" fmla="*/ 40057 w 907939"/>
                    <a:gd name="connsiteY7" fmla="*/ 572207 h 1175878"/>
                    <a:gd name="connsiteX8" fmla="*/ 224555 w 907939"/>
                    <a:gd name="connsiteY8" fmla="*/ 2342 h 1175878"/>
                    <a:gd name="connsiteX0" fmla="*/ 174439 w 854702"/>
                    <a:gd name="connsiteY0" fmla="*/ 2342 h 1175547"/>
                    <a:gd name="connsiteX1" fmla="*/ 293749 w 854702"/>
                    <a:gd name="connsiteY1" fmla="*/ 27048 h 1175547"/>
                    <a:gd name="connsiteX2" fmla="*/ 348900 w 854702"/>
                    <a:gd name="connsiteY2" fmla="*/ 68614 h 1175547"/>
                    <a:gd name="connsiteX3" fmla="*/ 404050 w 854702"/>
                    <a:gd name="connsiteY3" fmla="*/ 27048 h 1175547"/>
                    <a:gd name="connsiteX4" fmla="*/ 638209 w 854702"/>
                    <a:gd name="connsiteY4" fmla="*/ 72733 h 1175547"/>
                    <a:gd name="connsiteX5" fmla="*/ 590427 w 854702"/>
                    <a:gd name="connsiteY5" fmla="*/ 657989 h 1175547"/>
                    <a:gd name="connsiteX6" fmla="*/ 838248 w 854702"/>
                    <a:gd name="connsiteY6" fmla="*/ 1175450 h 1175547"/>
                    <a:gd name="connsiteX7" fmla="*/ 52722 w 854702"/>
                    <a:gd name="connsiteY7" fmla="*/ 617737 h 1175547"/>
                    <a:gd name="connsiteX8" fmla="*/ 174439 w 854702"/>
                    <a:gd name="connsiteY8" fmla="*/ 2342 h 1175547"/>
                    <a:gd name="connsiteX0" fmla="*/ 209939 w 890202"/>
                    <a:gd name="connsiteY0" fmla="*/ 2342 h 1175547"/>
                    <a:gd name="connsiteX1" fmla="*/ 329249 w 890202"/>
                    <a:gd name="connsiteY1" fmla="*/ 27048 h 1175547"/>
                    <a:gd name="connsiteX2" fmla="*/ 384400 w 890202"/>
                    <a:gd name="connsiteY2" fmla="*/ 68614 h 1175547"/>
                    <a:gd name="connsiteX3" fmla="*/ 439550 w 890202"/>
                    <a:gd name="connsiteY3" fmla="*/ 27048 h 1175547"/>
                    <a:gd name="connsiteX4" fmla="*/ 673709 w 890202"/>
                    <a:gd name="connsiteY4" fmla="*/ 72733 h 1175547"/>
                    <a:gd name="connsiteX5" fmla="*/ 625927 w 890202"/>
                    <a:gd name="connsiteY5" fmla="*/ 657989 h 1175547"/>
                    <a:gd name="connsiteX6" fmla="*/ 873748 w 890202"/>
                    <a:gd name="connsiteY6" fmla="*/ 1175450 h 1175547"/>
                    <a:gd name="connsiteX7" fmla="*/ 88222 w 890202"/>
                    <a:gd name="connsiteY7" fmla="*/ 617737 h 1175547"/>
                    <a:gd name="connsiteX8" fmla="*/ 209939 w 890202"/>
                    <a:gd name="connsiteY8" fmla="*/ 2342 h 1175547"/>
                    <a:gd name="connsiteX0" fmla="*/ 209939 w 895031"/>
                    <a:gd name="connsiteY0" fmla="*/ 2342 h 1175551"/>
                    <a:gd name="connsiteX1" fmla="*/ 329249 w 895031"/>
                    <a:gd name="connsiteY1" fmla="*/ 27048 h 1175551"/>
                    <a:gd name="connsiteX2" fmla="*/ 384400 w 895031"/>
                    <a:gd name="connsiteY2" fmla="*/ 68614 h 1175551"/>
                    <a:gd name="connsiteX3" fmla="*/ 439550 w 895031"/>
                    <a:gd name="connsiteY3" fmla="*/ 27048 h 1175551"/>
                    <a:gd name="connsiteX4" fmla="*/ 673709 w 895031"/>
                    <a:gd name="connsiteY4" fmla="*/ 72733 h 1175551"/>
                    <a:gd name="connsiteX5" fmla="*/ 625927 w 895031"/>
                    <a:gd name="connsiteY5" fmla="*/ 657989 h 1175551"/>
                    <a:gd name="connsiteX6" fmla="*/ 873748 w 895031"/>
                    <a:gd name="connsiteY6" fmla="*/ 1175450 h 1175551"/>
                    <a:gd name="connsiteX7" fmla="*/ 88222 w 895031"/>
                    <a:gd name="connsiteY7" fmla="*/ 617737 h 1175551"/>
                    <a:gd name="connsiteX8" fmla="*/ 209939 w 895031"/>
                    <a:gd name="connsiteY8" fmla="*/ 2342 h 1175551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  <a:gd name="connsiteX0" fmla="*/ 209939 w 890190"/>
                    <a:gd name="connsiteY0" fmla="*/ 2342 h 1175544"/>
                    <a:gd name="connsiteX1" fmla="*/ 329249 w 890190"/>
                    <a:gd name="connsiteY1" fmla="*/ 27048 h 1175544"/>
                    <a:gd name="connsiteX2" fmla="*/ 384400 w 890190"/>
                    <a:gd name="connsiteY2" fmla="*/ 68614 h 1175544"/>
                    <a:gd name="connsiteX3" fmla="*/ 439550 w 890190"/>
                    <a:gd name="connsiteY3" fmla="*/ 27048 h 1175544"/>
                    <a:gd name="connsiteX4" fmla="*/ 675431 w 890190"/>
                    <a:gd name="connsiteY4" fmla="*/ 154443 h 1175544"/>
                    <a:gd name="connsiteX5" fmla="*/ 625927 w 890190"/>
                    <a:gd name="connsiteY5" fmla="*/ 657989 h 1175544"/>
                    <a:gd name="connsiteX6" fmla="*/ 873748 w 890190"/>
                    <a:gd name="connsiteY6" fmla="*/ 1175450 h 1175544"/>
                    <a:gd name="connsiteX7" fmla="*/ 88222 w 890190"/>
                    <a:gd name="connsiteY7" fmla="*/ 617737 h 1175544"/>
                    <a:gd name="connsiteX8" fmla="*/ 209939 w 890190"/>
                    <a:gd name="connsiteY8" fmla="*/ 2342 h 1175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90190" h="1175544">
                      <a:moveTo>
                        <a:pt x="209939" y="2342"/>
                      </a:moveTo>
                      <a:cubicBezTo>
                        <a:pt x="249421" y="-4734"/>
                        <a:pt x="289884" y="4425"/>
                        <a:pt x="329249" y="27048"/>
                      </a:cubicBezTo>
                      <a:lnTo>
                        <a:pt x="384400" y="68614"/>
                      </a:lnTo>
                      <a:lnTo>
                        <a:pt x="439550" y="27048"/>
                      </a:lnTo>
                      <a:cubicBezTo>
                        <a:pt x="478915" y="4425"/>
                        <a:pt x="642891" y="-20749"/>
                        <a:pt x="675431" y="154443"/>
                      </a:cubicBezTo>
                      <a:cubicBezTo>
                        <a:pt x="695455" y="262248"/>
                        <a:pt x="592874" y="487821"/>
                        <a:pt x="625927" y="657989"/>
                      </a:cubicBezTo>
                      <a:cubicBezTo>
                        <a:pt x="658980" y="828157"/>
                        <a:pt x="963366" y="1182159"/>
                        <a:pt x="873748" y="1175450"/>
                      </a:cubicBezTo>
                      <a:cubicBezTo>
                        <a:pt x="784131" y="1168741"/>
                        <a:pt x="278743" y="849121"/>
                        <a:pt x="88222" y="617737"/>
                      </a:cubicBezTo>
                      <a:cubicBezTo>
                        <a:pt x="-102299" y="386353"/>
                        <a:pt x="52009" y="30644"/>
                        <a:pt x="209939" y="234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6699"/>
                    </a:gs>
                    <a:gs pos="100000">
                      <a:srgbClr val="FF0066"/>
                    </a:gs>
                  </a:gsLst>
                  <a:lin ang="5400000" scaled="0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070AA9EE-4A17-4E5A-935B-ABCB74613E65}"/>
                    </a:ext>
                  </a:extLst>
                </p:cNvPr>
                <p:cNvGrpSpPr/>
                <p:nvPr/>
              </p:nvGrpSpPr>
              <p:grpSpPr>
                <a:xfrm>
                  <a:off x="1770441" y="2474119"/>
                  <a:ext cx="486984" cy="383014"/>
                  <a:chOff x="1770441" y="2197894"/>
                  <a:chExt cx="486984" cy="593820"/>
                </a:xfrm>
              </p:grpSpPr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44C3DDA9-A974-4FCC-90AB-60609243379A}"/>
                      </a:ext>
                    </a:extLst>
                  </p:cNvPr>
                  <p:cNvSpPr/>
                  <p:nvPr/>
                </p:nvSpPr>
                <p:spPr>
                  <a:xfrm>
                    <a:off x="1770441" y="2197894"/>
                    <a:ext cx="486984" cy="593820"/>
                  </a:xfrm>
                  <a:custGeom>
                    <a:avLst/>
                    <a:gdLst>
                      <a:gd name="connsiteX0" fmla="*/ 201797 w 752515"/>
                      <a:gd name="connsiteY0" fmla="*/ 2342 h 1138804"/>
                      <a:gd name="connsiteX1" fmla="*/ 321107 w 752515"/>
                      <a:gd name="connsiteY1" fmla="*/ 27048 h 1138804"/>
                      <a:gd name="connsiteX2" fmla="*/ 376258 w 752515"/>
                      <a:gd name="connsiteY2" fmla="*/ 68614 h 1138804"/>
                      <a:gd name="connsiteX3" fmla="*/ 431408 w 752515"/>
                      <a:gd name="connsiteY3" fmla="*/ 27048 h 1138804"/>
                      <a:gd name="connsiteX4" fmla="*/ 550718 w 752515"/>
                      <a:gd name="connsiteY4" fmla="*/ 2342 h 1138804"/>
                      <a:gd name="connsiteX5" fmla="*/ 734842 w 752515"/>
                      <a:gd name="connsiteY5" fmla="*/ 621820 h 1138804"/>
                      <a:gd name="connsiteX6" fmla="*/ 466362 w 752515"/>
                      <a:gd name="connsiteY6" fmla="*/ 1114097 h 1138804"/>
                      <a:gd name="connsiteX7" fmla="*/ 462485 w 752515"/>
                      <a:gd name="connsiteY7" fmla="*/ 1115625 h 1138804"/>
                      <a:gd name="connsiteX8" fmla="*/ 461025 w 752515"/>
                      <a:gd name="connsiteY8" fmla="*/ 1116932 h 1138804"/>
                      <a:gd name="connsiteX9" fmla="*/ 405464 w 752515"/>
                      <a:gd name="connsiteY9" fmla="*/ 1138804 h 1138804"/>
                      <a:gd name="connsiteX10" fmla="*/ 376258 w 752515"/>
                      <a:gd name="connsiteY10" fmla="*/ 1138209 h 1138804"/>
                      <a:gd name="connsiteX11" fmla="*/ 347052 w 752515"/>
                      <a:gd name="connsiteY11" fmla="*/ 1138804 h 1138804"/>
                      <a:gd name="connsiteX12" fmla="*/ 291490 w 752515"/>
                      <a:gd name="connsiteY12" fmla="*/ 1116932 h 1138804"/>
                      <a:gd name="connsiteX13" fmla="*/ 290030 w 752515"/>
                      <a:gd name="connsiteY13" fmla="*/ 1115625 h 1138804"/>
                      <a:gd name="connsiteX14" fmla="*/ 286153 w 752515"/>
                      <a:gd name="connsiteY14" fmla="*/ 1114097 h 1138804"/>
                      <a:gd name="connsiteX15" fmla="*/ 17673 w 752515"/>
                      <a:gd name="connsiteY15" fmla="*/ 621820 h 1138804"/>
                      <a:gd name="connsiteX16" fmla="*/ 201797 w 752515"/>
                      <a:gd name="connsiteY16" fmla="*/ 2342 h 113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2515" h="1138804">
                        <a:moveTo>
                          <a:pt x="201797" y="2342"/>
                        </a:moveTo>
                        <a:cubicBezTo>
                          <a:pt x="241279" y="-4734"/>
                          <a:pt x="281742" y="4425"/>
                          <a:pt x="321107" y="27048"/>
                        </a:cubicBezTo>
                        <a:lnTo>
                          <a:pt x="376258" y="68614"/>
                        </a:lnTo>
                        <a:lnTo>
                          <a:pt x="431408" y="27048"/>
                        </a:lnTo>
                        <a:cubicBezTo>
                          <a:pt x="470773" y="4425"/>
                          <a:pt x="511236" y="-4734"/>
                          <a:pt x="550718" y="2342"/>
                        </a:cubicBezTo>
                        <a:cubicBezTo>
                          <a:pt x="708648" y="30644"/>
                          <a:pt x="791083" y="307994"/>
                          <a:pt x="734842" y="621820"/>
                        </a:cubicBezTo>
                        <a:cubicBezTo>
                          <a:pt x="692662" y="857189"/>
                          <a:pt x="584455" y="1046228"/>
                          <a:pt x="466362" y="1114097"/>
                        </a:cubicBezTo>
                        <a:lnTo>
                          <a:pt x="462485" y="1115625"/>
                        </a:lnTo>
                        <a:lnTo>
                          <a:pt x="461025" y="1116932"/>
                        </a:lnTo>
                        <a:cubicBezTo>
                          <a:pt x="443766" y="1127837"/>
                          <a:pt x="425205" y="1135267"/>
                          <a:pt x="405464" y="1138804"/>
                        </a:cubicBezTo>
                        <a:lnTo>
                          <a:pt x="376258" y="1138209"/>
                        </a:lnTo>
                        <a:lnTo>
                          <a:pt x="347052" y="1138804"/>
                        </a:lnTo>
                        <a:cubicBezTo>
                          <a:pt x="327310" y="1135267"/>
                          <a:pt x="308749" y="1127837"/>
                          <a:pt x="291490" y="1116932"/>
                        </a:cubicBezTo>
                        <a:lnTo>
                          <a:pt x="290030" y="1115625"/>
                        </a:lnTo>
                        <a:lnTo>
                          <a:pt x="286153" y="1114097"/>
                        </a:lnTo>
                        <a:cubicBezTo>
                          <a:pt x="168060" y="1046228"/>
                          <a:pt x="59853" y="857189"/>
                          <a:pt x="17673" y="621820"/>
                        </a:cubicBezTo>
                        <a:cubicBezTo>
                          <a:pt x="-38568" y="307994"/>
                          <a:pt x="43867" y="30644"/>
                          <a:pt x="201797" y="2342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FF6699"/>
                      </a:gs>
                      <a:gs pos="100000">
                        <a:srgbClr val="FF0066"/>
                      </a:gs>
                    </a:gsLst>
                    <a:lin ang="5400000" scaled="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F0A963DD-2A33-461D-8B36-68AF0E48B78D}"/>
                      </a:ext>
                    </a:extLst>
                  </p:cNvPr>
                  <p:cNvSpPr/>
                  <p:nvPr/>
                </p:nvSpPr>
                <p:spPr>
                  <a:xfrm>
                    <a:off x="2005013" y="2300288"/>
                    <a:ext cx="14649" cy="478782"/>
                  </a:xfrm>
                  <a:custGeom>
                    <a:avLst/>
                    <a:gdLst>
                      <a:gd name="connsiteX0" fmla="*/ 57756 w 115512"/>
                      <a:gd name="connsiteY0" fmla="*/ 0 h 417020"/>
                      <a:gd name="connsiteX1" fmla="*/ 59538 w 115512"/>
                      <a:gd name="connsiteY1" fmla="*/ 2245 h 417020"/>
                      <a:gd name="connsiteX2" fmla="*/ 115512 w 115512"/>
                      <a:gd name="connsiteY2" fmla="*/ 208510 h 417020"/>
                      <a:gd name="connsiteX3" fmla="*/ 59538 w 115512"/>
                      <a:gd name="connsiteY3" fmla="*/ 414775 h 417020"/>
                      <a:gd name="connsiteX4" fmla="*/ 57756 w 115512"/>
                      <a:gd name="connsiteY4" fmla="*/ 417020 h 417020"/>
                      <a:gd name="connsiteX5" fmla="*/ 55974 w 115512"/>
                      <a:gd name="connsiteY5" fmla="*/ 414775 h 417020"/>
                      <a:gd name="connsiteX6" fmla="*/ 0 w 115512"/>
                      <a:gd name="connsiteY6" fmla="*/ 208510 h 417020"/>
                      <a:gd name="connsiteX7" fmla="*/ 55974 w 115512"/>
                      <a:gd name="connsiteY7" fmla="*/ 2245 h 417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512" h="417020">
                        <a:moveTo>
                          <a:pt x="57756" y="0"/>
                        </a:moveTo>
                        <a:lnTo>
                          <a:pt x="59538" y="2245"/>
                        </a:lnTo>
                        <a:cubicBezTo>
                          <a:pt x="94122" y="55033"/>
                          <a:pt x="115512" y="127959"/>
                          <a:pt x="115512" y="208510"/>
                        </a:cubicBezTo>
                        <a:cubicBezTo>
                          <a:pt x="115512" y="289062"/>
                          <a:pt x="94122" y="361987"/>
                          <a:pt x="59538" y="414775"/>
                        </a:cubicBezTo>
                        <a:lnTo>
                          <a:pt x="57756" y="417020"/>
                        </a:lnTo>
                        <a:lnTo>
                          <a:pt x="55974" y="414775"/>
                        </a:lnTo>
                        <a:cubicBezTo>
                          <a:pt x="21390" y="361987"/>
                          <a:pt x="0" y="289062"/>
                          <a:pt x="0" y="208510"/>
                        </a:cubicBezTo>
                        <a:cubicBezTo>
                          <a:pt x="0" y="127959"/>
                          <a:pt x="21390" y="55033"/>
                          <a:pt x="55974" y="2245"/>
                        </a:cubicBezTo>
                        <a:close/>
                      </a:path>
                    </a:pathLst>
                  </a:custGeom>
                  <a:solidFill>
                    <a:srgbClr val="FFC0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376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何の花か読めるかな？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F1B75E4-D2DA-444A-BBA7-F9A00E0BB66A}"/>
              </a:ext>
            </a:extLst>
          </p:cNvPr>
          <p:cNvSpPr txBox="1"/>
          <p:nvPr/>
        </p:nvSpPr>
        <p:spPr>
          <a:xfrm>
            <a:off x="2156463" y="2221379"/>
            <a:ext cx="787908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石楠花</a:t>
            </a:r>
            <a:endParaRPr kumimoji="1" lang="ja-JP" altLang="en-US" sz="2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98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しゃくなげ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15936527-2491-4CC9-921E-D71DF140B803}"/>
              </a:ext>
            </a:extLst>
          </p:cNvPr>
          <p:cNvSpPr txBox="1"/>
          <p:nvPr/>
        </p:nvSpPr>
        <p:spPr>
          <a:xfrm>
            <a:off x="2156463" y="2221379"/>
            <a:ext cx="787908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石楠花</a:t>
            </a:r>
            <a:endParaRPr kumimoji="1" lang="ja-JP" altLang="en-US" sz="2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7171EF57-5C44-44E3-A980-2FBD5772D592}"/>
              </a:ext>
            </a:extLst>
          </p:cNvPr>
          <p:cNvGrpSpPr/>
          <p:nvPr/>
        </p:nvGrpSpPr>
        <p:grpSpPr>
          <a:xfrm>
            <a:off x="9298265" y="4592027"/>
            <a:ext cx="2417789" cy="1934450"/>
            <a:chOff x="2224355" y="2657720"/>
            <a:chExt cx="2002795" cy="1602417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13965649-19B4-4B7B-B842-DCFE6000E4A7}"/>
                </a:ext>
              </a:extLst>
            </p:cNvPr>
            <p:cNvGrpSpPr/>
            <p:nvPr/>
          </p:nvGrpSpPr>
          <p:grpSpPr>
            <a:xfrm rot="2641641">
              <a:off x="2822085" y="3660803"/>
              <a:ext cx="291165" cy="599334"/>
              <a:chOff x="4524263" y="3032606"/>
              <a:chExt cx="281102" cy="801088"/>
            </a:xfrm>
          </p:grpSpPr>
          <p:sp>
            <p:nvSpPr>
              <p:cNvPr id="82" name="楕円 329">
                <a:extLst>
                  <a:ext uri="{FF2B5EF4-FFF2-40B4-BE49-F238E27FC236}">
                    <a16:creationId xmlns:a16="http://schemas.microsoft.com/office/drawing/2014/main" id="{294070C9-E2D7-4C2F-ABBB-BFC2F4F16E34}"/>
                  </a:ext>
                </a:extLst>
              </p:cNvPr>
              <p:cNvSpPr/>
              <p:nvPr/>
            </p:nvSpPr>
            <p:spPr>
              <a:xfrm>
                <a:off x="4524263" y="3032606"/>
                <a:ext cx="281102" cy="801088"/>
              </a:xfrm>
              <a:custGeom>
                <a:avLst/>
                <a:gdLst>
                  <a:gd name="connsiteX0" fmla="*/ 0 w 281101"/>
                  <a:gd name="connsiteY0" fmla="*/ 354059 h 708118"/>
                  <a:gd name="connsiteX1" fmla="*/ 140551 w 281101"/>
                  <a:gd name="connsiteY1" fmla="*/ 0 h 708118"/>
                  <a:gd name="connsiteX2" fmla="*/ 281102 w 281101"/>
                  <a:gd name="connsiteY2" fmla="*/ 354059 h 708118"/>
                  <a:gd name="connsiteX3" fmla="*/ 140551 w 281101"/>
                  <a:gd name="connsiteY3" fmla="*/ 708118 h 708118"/>
                  <a:gd name="connsiteX4" fmla="*/ 0 w 281101"/>
                  <a:gd name="connsiteY4" fmla="*/ 354059 h 708118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160 h 801088"/>
                  <a:gd name="connsiteX1" fmla="*/ 140551 w 281102"/>
                  <a:gd name="connsiteY1" fmla="*/ 101 h 801088"/>
                  <a:gd name="connsiteX2" fmla="*/ 281102 w 281102"/>
                  <a:gd name="connsiteY2" fmla="*/ 354160 h 801088"/>
                  <a:gd name="connsiteX3" fmla="*/ 140551 w 281102"/>
                  <a:gd name="connsiteY3" fmla="*/ 801088 h 801088"/>
                  <a:gd name="connsiteX4" fmla="*/ 0 w 281102"/>
                  <a:gd name="connsiteY4" fmla="*/ 354160 h 80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102" h="801088">
                    <a:moveTo>
                      <a:pt x="0" y="354160"/>
                    </a:moveTo>
                    <a:cubicBezTo>
                      <a:pt x="0" y="158750"/>
                      <a:pt x="39114" y="4864"/>
                      <a:pt x="140551" y="101"/>
                    </a:cubicBezTo>
                    <a:cubicBezTo>
                      <a:pt x="241988" y="-4662"/>
                      <a:pt x="281102" y="158619"/>
                      <a:pt x="281102" y="354160"/>
                    </a:cubicBezTo>
                    <a:cubicBezTo>
                      <a:pt x="281102" y="549701"/>
                      <a:pt x="220556" y="755844"/>
                      <a:pt x="140551" y="801088"/>
                    </a:cubicBezTo>
                    <a:cubicBezTo>
                      <a:pt x="77214" y="760607"/>
                      <a:pt x="0" y="549570"/>
                      <a:pt x="0" y="35416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F88DDDC6-FFA0-4A11-9EDD-EA15AF8542DC}"/>
                  </a:ext>
                </a:extLst>
              </p:cNvPr>
              <p:cNvSpPr/>
              <p:nvPr/>
            </p:nvSpPr>
            <p:spPr>
              <a:xfrm flipH="1">
                <a:off x="4659671" y="3155718"/>
                <a:ext cx="17804" cy="559781"/>
              </a:xfrm>
              <a:custGeom>
                <a:avLst/>
                <a:gdLst>
                  <a:gd name="connsiteX0" fmla="*/ 12158 w 23927"/>
                  <a:gd name="connsiteY0" fmla="*/ 0 h 303983"/>
                  <a:gd name="connsiteX1" fmla="*/ 16231 w 23927"/>
                  <a:gd name="connsiteY1" fmla="*/ 18863 h 303983"/>
                  <a:gd name="connsiteX2" fmla="*/ 23927 w 23927"/>
                  <a:gd name="connsiteY2" fmla="*/ 157348 h 303983"/>
                  <a:gd name="connsiteX3" fmla="*/ 13217 w 23927"/>
                  <a:gd name="connsiteY3" fmla="*/ 303312 h 303983"/>
                  <a:gd name="connsiteX4" fmla="*/ 13069 w 23927"/>
                  <a:gd name="connsiteY4" fmla="*/ 303983 h 303983"/>
                  <a:gd name="connsiteX5" fmla="*/ 13055 w 23927"/>
                  <a:gd name="connsiteY5" fmla="*/ 303927 h 303983"/>
                  <a:gd name="connsiteX6" fmla="*/ 0 w 23927"/>
                  <a:gd name="connsiteY6" fmla="*/ 157348 h 303983"/>
                  <a:gd name="connsiteX7" fmla="*/ 7697 w 23927"/>
                  <a:gd name="connsiteY7" fmla="*/ 20258 h 303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27" h="303983">
                    <a:moveTo>
                      <a:pt x="12158" y="0"/>
                    </a:moveTo>
                    <a:lnTo>
                      <a:pt x="16231" y="18863"/>
                    </a:lnTo>
                    <a:cubicBezTo>
                      <a:pt x="21483" y="61594"/>
                      <a:pt x="23927" y="108463"/>
                      <a:pt x="23927" y="157348"/>
                    </a:cubicBezTo>
                    <a:cubicBezTo>
                      <a:pt x="23927" y="206233"/>
                      <a:pt x="20143" y="255781"/>
                      <a:pt x="13217" y="303312"/>
                    </a:cubicBezTo>
                    <a:lnTo>
                      <a:pt x="13069" y="303983"/>
                    </a:lnTo>
                    <a:lnTo>
                      <a:pt x="13055" y="303927"/>
                    </a:lnTo>
                    <a:cubicBezTo>
                      <a:pt x="4826" y="256030"/>
                      <a:pt x="0" y="206201"/>
                      <a:pt x="0" y="157348"/>
                    </a:cubicBezTo>
                    <a:cubicBezTo>
                      <a:pt x="0" y="108496"/>
                      <a:pt x="2445" y="62238"/>
                      <a:pt x="7697" y="20258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A00919A8-7E76-4FF9-908E-1827D7B77FCF}"/>
                </a:ext>
              </a:extLst>
            </p:cNvPr>
            <p:cNvGrpSpPr/>
            <p:nvPr/>
          </p:nvGrpSpPr>
          <p:grpSpPr>
            <a:xfrm rot="19806768">
              <a:off x="3242565" y="3550564"/>
              <a:ext cx="291165" cy="599334"/>
              <a:chOff x="4524263" y="3032606"/>
              <a:chExt cx="281102" cy="801088"/>
            </a:xfrm>
          </p:grpSpPr>
          <p:sp>
            <p:nvSpPr>
              <p:cNvPr id="80" name="楕円 329">
                <a:extLst>
                  <a:ext uri="{FF2B5EF4-FFF2-40B4-BE49-F238E27FC236}">
                    <a16:creationId xmlns:a16="http://schemas.microsoft.com/office/drawing/2014/main" id="{EAD7D118-520E-4DF1-8CAB-F1B2EAA60CC4}"/>
                  </a:ext>
                </a:extLst>
              </p:cNvPr>
              <p:cNvSpPr/>
              <p:nvPr/>
            </p:nvSpPr>
            <p:spPr>
              <a:xfrm>
                <a:off x="4524263" y="3032606"/>
                <a:ext cx="281102" cy="801088"/>
              </a:xfrm>
              <a:custGeom>
                <a:avLst/>
                <a:gdLst>
                  <a:gd name="connsiteX0" fmla="*/ 0 w 281101"/>
                  <a:gd name="connsiteY0" fmla="*/ 354059 h 708118"/>
                  <a:gd name="connsiteX1" fmla="*/ 140551 w 281101"/>
                  <a:gd name="connsiteY1" fmla="*/ 0 h 708118"/>
                  <a:gd name="connsiteX2" fmla="*/ 281102 w 281101"/>
                  <a:gd name="connsiteY2" fmla="*/ 354059 h 708118"/>
                  <a:gd name="connsiteX3" fmla="*/ 140551 w 281101"/>
                  <a:gd name="connsiteY3" fmla="*/ 708118 h 708118"/>
                  <a:gd name="connsiteX4" fmla="*/ 0 w 281101"/>
                  <a:gd name="connsiteY4" fmla="*/ 354059 h 708118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160 h 801088"/>
                  <a:gd name="connsiteX1" fmla="*/ 140551 w 281102"/>
                  <a:gd name="connsiteY1" fmla="*/ 101 h 801088"/>
                  <a:gd name="connsiteX2" fmla="*/ 281102 w 281102"/>
                  <a:gd name="connsiteY2" fmla="*/ 354160 h 801088"/>
                  <a:gd name="connsiteX3" fmla="*/ 140551 w 281102"/>
                  <a:gd name="connsiteY3" fmla="*/ 801088 h 801088"/>
                  <a:gd name="connsiteX4" fmla="*/ 0 w 281102"/>
                  <a:gd name="connsiteY4" fmla="*/ 354160 h 80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102" h="801088">
                    <a:moveTo>
                      <a:pt x="0" y="354160"/>
                    </a:moveTo>
                    <a:cubicBezTo>
                      <a:pt x="0" y="158750"/>
                      <a:pt x="39114" y="4864"/>
                      <a:pt x="140551" y="101"/>
                    </a:cubicBezTo>
                    <a:cubicBezTo>
                      <a:pt x="241988" y="-4662"/>
                      <a:pt x="281102" y="158619"/>
                      <a:pt x="281102" y="354160"/>
                    </a:cubicBezTo>
                    <a:cubicBezTo>
                      <a:pt x="281102" y="549701"/>
                      <a:pt x="220556" y="755844"/>
                      <a:pt x="140551" y="801088"/>
                    </a:cubicBezTo>
                    <a:cubicBezTo>
                      <a:pt x="77214" y="760607"/>
                      <a:pt x="0" y="549570"/>
                      <a:pt x="0" y="35416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41AE2892-FAC8-48F8-9D60-84A5CFDD766C}"/>
                  </a:ext>
                </a:extLst>
              </p:cNvPr>
              <p:cNvSpPr/>
              <p:nvPr/>
            </p:nvSpPr>
            <p:spPr>
              <a:xfrm flipH="1">
                <a:off x="4659671" y="3155718"/>
                <a:ext cx="17804" cy="559781"/>
              </a:xfrm>
              <a:custGeom>
                <a:avLst/>
                <a:gdLst>
                  <a:gd name="connsiteX0" fmla="*/ 12158 w 23927"/>
                  <a:gd name="connsiteY0" fmla="*/ 0 h 303983"/>
                  <a:gd name="connsiteX1" fmla="*/ 16231 w 23927"/>
                  <a:gd name="connsiteY1" fmla="*/ 18863 h 303983"/>
                  <a:gd name="connsiteX2" fmla="*/ 23927 w 23927"/>
                  <a:gd name="connsiteY2" fmla="*/ 157348 h 303983"/>
                  <a:gd name="connsiteX3" fmla="*/ 13217 w 23927"/>
                  <a:gd name="connsiteY3" fmla="*/ 303312 h 303983"/>
                  <a:gd name="connsiteX4" fmla="*/ 13069 w 23927"/>
                  <a:gd name="connsiteY4" fmla="*/ 303983 h 303983"/>
                  <a:gd name="connsiteX5" fmla="*/ 13055 w 23927"/>
                  <a:gd name="connsiteY5" fmla="*/ 303927 h 303983"/>
                  <a:gd name="connsiteX6" fmla="*/ 0 w 23927"/>
                  <a:gd name="connsiteY6" fmla="*/ 157348 h 303983"/>
                  <a:gd name="connsiteX7" fmla="*/ 7697 w 23927"/>
                  <a:gd name="connsiteY7" fmla="*/ 20258 h 303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27" h="303983">
                    <a:moveTo>
                      <a:pt x="12158" y="0"/>
                    </a:moveTo>
                    <a:lnTo>
                      <a:pt x="16231" y="18863"/>
                    </a:lnTo>
                    <a:cubicBezTo>
                      <a:pt x="21483" y="61594"/>
                      <a:pt x="23927" y="108463"/>
                      <a:pt x="23927" y="157348"/>
                    </a:cubicBezTo>
                    <a:cubicBezTo>
                      <a:pt x="23927" y="206233"/>
                      <a:pt x="20143" y="255781"/>
                      <a:pt x="13217" y="303312"/>
                    </a:cubicBezTo>
                    <a:lnTo>
                      <a:pt x="13069" y="303983"/>
                    </a:lnTo>
                    <a:lnTo>
                      <a:pt x="13055" y="303927"/>
                    </a:lnTo>
                    <a:cubicBezTo>
                      <a:pt x="4826" y="256030"/>
                      <a:pt x="0" y="206201"/>
                      <a:pt x="0" y="157348"/>
                    </a:cubicBezTo>
                    <a:cubicBezTo>
                      <a:pt x="0" y="108496"/>
                      <a:pt x="2445" y="62238"/>
                      <a:pt x="7697" y="20258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F5CE08AA-17DF-4458-A48A-78C1A1C3CE13}"/>
                </a:ext>
              </a:extLst>
            </p:cNvPr>
            <p:cNvGrpSpPr/>
            <p:nvPr/>
          </p:nvGrpSpPr>
          <p:grpSpPr>
            <a:xfrm rot="17444667">
              <a:off x="3615167" y="3514190"/>
              <a:ext cx="328741" cy="895224"/>
              <a:chOff x="4524263" y="3032606"/>
              <a:chExt cx="281102" cy="801088"/>
            </a:xfrm>
          </p:grpSpPr>
          <p:sp>
            <p:nvSpPr>
              <p:cNvPr id="78" name="楕円 329">
                <a:extLst>
                  <a:ext uri="{FF2B5EF4-FFF2-40B4-BE49-F238E27FC236}">
                    <a16:creationId xmlns:a16="http://schemas.microsoft.com/office/drawing/2014/main" id="{FA8BCDCB-9080-4817-847D-DC7DA34CE002}"/>
                  </a:ext>
                </a:extLst>
              </p:cNvPr>
              <p:cNvSpPr/>
              <p:nvPr/>
            </p:nvSpPr>
            <p:spPr>
              <a:xfrm>
                <a:off x="4524263" y="3032606"/>
                <a:ext cx="281102" cy="801088"/>
              </a:xfrm>
              <a:custGeom>
                <a:avLst/>
                <a:gdLst>
                  <a:gd name="connsiteX0" fmla="*/ 0 w 281101"/>
                  <a:gd name="connsiteY0" fmla="*/ 354059 h 708118"/>
                  <a:gd name="connsiteX1" fmla="*/ 140551 w 281101"/>
                  <a:gd name="connsiteY1" fmla="*/ 0 h 708118"/>
                  <a:gd name="connsiteX2" fmla="*/ 281102 w 281101"/>
                  <a:gd name="connsiteY2" fmla="*/ 354059 h 708118"/>
                  <a:gd name="connsiteX3" fmla="*/ 140551 w 281101"/>
                  <a:gd name="connsiteY3" fmla="*/ 708118 h 708118"/>
                  <a:gd name="connsiteX4" fmla="*/ 0 w 281101"/>
                  <a:gd name="connsiteY4" fmla="*/ 354059 h 708118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160 h 801088"/>
                  <a:gd name="connsiteX1" fmla="*/ 140551 w 281102"/>
                  <a:gd name="connsiteY1" fmla="*/ 101 h 801088"/>
                  <a:gd name="connsiteX2" fmla="*/ 281102 w 281102"/>
                  <a:gd name="connsiteY2" fmla="*/ 354160 h 801088"/>
                  <a:gd name="connsiteX3" fmla="*/ 140551 w 281102"/>
                  <a:gd name="connsiteY3" fmla="*/ 801088 h 801088"/>
                  <a:gd name="connsiteX4" fmla="*/ 0 w 281102"/>
                  <a:gd name="connsiteY4" fmla="*/ 354160 h 80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102" h="801088">
                    <a:moveTo>
                      <a:pt x="0" y="354160"/>
                    </a:moveTo>
                    <a:cubicBezTo>
                      <a:pt x="0" y="158750"/>
                      <a:pt x="39114" y="4864"/>
                      <a:pt x="140551" y="101"/>
                    </a:cubicBezTo>
                    <a:cubicBezTo>
                      <a:pt x="241988" y="-4662"/>
                      <a:pt x="281102" y="158619"/>
                      <a:pt x="281102" y="354160"/>
                    </a:cubicBezTo>
                    <a:cubicBezTo>
                      <a:pt x="281102" y="549701"/>
                      <a:pt x="220556" y="755844"/>
                      <a:pt x="140551" y="801088"/>
                    </a:cubicBezTo>
                    <a:cubicBezTo>
                      <a:pt x="77214" y="760607"/>
                      <a:pt x="0" y="549570"/>
                      <a:pt x="0" y="35416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F016D540-4B48-4257-8830-124CA77A1DA6}"/>
                  </a:ext>
                </a:extLst>
              </p:cNvPr>
              <p:cNvSpPr/>
              <p:nvPr/>
            </p:nvSpPr>
            <p:spPr>
              <a:xfrm flipH="1">
                <a:off x="4659671" y="3155718"/>
                <a:ext cx="17804" cy="559781"/>
              </a:xfrm>
              <a:custGeom>
                <a:avLst/>
                <a:gdLst>
                  <a:gd name="connsiteX0" fmla="*/ 12158 w 23927"/>
                  <a:gd name="connsiteY0" fmla="*/ 0 h 303983"/>
                  <a:gd name="connsiteX1" fmla="*/ 16231 w 23927"/>
                  <a:gd name="connsiteY1" fmla="*/ 18863 h 303983"/>
                  <a:gd name="connsiteX2" fmla="*/ 23927 w 23927"/>
                  <a:gd name="connsiteY2" fmla="*/ 157348 h 303983"/>
                  <a:gd name="connsiteX3" fmla="*/ 13217 w 23927"/>
                  <a:gd name="connsiteY3" fmla="*/ 303312 h 303983"/>
                  <a:gd name="connsiteX4" fmla="*/ 13069 w 23927"/>
                  <a:gd name="connsiteY4" fmla="*/ 303983 h 303983"/>
                  <a:gd name="connsiteX5" fmla="*/ 13055 w 23927"/>
                  <a:gd name="connsiteY5" fmla="*/ 303927 h 303983"/>
                  <a:gd name="connsiteX6" fmla="*/ 0 w 23927"/>
                  <a:gd name="connsiteY6" fmla="*/ 157348 h 303983"/>
                  <a:gd name="connsiteX7" fmla="*/ 7697 w 23927"/>
                  <a:gd name="connsiteY7" fmla="*/ 20258 h 303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27" h="303983">
                    <a:moveTo>
                      <a:pt x="12158" y="0"/>
                    </a:moveTo>
                    <a:lnTo>
                      <a:pt x="16231" y="18863"/>
                    </a:lnTo>
                    <a:cubicBezTo>
                      <a:pt x="21483" y="61594"/>
                      <a:pt x="23927" y="108463"/>
                      <a:pt x="23927" y="157348"/>
                    </a:cubicBezTo>
                    <a:cubicBezTo>
                      <a:pt x="23927" y="206233"/>
                      <a:pt x="20143" y="255781"/>
                      <a:pt x="13217" y="303312"/>
                    </a:cubicBezTo>
                    <a:lnTo>
                      <a:pt x="13069" y="303983"/>
                    </a:lnTo>
                    <a:lnTo>
                      <a:pt x="13055" y="303927"/>
                    </a:lnTo>
                    <a:cubicBezTo>
                      <a:pt x="4826" y="256030"/>
                      <a:pt x="0" y="206201"/>
                      <a:pt x="0" y="157348"/>
                    </a:cubicBezTo>
                    <a:cubicBezTo>
                      <a:pt x="0" y="108496"/>
                      <a:pt x="2445" y="62238"/>
                      <a:pt x="7697" y="20258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6C100C83-9133-4402-ABD5-2A51836178FF}"/>
                </a:ext>
              </a:extLst>
            </p:cNvPr>
            <p:cNvGrpSpPr/>
            <p:nvPr/>
          </p:nvGrpSpPr>
          <p:grpSpPr>
            <a:xfrm rot="3392716">
              <a:off x="2507596" y="3412157"/>
              <a:ext cx="328741" cy="895224"/>
              <a:chOff x="4524263" y="3032606"/>
              <a:chExt cx="281102" cy="801088"/>
            </a:xfrm>
          </p:grpSpPr>
          <p:sp>
            <p:nvSpPr>
              <p:cNvPr id="76" name="楕円 329">
                <a:extLst>
                  <a:ext uri="{FF2B5EF4-FFF2-40B4-BE49-F238E27FC236}">
                    <a16:creationId xmlns:a16="http://schemas.microsoft.com/office/drawing/2014/main" id="{339B6C6C-BE47-4AA2-82FA-6D7BEA661FE5}"/>
                  </a:ext>
                </a:extLst>
              </p:cNvPr>
              <p:cNvSpPr/>
              <p:nvPr/>
            </p:nvSpPr>
            <p:spPr>
              <a:xfrm>
                <a:off x="4524263" y="3032606"/>
                <a:ext cx="281102" cy="801088"/>
              </a:xfrm>
              <a:custGeom>
                <a:avLst/>
                <a:gdLst>
                  <a:gd name="connsiteX0" fmla="*/ 0 w 281101"/>
                  <a:gd name="connsiteY0" fmla="*/ 354059 h 708118"/>
                  <a:gd name="connsiteX1" fmla="*/ 140551 w 281101"/>
                  <a:gd name="connsiteY1" fmla="*/ 0 h 708118"/>
                  <a:gd name="connsiteX2" fmla="*/ 281102 w 281101"/>
                  <a:gd name="connsiteY2" fmla="*/ 354059 h 708118"/>
                  <a:gd name="connsiteX3" fmla="*/ 140551 w 281101"/>
                  <a:gd name="connsiteY3" fmla="*/ 708118 h 708118"/>
                  <a:gd name="connsiteX4" fmla="*/ 0 w 281101"/>
                  <a:gd name="connsiteY4" fmla="*/ 354059 h 708118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059 h 800987"/>
                  <a:gd name="connsiteX1" fmla="*/ 140551 w 281102"/>
                  <a:gd name="connsiteY1" fmla="*/ 0 h 800987"/>
                  <a:gd name="connsiteX2" fmla="*/ 281102 w 281102"/>
                  <a:gd name="connsiteY2" fmla="*/ 354059 h 800987"/>
                  <a:gd name="connsiteX3" fmla="*/ 140551 w 281102"/>
                  <a:gd name="connsiteY3" fmla="*/ 800987 h 800987"/>
                  <a:gd name="connsiteX4" fmla="*/ 0 w 281102"/>
                  <a:gd name="connsiteY4" fmla="*/ 354059 h 800987"/>
                  <a:gd name="connsiteX0" fmla="*/ 0 w 281102"/>
                  <a:gd name="connsiteY0" fmla="*/ 354160 h 801088"/>
                  <a:gd name="connsiteX1" fmla="*/ 140551 w 281102"/>
                  <a:gd name="connsiteY1" fmla="*/ 101 h 801088"/>
                  <a:gd name="connsiteX2" fmla="*/ 281102 w 281102"/>
                  <a:gd name="connsiteY2" fmla="*/ 354160 h 801088"/>
                  <a:gd name="connsiteX3" fmla="*/ 140551 w 281102"/>
                  <a:gd name="connsiteY3" fmla="*/ 801088 h 801088"/>
                  <a:gd name="connsiteX4" fmla="*/ 0 w 281102"/>
                  <a:gd name="connsiteY4" fmla="*/ 354160 h 80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1102" h="801088">
                    <a:moveTo>
                      <a:pt x="0" y="354160"/>
                    </a:moveTo>
                    <a:cubicBezTo>
                      <a:pt x="0" y="158750"/>
                      <a:pt x="39114" y="4864"/>
                      <a:pt x="140551" y="101"/>
                    </a:cubicBezTo>
                    <a:cubicBezTo>
                      <a:pt x="241988" y="-4662"/>
                      <a:pt x="281102" y="158619"/>
                      <a:pt x="281102" y="354160"/>
                    </a:cubicBezTo>
                    <a:cubicBezTo>
                      <a:pt x="281102" y="549701"/>
                      <a:pt x="220556" y="755844"/>
                      <a:pt x="140551" y="801088"/>
                    </a:cubicBezTo>
                    <a:cubicBezTo>
                      <a:pt x="77214" y="760607"/>
                      <a:pt x="0" y="549570"/>
                      <a:pt x="0" y="35416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00ACA13-4070-4C44-96B9-200A2ED86D8E}"/>
                  </a:ext>
                </a:extLst>
              </p:cNvPr>
              <p:cNvSpPr/>
              <p:nvPr/>
            </p:nvSpPr>
            <p:spPr>
              <a:xfrm flipH="1">
                <a:off x="4659671" y="3155718"/>
                <a:ext cx="17804" cy="559781"/>
              </a:xfrm>
              <a:custGeom>
                <a:avLst/>
                <a:gdLst>
                  <a:gd name="connsiteX0" fmla="*/ 12158 w 23927"/>
                  <a:gd name="connsiteY0" fmla="*/ 0 h 303983"/>
                  <a:gd name="connsiteX1" fmla="*/ 16231 w 23927"/>
                  <a:gd name="connsiteY1" fmla="*/ 18863 h 303983"/>
                  <a:gd name="connsiteX2" fmla="*/ 23927 w 23927"/>
                  <a:gd name="connsiteY2" fmla="*/ 157348 h 303983"/>
                  <a:gd name="connsiteX3" fmla="*/ 13217 w 23927"/>
                  <a:gd name="connsiteY3" fmla="*/ 303312 h 303983"/>
                  <a:gd name="connsiteX4" fmla="*/ 13069 w 23927"/>
                  <a:gd name="connsiteY4" fmla="*/ 303983 h 303983"/>
                  <a:gd name="connsiteX5" fmla="*/ 13055 w 23927"/>
                  <a:gd name="connsiteY5" fmla="*/ 303927 h 303983"/>
                  <a:gd name="connsiteX6" fmla="*/ 0 w 23927"/>
                  <a:gd name="connsiteY6" fmla="*/ 157348 h 303983"/>
                  <a:gd name="connsiteX7" fmla="*/ 7697 w 23927"/>
                  <a:gd name="connsiteY7" fmla="*/ 20258 h 303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27" h="303983">
                    <a:moveTo>
                      <a:pt x="12158" y="0"/>
                    </a:moveTo>
                    <a:lnTo>
                      <a:pt x="16231" y="18863"/>
                    </a:lnTo>
                    <a:cubicBezTo>
                      <a:pt x="21483" y="61594"/>
                      <a:pt x="23927" y="108463"/>
                      <a:pt x="23927" y="157348"/>
                    </a:cubicBezTo>
                    <a:cubicBezTo>
                      <a:pt x="23927" y="206233"/>
                      <a:pt x="20143" y="255781"/>
                      <a:pt x="13217" y="303312"/>
                    </a:cubicBezTo>
                    <a:lnTo>
                      <a:pt x="13069" y="303983"/>
                    </a:lnTo>
                    <a:lnTo>
                      <a:pt x="13055" y="303927"/>
                    </a:lnTo>
                    <a:cubicBezTo>
                      <a:pt x="4826" y="256030"/>
                      <a:pt x="0" y="206201"/>
                      <a:pt x="0" y="157348"/>
                    </a:cubicBezTo>
                    <a:cubicBezTo>
                      <a:pt x="0" y="108496"/>
                      <a:pt x="2445" y="62238"/>
                      <a:pt x="7697" y="20258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2FA5C98-5F4C-4D62-B969-3A1C102191BD}"/>
                </a:ext>
              </a:extLst>
            </p:cNvPr>
            <p:cNvGrpSpPr/>
            <p:nvPr/>
          </p:nvGrpSpPr>
          <p:grpSpPr>
            <a:xfrm rot="4681425">
              <a:off x="2785884" y="2618801"/>
              <a:ext cx="698348" cy="776186"/>
              <a:chOff x="3783164" y="3030198"/>
              <a:chExt cx="781692" cy="989843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017BD2F5-38C7-4761-B27D-4A2E45DDE52E}"/>
                  </a:ext>
                </a:extLst>
              </p:cNvPr>
              <p:cNvSpPr/>
              <p:nvPr/>
            </p:nvSpPr>
            <p:spPr>
              <a:xfrm>
                <a:off x="3783164" y="3030198"/>
                <a:ext cx="739668" cy="989843"/>
              </a:xfrm>
              <a:custGeom>
                <a:avLst/>
                <a:gdLst>
                  <a:gd name="connsiteX0" fmla="*/ 497434 w 739668"/>
                  <a:gd name="connsiteY0" fmla="*/ 331 h 989843"/>
                  <a:gd name="connsiteX1" fmla="*/ 526420 w 739668"/>
                  <a:gd name="connsiteY1" fmla="*/ 6991 h 989843"/>
                  <a:gd name="connsiteX2" fmla="*/ 557767 w 739668"/>
                  <a:gd name="connsiteY2" fmla="*/ 185585 h 989843"/>
                  <a:gd name="connsiteX3" fmla="*/ 737298 w 739668"/>
                  <a:gd name="connsiteY3" fmla="*/ 499910 h 989843"/>
                  <a:gd name="connsiteX4" fmla="*/ 501464 w 739668"/>
                  <a:gd name="connsiteY4" fmla="*/ 465865 h 989843"/>
                  <a:gd name="connsiteX5" fmla="*/ 493227 w 739668"/>
                  <a:gd name="connsiteY5" fmla="*/ 462485 h 989843"/>
                  <a:gd name="connsiteX6" fmla="*/ 532102 w 739668"/>
                  <a:gd name="connsiteY6" fmla="*/ 504194 h 989843"/>
                  <a:gd name="connsiteX7" fmla="*/ 542367 w 739668"/>
                  <a:gd name="connsiteY7" fmla="*/ 522028 h 989843"/>
                  <a:gd name="connsiteX8" fmla="*/ 544859 w 739668"/>
                  <a:gd name="connsiteY8" fmla="*/ 535258 h 989843"/>
                  <a:gd name="connsiteX9" fmla="*/ 617056 w 739668"/>
                  <a:gd name="connsiteY9" fmla="*/ 526693 h 989843"/>
                  <a:gd name="connsiteX10" fmla="*/ 727996 w 739668"/>
                  <a:gd name="connsiteY10" fmla="*/ 550865 h 989843"/>
                  <a:gd name="connsiteX11" fmla="*/ 504275 w 739668"/>
                  <a:gd name="connsiteY11" fmla="*/ 819531 h 989843"/>
                  <a:gd name="connsiteX12" fmla="*/ 435580 w 739668"/>
                  <a:gd name="connsiteY12" fmla="*/ 986590 h 989843"/>
                  <a:gd name="connsiteX13" fmla="*/ 322838 w 739668"/>
                  <a:gd name="connsiteY13" fmla="*/ 926890 h 989843"/>
                  <a:gd name="connsiteX14" fmla="*/ 230234 w 739668"/>
                  <a:gd name="connsiteY14" fmla="*/ 886877 h 989843"/>
                  <a:gd name="connsiteX15" fmla="*/ 237773 w 739668"/>
                  <a:gd name="connsiteY15" fmla="*/ 795510 h 989843"/>
                  <a:gd name="connsiteX16" fmla="*/ 150330 w 739668"/>
                  <a:gd name="connsiteY16" fmla="*/ 718007 h 989843"/>
                  <a:gd name="connsiteX17" fmla="*/ 196663 w 739668"/>
                  <a:gd name="connsiteY17" fmla="*/ 679842 h 989843"/>
                  <a:gd name="connsiteX18" fmla="*/ 252844 w 739668"/>
                  <a:gd name="connsiteY18" fmla="*/ 644967 h 989843"/>
                  <a:gd name="connsiteX19" fmla="*/ 190959 w 739668"/>
                  <a:gd name="connsiteY19" fmla="*/ 654357 h 989843"/>
                  <a:gd name="connsiteX20" fmla="*/ 86294 w 739668"/>
                  <a:gd name="connsiteY20" fmla="*/ 663319 h 989843"/>
                  <a:gd name="connsiteX21" fmla="*/ 64036 w 739668"/>
                  <a:gd name="connsiteY21" fmla="*/ 529450 h 989843"/>
                  <a:gd name="connsiteX22" fmla="*/ 534 w 739668"/>
                  <a:gd name="connsiteY22" fmla="*/ 451656 h 989843"/>
                  <a:gd name="connsiteX23" fmla="*/ 74379 w 739668"/>
                  <a:gd name="connsiteY23" fmla="*/ 363532 h 989843"/>
                  <a:gd name="connsiteX24" fmla="*/ 123584 w 739668"/>
                  <a:gd name="connsiteY24" fmla="*/ 227679 h 989843"/>
                  <a:gd name="connsiteX25" fmla="*/ 223444 w 739668"/>
                  <a:gd name="connsiteY25" fmla="*/ 278031 h 989843"/>
                  <a:gd name="connsiteX26" fmla="*/ 262884 w 739668"/>
                  <a:gd name="connsiteY26" fmla="*/ 301320 h 989843"/>
                  <a:gd name="connsiteX27" fmla="*/ 205787 w 739668"/>
                  <a:gd name="connsiteY27" fmla="*/ 235387 h 989843"/>
                  <a:gd name="connsiteX28" fmla="*/ 170210 w 739668"/>
                  <a:gd name="connsiteY28" fmla="*/ 185585 h 989843"/>
                  <a:gd name="connsiteX29" fmla="*/ 247152 w 739668"/>
                  <a:gd name="connsiteY29" fmla="*/ 145103 h 989843"/>
                  <a:gd name="connsiteX30" fmla="*/ 264249 w 739668"/>
                  <a:gd name="connsiteY30" fmla="*/ 54616 h 989843"/>
                  <a:gd name="connsiteX31" fmla="*/ 381086 w 739668"/>
                  <a:gd name="connsiteY31" fmla="*/ 37947 h 989843"/>
                  <a:gd name="connsiteX32" fmla="*/ 497434 w 739668"/>
                  <a:gd name="connsiteY32" fmla="*/ 331 h 98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9668" h="989843">
                    <a:moveTo>
                      <a:pt x="497434" y="331"/>
                    </a:moveTo>
                    <a:cubicBezTo>
                      <a:pt x="509026" y="-798"/>
                      <a:pt x="519059" y="840"/>
                      <a:pt x="526420" y="6991"/>
                    </a:cubicBezTo>
                    <a:cubicBezTo>
                      <a:pt x="555867" y="31597"/>
                      <a:pt x="522621" y="103432"/>
                      <a:pt x="557767" y="185585"/>
                    </a:cubicBezTo>
                    <a:cubicBezTo>
                      <a:pt x="592914" y="267738"/>
                      <a:pt x="761520" y="459826"/>
                      <a:pt x="737298" y="499910"/>
                    </a:cubicBezTo>
                    <a:cubicBezTo>
                      <a:pt x="719131" y="529973"/>
                      <a:pt x="601047" y="503556"/>
                      <a:pt x="501464" y="465865"/>
                    </a:cubicBezTo>
                    <a:lnTo>
                      <a:pt x="493227" y="462485"/>
                    </a:lnTo>
                    <a:lnTo>
                      <a:pt x="532102" y="504194"/>
                    </a:lnTo>
                    <a:cubicBezTo>
                      <a:pt x="536657" y="510540"/>
                      <a:pt x="540130" y="516510"/>
                      <a:pt x="542367" y="522028"/>
                    </a:cubicBezTo>
                    <a:lnTo>
                      <a:pt x="544859" y="535258"/>
                    </a:lnTo>
                    <a:lnTo>
                      <a:pt x="617056" y="526693"/>
                    </a:lnTo>
                    <a:cubicBezTo>
                      <a:pt x="675286" y="523329"/>
                      <a:pt x="722783" y="528930"/>
                      <a:pt x="727996" y="550865"/>
                    </a:cubicBezTo>
                    <a:cubicBezTo>
                      <a:pt x="738421" y="594734"/>
                      <a:pt x="553011" y="746910"/>
                      <a:pt x="504275" y="819531"/>
                    </a:cubicBezTo>
                    <a:cubicBezTo>
                      <a:pt x="455539" y="892151"/>
                      <a:pt x="465819" y="968697"/>
                      <a:pt x="435580" y="986590"/>
                    </a:cubicBezTo>
                    <a:cubicBezTo>
                      <a:pt x="405341" y="1004483"/>
                      <a:pt x="357062" y="943509"/>
                      <a:pt x="322838" y="926890"/>
                    </a:cubicBezTo>
                    <a:cubicBezTo>
                      <a:pt x="288614" y="910272"/>
                      <a:pt x="244411" y="908774"/>
                      <a:pt x="230234" y="886877"/>
                    </a:cubicBezTo>
                    <a:cubicBezTo>
                      <a:pt x="216056" y="864981"/>
                      <a:pt x="251090" y="823655"/>
                      <a:pt x="237773" y="795510"/>
                    </a:cubicBezTo>
                    <a:cubicBezTo>
                      <a:pt x="224455" y="767365"/>
                      <a:pt x="116338" y="757873"/>
                      <a:pt x="150330" y="718007"/>
                    </a:cubicBezTo>
                    <a:cubicBezTo>
                      <a:pt x="158828" y="708041"/>
                      <a:pt x="175273" y="694693"/>
                      <a:pt x="196663" y="679842"/>
                    </a:cubicBezTo>
                    <a:lnTo>
                      <a:pt x="252844" y="644967"/>
                    </a:lnTo>
                    <a:lnTo>
                      <a:pt x="190959" y="654357"/>
                    </a:lnTo>
                    <a:cubicBezTo>
                      <a:pt x="144662" y="660453"/>
                      <a:pt x="106343" y="663640"/>
                      <a:pt x="86294" y="663319"/>
                    </a:cubicBezTo>
                    <a:cubicBezTo>
                      <a:pt x="6097" y="662036"/>
                      <a:pt x="105349" y="566001"/>
                      <a:pt x="64036" y="529450"/>
                    </a:cubicBezTo>
                    <a:cubicBezTo>
                      <a:pt x="22722" y="492899"/>
                      <a:pt x="-4182" y="482881"/>
                      <a:pt x="534" y="451656"/>
                    </a:cubicBezTo>
                    <a:cubicBezTo>
                      <a:pt x="5249" y="420431"/>
                      <a:pt x="59902" y="396418"/>
                      <a:pt x="74379" y="363532"/>
                    </a:cubicBezTo>
                    <a:cubicBezTo>
                      <a:pt x="88856" y="330647"/>
                      <a:pt x="45111" y="198742"/>
                      <a:pt x="123584" y="227679"/>
                    </a:cubicBezTo>
                    <a:cubicBezTo>
                      <a:pt x="143202" y="234913"/>
                      <a:pt x="179752" y="253334"/>
                      <a:pt x="223444" y="278031"/>
                    </a:cubicBezTo>
                    <a:lnTo>
                      <a:pt x="262884" y="301320"/>
                    </a:lnTo>
                    <a:lnTo>
                      <a:pt x="205787" y="235387"/>
                    </a:lnTo>
                    <a:cubicBezTo>
                      <a:pt x="189505" y="214830"/>
                      <a:pt x="177097" y="197293"/>
                      <a:pt x="170210" y="185585"/>
                    </a:cubicBezTo>
                    <a:cubicBezTo>
                      <a:pt x="142663" y="138754"/>
                      <a:pt x="231478" y="166931"/>
                      <a:pt x="247152" y="145103"/>
                    </a:cubicBezTo>
                    <a:cubicBezTo>
                      <a:pt x="262825" y="123275"/>
                      <a:pt x="241927" y="72475"/>
                      <a:pt x="264249" y="54616"/>
                    </a:cubicBezTo>
                    <a:cubicBezTo>
                      <a:pt x="286572" y="36757"/>
                      <a:pt x="337392" y="45884"/>
                      <a:pt x="381086" y="37947"/>
                    </a:cubicBezTo>
                    <a:cubicBezTo>
                      <a:pt x="413857" y="31994"/>
                      <a:pt x="462659" y="3717"/>
                      <a:pt x="497434" y="3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139A328E-3AC3-42C0-AA08-F0BDD6C2796A}"/>
                  </a:ext>
                </a:extLst>
              </p:cNvPr>
              <p:cNvGrpSpPr/>
              <p:nvPr/>
            </p:nvGrpSpPr>
            <p:grpSpPr>
              <a:xfrm>
                <a:off x="3947583" y="3424451"/>
                <a:ext cx="390442" cy="244400"/>
                <a:chOff x="3391477" y="2830371"/>
                <a:chExt cx="458535" cy="296563"/>
              </a:xfrm>
              <a:solidFill>
                <a:srgbClr val="FFFF99"/>
              </a:solidFill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107DA0EC-489F-4DFE-8868-9E9ACE64F1B5}"/>
                    </a:ext>
                  </a:extLst>
                </p:cNvPr>
                <p:cNvSpPr/>
                <p:nvPr/>
              </p:nvSpPr>
              <p:spPr>
                <a:xfrm rot="7670866">
                  <a:off x="3597640" y="2681366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7E912D84-DB82-496E-B7D1-8B14CC630037}"/>
                    </a:ext>
                  </a:extLst>
                </p:cNvPr>
                <p:cNvSpPr/>
                <p:nvPr/>
              </p:nvSpPr>
              <p:spPr>
                <a:xfrm rot="6080977">
                  <a:off x="3553658" y="2743410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FC758896-FEF7-4558-B4A2-1882770CFC54}"/>
                    </a:ext>
                  </a:extLst>
                </p:cNvPr>
                <p:cNvSpPr/>
                <p:nvPr/>
              </p:nvSpPr>
              <p:spPr>
                <a:xfrm rot="4822408">
                  <a:off x="3565346" y="2828377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8EBCAFEA-9DED-426A-91AD-15172D3B0948}"/>
                    </a:ext>
                  </a:extLst>
                </p:cNvPr>
                <p:cNvSpPr/>
                <p:nvPr/>
              </p:nvSpPr>
              <p:spPr>
                <a:xfrm rot="6828032">
                  <a:off x="3570163" y="271686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0FBA7484-F9D0-48FF-8E1C-3B8B36AE2C0D}"/>
                    </a:ext>
                  </a:extLst>
                </p:cNvPr>
                <p:cNvSpPr/>
                <p:nvPr/>
              </p:nvSpPr>
              <p:spPr>
                <a:xfrm rot="5569463">
                  <a:off x="3579037" y="2800740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0D572BD7-59E9-4AAD-84C2-C3CA1456931D}"/>
                    </a:ext>
                  </a:extLst>
                </p:cNvPr>
                <p:cNvSpPr/>
                <p:nvPr/>
              </p:nvSpPr>
              <p:spPr>
                <a:xfrm rot="3754133">
                  <a:off x="3610792" y="288771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750C3560-BAD4-4FFB-921D-FAC00BF393B6}"/>
                  </a:ext>
                </a:extLst>
              </p:cNvPr>
              <p:cNvSpPr/>
              <p:nvPr/>
            </p:nvSpPr>
            <p:spPr>
              <a:xfrm>
                <a:off x="4128512" y="3088481"/>
                <a:ext cx="436344" cy="875448"/>
              </a:xfrm>
              <a:custGeom>
                <a:avLst/>
                <a:gdLst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391119 w 419027"/>
                  <a:gd name="connsiteY3" fmla="*/ 430236 h 834555"/>
                  <a:gd name="connsiteX4" fmla="*/ 409534 w 419027"/>
                  <a:gd name="connsiteY4" fmla="*/ 432880 h 834555"/>
                  <a:gd name="connsiteX5" fmla="*/ 281564 w 419027"/>
                  <a:gd name="connsiteY5" fmla="*/ 618711 h 834555"/>
                  <a:gd name="connsiteX6" fmla="*/ 160892 w 419027"/>
                  <a:gd name="connsiteY6" fmla="*/ 832528 h 834555"/>
                  <a:gd name="connsiteX7" fmla="*/ 103209 w 419027"/>
                  <a:gd name="connsiteY7" fmla="*/ 720473 h 834555"/>
                  <a:gd name="connsiteX8" fmla="*/ 2529 w 419027"/>
                  <a:gd name="connsiteY8" fmla="*/ 656263 h 834555"/>
                  <a:gd name="connsiteX9" fmla="*/ 56298 w 419027"/>
                  <a:gd name="connsiteY9" fmla="*/ 572942 h 834555"/>
                  <a:gd name="connsiteX10" fmla="*/ 14075 w 419027"/>
                  <a:gd name="connsiteY10" fmla="*/ 498707 h 834555"/>
                  <a:gd name="connsiteX11" fmla="*/ 16430 w 419027"/>
                  <a:gd name="connsiteY11" fmla="*/ 493526 h 834555"/>
                  <a:gd name="connsiteX12" fmla="*/ 13982 w 419027"/>
                  <a:gd name="connsiteY12" fmla="*/ 487906 h 834555"/>
                  <a:gd name="connsiteX13" fmla="*/ 63842 w 419027"/>
                  <a:gd name="connsiteY13" fmla="*/ 381561 h 834555"/>
                  <a:gd name="connsiteX14" fmla="*/ 1947 w 419027"/>
                  <a:gd name="connsiteY14" fmla="*/ 249813 h 834555"/>
                  <a:gd name="connsiteX15" fmla="*/ 140304 w 419027"/>
                  <a:gd name="connsiteY15" fmla="*/ 193477 h 834555"/>
                  <a:gd name="connsiteX16" fmla="*/ 190799 w 419027"/>
                  <a:gd name="connsiteY16" fmla="*/ 30 h 834555"/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409534 w 419027"/>
                  <a:gd name="connsiteY3" fmla="*/ 432880 h 834555"/>
                  <a:gd name="connsiteX4" fmla="*/ 281564 w 419027"/>
                  <a:gd name="connsiteY4" fmla="*/ 618711 h 834555"/>
                  <a:gd name="connsiteX5" fmla="*/ 160892 w 419027"/>
                  <a:gd name="connsiteY5" fmla="*/ 832528 h 834555"/>
                  <a:gd name="connsiteX6" fmla="*/ 103209 w 419027"/>
                  <a:gd name="connsiteY6" fmla="*/ 720473 h 834555"/>
                  <a:gd name="connsiteX7" fmla="*/ 2529 w 419027"/>
                  <a:gd name="connsiteY7" fmla="*/ 656263 h 834555"/>
                  <a:gd name="connsiteX8" fmla="*/ 56298 w 419027"/>
                  <a:gd name="connsiteY8" fmla="*/ 572942 h 834555"/>
                  <a:gd name="connsiteX9" fmla="*/ 14075 w 419027"/>
                  <a:gd name="connsiteY9" fmla="*/ 498707 h 834555"/>
                  <a:gd name="connsiteX10" fmla="*/ 16430 w 419027"/>
                  <a:gd name="connsiteY10" fmla="*/ 493526 h 834555"/>
                  <a:gd name="connsiteX11" fmla="*/ 13982 w 419027"/>
                  <a:gd name="connsiteY11" fmla="*/ 487906 h 834555"/>
                  <a:gd name="connsiteX12" fmla="*/ 63842 w 419027"/>
                  <a:gd name="connsiteY12" fmla="*/ 381561 h 834555"/>
                  <a:gd name="connsiteX13" fmla="*/ 1947 w 419027"/>
                  <a:gd name="connsiteY13" fmla="*/ 249813 h 834555"/>
                  <a:gd name="connsiteX14" fmla="*/ 140304 w 419027"/>
                  <a:gd name="connsiteY14" fmla="*/ 193477 h 834555"/>
                  <a:gd name="connsiteX15" fmla="*/ 190799 w 419027"/>
                  <a:gd name="connsiteY15" fmla="*/ 30 h 834555"/>
                  <a:gd name="connsiteX0" fmla="*/ 190799 w 431535"/>
                  <a:gd name="connsiteY0" fmla="*/ 30 h 834555"/>
                  <a:gd name="connsiteX1" fmla="*/ 281565 w 431535"/>
                  <a:gd name="connsiteY1" fmla="*/ 180565 h 834555"/>
                  <a:gd name="connsiteX2" fmla="*/ 424282 w 431535"/>
                  <a:gd name="connsiteY2" fmla="*/ 408344 h 834555"/>
                  <a:gd name="connsiteX3" fmla="*/ 409534 w 431535"/>
                  <a:gd name="connsiteY3" fmla="*/ 432880 h 834555"/>
                  <a:gd name="connsiteX4" fmla="*/ 281564 w 431535"/>
                  <a:gd name="connsiteY4" fmla="*/ 618711 h 834555"/>
                  <a:gd name="connsiteX5" fmla="*/ 160892 w 431535"/>
                  <a:gd name="connsiteY5" fmla="*/ 832528 h 834555"/>
                  <a:gd name="connsiteX6" fmla="*/ 103209 w 431535"/>
                  <a:gd name="connsiteY6" fmla="*/ 720473 h 834555"/>
                  <a:gd name="connsiteX7" fmla="*/ 2529 w 431535"/>
                  <a:gd name="connsiteY7" fmla="*/ 656263 h 834555"/>
                  <a:gd name="connsiteX8" fmla="*/ 56298 w 431535"/>
                  <a:gd name="connsiteY8" fmla="*/ 572942 h 834555"/>
                  <a:gd name="connsiteX9" fmla="*/ 14075 w 431535"/>
                  <a:gd name="connsiteY9" fmla="*/ 498707 h 834555"/>
                  <a:gd name="connsiteX10" fmla="*/ 16430 w 431535"/>
                  <a:gd name="connsiteY10" fmla="*/ 493526 h 834555"/>
                  <a:gd name="connsiteX11" fmla="*/ 13982 w 431535"/>
                  <a:gd name="connsiteY11" fmla="*/ 487906 h 834555"/>
                  <a:gd name="connsiteX12" fmla="*/ 63842 w 431535"/>
                  <a:gd name="connsiteY12" fmla="*/ 381561 h 834555"/>
                  <a:gd name="connsiteX13" fmla="*/ 1947 w 431535"/>
                  <a:gd name="connsiteY13" fmla="*/ 249813 h 834555"/>
                  <a:gd name="connsiteX14" fmla="*/ 140304 w 431535"/>
                  <a:gd name="connsiteY14" fmla="*/ 193477 h 834555"/>
                  <a:gd name="connsiteX15" fmla="*/ 190799 w 431535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409534 w 424284"/>
                  <a:gd name="connsiteY3" fmla="*/ 432880 h 834555"/>
                  <a:gd name="connsiteX4" fmla="*/ 281564 w 424284"/>
                  <a:gd name="connsiteY4" fmla="*/ 618711 h 834555"/>
                  <a:gd name="connsiteX5" fmla="*/ 160892 w 424284"/>
                  <a:gd name="connsiteY5" fmla="*/ 832528 h 834555"/>
                  <a:gd name="connsiteX6" fmla="*/ 103209 w 424284"/>
                  <a:gd name="connsiteY6" fmla="*/ 720473 h 834555"/>
                  <a:gd name="connsiteX7" fmla="*/ 2529 w 424284"/>
                  <a:gd name="connsiteY7" fmla="*/ 656263 h 834555"/>
                  <a:gd name="connsiteX8" fmla="*/ 56298 w 424284"/>
                  <a:gd name="connsiteY8" fmla="*/ 572942 h 834555"/>
                  <a:gd name="connsiteX9" fmla="*/ 14075 w 424284"/>
                  <a:gd name="connsiteY9" fmla="*/ 498707 h 834555"/>
                  <a:gd name="connsiteX10" fmla="*/ 16430 w 424284"/>
                  <a:gd name="connsiteY10" fmla="*/ 493526 h 834555"/>
                  <a:gd name="connsiteX11" fmla="*/ 13982 w 424284"/>
                  <a:gd name="connsiteY11" fmla="*/ 487906 h 834555"/>
                  <a:gd name="connsiteX12" fmla="*/ 63842 w 424284"/>
                  <a:gd name="connsiteY12" fmla="*/ 381561 h 834555"/>
                  <a:gd name="connsiteX13" fmla="*/ 1947 w 424284"/>
                  <a:gd name="connsiteY13" fmla="*/ 249813 h 834555"/>
                  <a:gd name="connsiteX14" fmla="*/ 140304 w 424284"/>
                  <a:gd name="connsiteY14" fmla="*/ 193477 h 834555"/>
                  <a:gd name="connsiteX15" fmla="*/ 190799 w 424284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281564 w 424284"/>
                  <a:gd name="connsiteY3" fmla="*/ 618711 h 834555"/>
                  <a:gd name="connsiteX4" fmla="*/ 160892 w 424284"/>
                  <a:gd name="connsiteY4" fmla="*/ 832528 h 834555"/>
                  <a:gd name="connsiteX5" fmla="*/ 103209 w 424284"/>
                  <a:gd name="connsiteY5" fmla="*/ 720473 h 834555"/>
                  <a:gd name="connsiteX6" fmla="*/ 2529 w 424284"/>
                  <a:gd name="connsiteY6" fmla="*/ 656263 h 834555"/>
                  <a:gd name="connsiteX7" fmla="*/ 56298 w 424284"/>
                  <a:gd name="connsiteY7" fmla="*/ 572942 h 834555"/>
                  <a:gd name="connsiteX8" fmla="*/ 14075 w 424284"/>
                  <a:gd name="connsiteY8" fmla="*/ 498707 h 834555"/>
                  <a:gd name="connsiteX9" fmla="*/ 16430 w 424284"/>
                  <a:gd name="connsiteY9" fmla="*/ 493526 h 834555"/>
                  <a:gd name="connsiteX10" fmla="*/ 13982 w 424284"/>
                  <a:gd name="connsiteY10" fmla="*/ 487906 h 834555"/>
                  <a:gd name="connsiteX11" fmla="*/ 63842 w 424284"/>
                  <a:gd name="connsiteY11" fmla="*/ 381561 h 834555"/>
                  <a:gd name="connsiteX12" fmla="*/ 1947 w 424284"/>
                  <a:gd name="connsiteY12" fmla="*/ 249813 h 834555"/>
                  <a:gd name="connsiteX13" fmla="*/ 140304 w 424284"/>
                  <a:gd name="connsiteY13" fmla="*/ 193477 h 834555"/>
                  <a:gd name="connsiteX14" fmla="*/ 190799 w 424284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21902"/>
                  <a:gd name="connsiteY0" fmla="*/ 31 h 834556"/>
                  <a:gd name="connsiteX1" fmla="*/ 281565 w 421902"/>
                  <a:gd name="connsiteY1" fmla="*/ 180566 h 834556"/>
                  <a:gd name="connsiteX2" fmla="*/ 421900 w 421902"/>
                  <a:gd name="connsiteY2" fmla="*/ 439301 h 834556"/>
                  <a:gd name="connsiteX3" fmla="*/ 281564 w 421902"/>
                  <a:gd name="connsiteY3" fmla="*/ 618712 h 834556"/>
                  <a:gd name="connsiteX4" fmla="*/ 160892 w 421902"/>
                  <a:gd name="connsiteY4" fmla="*/ 832529 h 834556"/>
                  <a:gd name="connsiteX5" fmla="*/ 103209 w 421902"/>
                  <a:gd name="connsiteY5" fmla="*/ 720474 h 834556"/>
                  <a:gd name="connsiteX6" fmla="*/ 2529 w 421902"/>
                  <a:gd name="connsiteY6" fmla="*/ 656264 h 834556"/>
                  <a:gd name="connsiteX7" fmla="*/ 56298 w 421902"/>
                  <a:gd name="connsiteY7" fmla="*/ 572943 h 834556"/>
                  <a:gd name="connsiteX8" fmla="*/ 14075 w 421902"/>
                  <a:gd name="connsiteY8" fmla="*/ 498708 h 834556"/>
                  <a:gd name="connsiteX9" fmla="*/ 16430 w 421902"/>
                  <a:gd name="connsiteY9" fmla="*/ 493527 h 834556"/>
                  <a:gd name="connsiteX10" fmla="*/ 13982 w 421902"/>
                  <a:gd name="connsiteY10" fmla="*/ 487907 h 834556"/>
                  <a:gd name="connsiteX11" fmla="*/ 63842 w 421902"/>
                  <a:gd name="connsiteY11" fmla="*/ 381562 h 834556"/>
                  <a:gd name="connsiteX12" fmla="*/ 1947 w 421902"/>
                  <a:gd name="connsiteY12" fmla="*/ 249814 h 834556"/>
                  <a:gd name="connsiteX13" fmla="*/ 140304 w 421902"/>
                  <a:gd name="connsiteY13" fmla="*/ 193478 h 834556"/>
                  <a:gd name="connsiteX14" fmla="*/ 190799 w 421902"/>
                  <a:gd name="connsiteY14" fmla="*/ 31 h 834556"/>
                  <a:gd name="connsiteX0" fmla="*/ 190799 w 421900"/>
                  <a:gd name="connsiteY0" fmla="*/ 31 h 834556"/>
                  <a:gd name="connsiteX1" fmla="*/ 281565 w 421900"/>
                  <a:gd name="connsiteY1" fmla="*/ 180566 h 834556"/>
                  <a:gd name="connsiteX2" fmla="*/ 421900 w 421900"/>
                  <a:gd name="connsiteY2" fmla="*/ 439301 h 834556"/>
                  <a:gd name="connsiteX3" fmla="*/ 281564 w 421900"/>
                  <a:gd name="connsiteY3" fmla="*/ 618712 h 834556"/>
                  <a:gd name="connsiteX4" fmla="*/ 160892 w 421900"/>
                  <a:gd name="connsiteY4" fmla="*/ 832529 h 834556"/>
                  <a:gd name="connsiteX5" fmla="*/ 103209 w 421900"/>
                  <a:gd name="connsiteY5" fmla="*/ 720474 h 834556"/>
                  <a:gd name="connsiteX6" fmla="*/ 2529 w 421900"/>
                  <a:gd name="connsiteY6" fmla="*/ 656264 h 834556"/>
                  <a:gd name="connsiteX7" fmla="*/ 56298 w 421900"/>
                  <a:gd name="connsiteY7" fmla="*/ 572943 h 834556"/>
                  <a:gd name="connsiteX8" fmla="*/ 14075 w 421900"/>
                  <a:gd name="connsiteY8" fmla="*/ 498708 h 834556"/>
                  <a:gd name="connsiteX9" fmla="*/ 16430 w 421900"/>
                  <a:gd name="connsiteY9" fmla="*/ 493527 h 834556"/>
                  <a:gd name="connsiteX10" fmla="*/ 13982 w 421900"/>
                  <a:gd name="connsiteY10" fmla="*/ 487907 h 834556"/>
                  <a:gd name="connsiteX11" fmla="*/ 63842 w 421900"/>
                  <a:gd name="connsiteY11" fmla="*/ 381562 h 834556"/>
                  <a:gd name="connsiteX12" fmla="*/ 1947 w 421900"/>
                  <a:gd name="connsiteY12" fmla="*/ 249814 h 834556"/>
                  <a:gd name="connsiteX13" fmla="*/ 140304 w 421900"/>
                  <a:gd name="connsiteY13" fmla="*/ 193478 h 834556"/>
                  <a:gd name="connsiteX14" fmla="*/ 190799 w 421900"/>
                  <a:gd name="connsiteY14" fmla="*/ 31 h 834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1900" h="834556">
                    <a:moveTo>
                      <a:pt x="190799" y="31"/>
                    </a:moveTo>
                    <a:cubicBezTo>
                      <a:pt x="214342" y="-2121"/>
                      <a:pt x="243048" y="107354"/>
                      <a:pt x="281565" y="180566"/>
                    </a:cubicBezTo>
                    <a:cubicBezTo>
                      <a:pt x="320082" y="253778"/>
                      <a:pt x="412946" y="323375"/>
                      <a:pt x="421900" y="439301"/>
                    </a:cubicBezTo>
                    <a:cubicBezTo>
                      <a:pt x="421900" y="512325"/>
                      <a:pt x="325065" y="553174"/>
                      <a:pt x="281564" y="618712"/>
                    </a:cubicBezTo>
                    <a:cubicBezTo>
                      <a:pt x="238063" y="684250"/>
                      <a:pt x="190619" y="815569"/>
                      <a:pt x="160892" y="832529"/>
                    </a:cubicBezTo>
                    <a:cubicBezTo>
                      <a:pt x="131167" y="849490"/>
                      <a:pt x="137321" y="755468"/>
                      <a:pt x="103209" y="720474"/>
                    </a:cubicBezTo>
                    <a:cubicBezTo>
                      <a:pt x="69096" y="685478"/>
                      <a:pt x="18463" y="696576"/>
                      <a:pt x="2529" y="656264"/>
                    </a:cubicBezTo>
                    <a:cubicBezTo>
                      <a:pt x="-13404" y="615951"/>
                      <a:pt x="50920" y="602613"/>
                      <a:pt x="56298" y="572943"/>
                    </a:cubicBezTo>
                    <a:cubicBezTo>
                      <a:pt x="60331" y="550689"/>
                      <a:pt x="13104" y="521673"/>
                      <a:pt x="14075" y="498708"/>
                    </a:cubicBezTo>
                    <a:lnTo>
                      <a:pt x="16430" y="493527"/>
                    </a:lnTo>
                    <a:lnTo>
                      <a:pt x="13982" y="487907"/>
                    </a:lnTo>
                    <a:cubicBezTo>
                      <a:pt x="14842" y="463180"/>
                      <a:pt x="69441" y="417785"/>
                      <a:pt x="63842" y="381562"/>
                    </a:cubicBezTo>
                    <a:cubicBezTo>
                      <a:pt x="56378" y="333266"/>
                      <a:pt x="-8478" y="291889"/>
                      <a:pt x="1947" y="249814"/>
                    </a:cubicBezTo>
                    <a:cubicBezTo>
                      <a:pt x="12372" y="207739"/>
                      <a:pt x="108828" y="235109"/>
                      <a:pt x="140304" y="193478"/>
                    </a:cubicBezTo>
                    <a:cubicBezTo>
                      <a:pt x="171778" y="151847"/>
                      <a:pt x="167255" y="2183"/>
                      <a:pt x="190799" y="3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5878AD17-F684-4F29-87EC-7C41FE7E2EB6}"/>
                </a:ext>
              </a:extLst>
            </p:cNvPr>
            <p:cNvGrpSpPr/>
            <p:nvPr/>
          </p:nvGrpSpPr>
          <p:grpSpPr>
            <a:xfrm>
              <a:off x="2301942" y="3033199"/>
              <a:ext cx="698348" cy="843454"/>
              <a:chOff x="3783164" y="3030198"/>
              <a:chExt cx="781692" cy="989843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196512BF-C0AC-41E4-B2E1-0084E2905FF1}"/>
                  </a:ext>
                </a:extLst>
              </p:cNvPr>
              <p:cNvSpPr/>
              <p:nvPr/>
            </p:nvSpPr>
            <p:spPr>
              <a:xfrm>
                <a:off x="3783164" y="3030198"/>
                <a:ext cx="739668" cy="989843"/>
              </a:xfrm>
              <a:custGeom>
                <a:avLst/>
                <a:gdLst>
                  <a:gd name="connsiteX0" fmla="*/ 497434 w 739668"/>
                  <a:gd name="connsiteY0" fmla="*/ 331 h 989843"/>
                  <a:gd name="connsiteX1" fmla="*/ 526420 w 739668"/>
                  <a:gd name="connsiteY1" fmla="*/ 6991 h 989843"/>
                  <a:gd name="connsiteX2" fmla="*/ 557767 w 739668"/>
                  <a:gd name="connsiteY2" fmla="*/ 185585 h 989843"/>
                  <a:gd name="connsiteX3" fmla="*/ 737298 w 739668"/>
                  <a:gd name="connsiteY3" fmla="*/ 499910 h 989843"/>
                  <a:gd name="connsiteX4" fmla="*/ 501464 w 739668"/>
                  <a:gd name="connsiteY4" fmla="*/ 465865 h 989843"/>
                  <a:gd name="connsiteX5" fmla="*/ 493227 w 739668"/>
                  <a:gd name="connsiteY5" fmla="*/ 462485 h 989843"/>
                  <a:gd name="connsiteX6" fmla="*/ 532102 w 739668"/>
                  <a:gd name="connsiteY6" fmla="*/ 504194 h 989843"/>
                  <a:gd name="connsiteX7" fmla="*/ 542367 w 739668"/>
                  <a:gd name="connsiteY7" fmla="*/ 522028 h 989843"/>
                  <a:gd name="connsiteX8" fmla="*/ 544859 w 739668"/>
                  <a:gd name="connsiteY8" fmla="*/ 535258 h 989843"/>
                  <a:gd name="connsiteX9" fmla="*/ 617056 w 739668"/>
                  <a:gd name="connsiteY9" fmla="*/ 526693 h 989843"/>
                  <a:gd name="connsiteX10" fmla="*/ 727996 w 739668"/>
                  <a:gd name="connsiteY10" fmla="*/ 550865 h 989843"/>
                  <a:gd name="connsiteX11" fmla="*/ 504275 w 739668"/>
                  <a:gd name="connsiteY11" fmla="*/ 819531 h 989843"/>
                  <a:gd name="connsiteX12" fmla="*/ 435580 w 739668"/>
                  <a:gd name="connsiteY12" fmla="*/ 986590 h 989843"/>
                  <a:gd name="connsiteX13" fmla="*/ 322838 w 739668"/>
                  <a:gd name="connsiteY13" fmla="*/ 926890 h 989843"/>
                  <a:gd name="connsiteX14" fmla="*/ 230234 w 739668"/>
                  <a:gd name="connsiteY14" fmla="*/ 886877 h 989843"/>
                  <a:gd name="connsiteX15" fmla="*/ 237773 w 739668"/>
                  <a:gd name="connsiteY15" fmla="*/ 795510 h 989843"/>
                  <a:gd name="connsiteX16" fmla="*/ 150330 w 739668"/>
                  <a:gd name="connsiteY16" fmla="*/ 718007 h 989843"/>
                  <a:gd name="connsiteX17" fmla="*/ 196663 w 739668"/>
                  <a:gd name="connsiteY17" fmla="*/ 679842 h 989843"/>
                  <a:gd name="connsiteX18" fmla="*/ 252844 w 739668"/>
                  <a:gd name="connsiteY18" fmla="*/ 644967 h 989843"/>
                  <a:gd name="connsiteX19" fmla="*/ 190959 w 739668"/>
                  <a:gd name="connsiteY19" fmla="*/ 654357 h 989843"/>
                  <a:gd name="connsiteX20" fmla="*/ 86294 w 739668"/>
                  <a:gd name="connsiteY20" fmla="*/ 663319 h 989843"/>
                  <a:gd name="connsiteX21" fmla="*/ 64036 w 739668"/>
                  <a:gd name="connsiteY21" fmla="*/ 529450 h 989843"/>
                  <a:gd name="connsiteX22" fmla="*/ 534 w 739668"/>
                  <a:gd name="connsiteY22" fmla="*/ 451656 h 989843"/>
                  <a:gd name="connsiteX23" fmla="*/ 74379 w 739668"/>
                  <a:gd name="connsiteY23" fmla="*/ 363532 h 989843"/>
                  <a:gd name="connsiteX24" fmla="*/ 123584 w 739668"/>
                  <a:gd name="connsiteY24" fmla="*/ 227679 h 989843"/>
                  <a:gd name="connsiteX25" fmla="*/ 223444 w 739668"/>
                  <a:gd name="connsiteY25" fmla="*/ 278031 h 989843"/>
                  <a:gd name="connsiteX26" fmla="*/ 262884 w 739668"/>
                  <a:gd name="connsiteY26" fmla="*/ 301320 h 989843"/>
                  <a:gd name="connsiteX27" fmla="*/ 205787 w 739668"/>
                  <a:gd name="connsiteY27" fmla="*/ 235387 h 989843"/>
                  <a:gd name="connsiteX28" fmla="*/ 170210 w 739668"/>
                  <a:gd name="connsiteY28" fmla="*/ 185585 h 989843"/>
                  <a:gd name="connsiteX29" fmla="*/ 247152 w 739668"/>
                  <a:gd name="connsiteY29" fmla="*/ 145103 h 989843"/>
                  <a:gd name="connsiteX30" fmla="*/ 264249 w 739668"/>
                  <a:gd name="connsiteY30" fmla="*/ 54616 h 989843"/>
                  <a:gd name="connsiteX31" fmla="*/ 381086 w 739668"/>
                  <a:gd name="connsiteY31" fmla="*/ 37947 h 989843"/>
                  <a:gd name="connsiteX32" fmla="*/ 497434 w 739668"/>
                  <a:gd name="connsiteY32" fmla="*/ 331 h 98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9668" h="989843">
                    <a:moveTo>
                      <a:pt x="497434" y="331"/>
                    </a:moveTo>
                    <a:cubicBezTo>
                      <a:pt x="509026" y="-798"/>
                      <a:pt x="519059" y="840"/>
                      <a:pt x="526420" y="6991"/>
                    </a:cubicBezTo>
                    <a:cubicBezTo>
                      <a:pt x="555867" y="31597"/>
                      <a:pt x="522621" y="103432"/>
                      <a:pt x="557767" y="185585"/>
                    </a:cubicBezTo>
                    <a:cubicBezTo>
                      <a:pt x="592914" y="267738"/>
                      <a:pt x="761520" y="459826"/>
                      <a:pt x="737298" y="499910"/>
                    </a:cubicBezTo>
                    <a:cubicBezTo>
                      <a:pt x="719131" y="529973"/>
                      <a:pt x="601047" y="503556"/>
                      <a:pt x="501464" y="465865"/>
                    </a:cubicBezTo>
                    <a:lnTo>
                      <a:pt x="493227" y="462485"/>
                    </a:lnTo>
                    <a:lnTo>
                      <a:pt x="532102" y="504194"/>
                    </a:lnTo>
                    <a:cubicBezTo>
                      <a:pt x="536657" y="510540"/>
                      <a:pt x="540130" y="516510"/>
                      <a:pt x="542367" y="522028"/>
                    </a:cubicBezTo>
                    <a:lnTo>
                      <a:pt x="544859" y="535258"/>
                    </a:lnTo>
                    <a:lnTo>
                      <a:pt x="617056" y="526693"/>
                    </a:lnTo>
                    <a:cubicBezTo>
                      <a:pt x="675286" y="523329"/>
                      <a:pt x="722783" y="528930"/>
                      <a:pt x="727996" y="550865"/>
                    </a:cubicBezTo>
                    <a:cubicBezTo>
                      <a:pt x="738421" y="594734"/>
                      <a:pt x="553011" y="746910"/>
                      <a:pt x="504275" y="819531"/>
                    </a:cubicBezTo>
                    <a:cubicBezTo>
                      <a:pt x="455539" y="892151"/>
                      <a:pt x="465819" y="968697"/>
                      <a:pt x="435580" y="986590"/>
                    </a:cubicBezTo>
                    <a:cubicBezTo>
                      <a:pt x="405341" y="1004483"/>
                      <a:pt x="357062" y="943509"/>
                      <a:pt x="322838" y="926890"/>
                    </a:cubicBezTo>
                    <a:cubicBezTo>
                      <a:pt x="288614" y="910272"/>
                      <a:pt x="244411" y="908774"/>
                      <a:pt x="230234" y="886877"/>
                    </a:cubicBezTo>
                    <a:cubicBezTo>
                      <a:pt x="216056" y="864981"/>
                      <a:pt x="251090" y="823655"/>
                      <a:pt x="237773" y="795510"/>
                    </a:cubicBezTo>
                    <a:cubicBezTo>
                      <a:pt x="224455" y="767365"/>
                      <a:pt x="116338" y="757873"/>
                      <a:pt x="150330" y="718007"/>
                    </a:cubicBezTo>
                    <a:cubicBezTo>
                      <a:pt x="158828" y="708041"/>
                      <a:pt x="175273" y="694693"/>
                      <a:pt x="196663" y="679842"/>
                    </a:cubicBezTo>
                    <a:lnTo>
                      <a:pt x="252844" y="644967"/>
                    </a:lnTo>
                    <a:lnTo>
                      <a:pt x="190959" y="654357"/>
                    </a:lnTo>
                    <a:cubicBezTo>
                      <a:pt x="144662" y="660453"/>
                      <a:pt x="106343" y="663640"/>
                      <a:pt x="86294" y="663319"/>
                    </a:cubicBezTo>
                    <a:cubicBezTo>
                      <a:pt x="6097" y="662036"/>
                      <a:pt x="105349" y="566001"/>
                      <a:pt x="64036" y="529450"/>
                    </a:cubicBezTo>
                    <a:cubicBezTo>
                      <a:pt x="22722" y="492899"/>
                      <a:pt x="-4182" y="482881"/>
                      <a:pt x="534" y="451656"/>
                    </a:cubicBezTo>
                    <a:cubicBezTo>
                      <a:pt x="5249" y="420431"/>
                      <a:pt x="59902" y="396418"/>
                      <a:pt x="74379" y="363532"/>
                    </a:cubicBezTo>
                    <a:cubicBezTo>
                      <a:pt x="88856" y="330647"/>
                      <a:pt x="45111" y="198742"/>
                      <a:pt x="123584" y="227679"/>
                    </a:cubicBezTo>
                    <a:cubicBezTo>
                      <a:pt x="143202" y="234913"/>
                      <a:pt x="179752" y="253334"/>
                      <a:pt x="223444" y="278031"/>
                    </a:cubicBezTo>
                    <a:lnTo>
                      <a:pt x="262884" y="301320"/>
                    </a:lnTo>
                    <a:lnTo>
                      <a:pt x="205787" y="235387"/>
                    </a:lnTo>
                    <a:cubicBezTo>
                      <a:pt x="189505" y="214830"/>
                      <a:pt x="177097" y="197293"/>
                      <a:pt x="170210" y="185585"/>
                    </a:cubicBezTo>
                    <a:cubicBezTo>
                      <a:pt x="142663" y="138754"/>
                      <a:pt x="231478" y="166931"/>
                      <a:pt x="247152" y="145103"/>
                    </a:cubicBezTo>
                    <a:cubicBezTo>
                      <a:pt x="262825" y="123275"/>
                      <a:pt x="241927" y="72475"/>
                      <a:pt x="264249" y="54616"/>
                    </a:cubicBezTo>
                    <a:cubicBezTo>
                      <a:pt x="286572" y="36757"/>
                      <a:pt x="337392" y="45884"/>
                      <a:pt x="381086" y="37947"/>
                    </a:cubicBezTo>
                    <a:cubicBezTo>
                      <a:pt x="413857" y="31994"/>
                      <a:pt x="462659" y="3717"/>
                      <a:pt x="497434" y="3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5325E19A-F645-471D-AA5F-1B414F19D5EF}"/>
                  </a:ext>
                </a:extLst>
              </p:cNvPr>
              <p:cNvGrpSpPr/>
              <p:nvPr/>
            </p:nvGrpSpPr>
            <p:grpSpPr>
              <a:xfrm>
                <a:off x="3947583" y="3424451"/>
                <a:ext cx="390442" cy="244400"/>
                <a:chOff x="3391477" y="2830371"/>
                <a:chExt cx="458535" cy="296563"/>
              </a:xfrm>
              <a:solidFill>
                <a:srgbClr val="FFFF99"/>
              </a:solidFill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B616892F-247A-4D0B-BB83-6C0ED41D2907}"/>
                    </a:ext>
                  </a:extLst>
                </p:cNvPr>
                <p:cNvSpPr/>
                <p:nvPr/>
              </p:nvSpPr>
              <p:spPr>
                <a:xfrm rot="7670866">
                  <a:off x="3597640" y="2681366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4974F484-B1BF-450D-95E9-08EDD5AC5AAE}"/>
                    </a:ext>
                  </a:extLst>
                </p:cNvPr>
                <p:cNvSpPr/>
                <p:nvPr/>
              </p:nvSpPr>
              <p:spPr>
                <a:xfrm rot="6080977">
                  <a:off x="3553658" y="2743410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9FE815B9-F8C8-4165-BF11-BBDC376823D5}"/>
                    </a:ext>
                  </a:extLst>
                </p:cNvPr>
                <p:cNvSpPr/>
                <p:nvPr/>
              </p:nvSpPr>
              <p:spPr>
                <a:xfrm rot="4822408">
                  <a:off x="3565346" y="2828377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EC20745F-03E8-445F-8E5F-D7AF6CDD6348}"/>
                    </a:ext>
                  </a:extLst>
                </p:cNvPr>
                <p:cNvSpPr/>
                <p:nvPr/>
              </p:nvSpPr>
              <p:spPr>
                <a:xfrm rot="6828032">
                  <a:off x="3570163" y="271686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30F0A95C-6D59-4EDD-8E84-082DE559168A}"/>
                    </a:ext>
                  </a:extLst>
                </p:cNvPr>
                <p:cNvSpPr/>
                <p:nvPr/>
              </p:nvSpPr>
              <p:spPr>
                <a:xfrm rot="5569463">
                  <a:off x="3579037" y="2800740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C128C019-D9B0-4F36-B477-0646448F132C}"/>
                    </a:ext>
                  </a:extLst>
                </p:cNvPr>
                <p:cNvSpPr/>
                <p:nvPr/>
              </p:nvSpPr>
              <p:spPr>
                <a:xfrm rot="3754133">
                  <a:off x="3610792" y="288771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23C20086-EE60-4803-877D-B3E19D50AE5F}"/>
                  </a:ext>
                </a:extLst>
              </p:cNvPr>
              <p:cNvSpPr/>
              <p:nvPr/>
            </p:nvSpPr>
            <p:spPr>
              <a:xfrm>
                <a:off x="4128512" y="3088481"/>
                <a:ext cx="436344" cy="875448"/>
              </a:xfrm>
              <a:custGeom>
                <a:avLst/>
                <a:gdLst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391119 w 419027"/>
                  <a:gd name="connsiteY3" fmla="*/ 430236 h 834555"/>
                  <a:gd name="connsiteX4" fmla="*/ 409534 w 419027"/>
                  <a:gd name="connsiteY4" fmla="*/ 432880 h 834555"/>
                  <a:gd name="connsiteX5" fmla="*/ 281564 w 419027"/>
                  <a:gd name="connsiteY5" fmla="*/ 618711 h 834555"/>
                  <a:gd name="connsiteX6" fmla="*/ 160892 w 419027"/>
                  <a:gd name="connsiteY6" fmla="*/ 832528 h 834555"/>
                  <a:gd name="connsiteX7" fmla="*/ 103209 w 419027"/>
                  <a:gd name="connsiteY7" fmla="*/ 720473 h 834555"/>
                  <a:gd name="connsiteX8" fmla="*/ 2529 w 419027"/>
                  <a:gd name="connsiteY8" fmla="*/ 656263 h 834555"/>
                  <a:gd name="connsiteX9" fmla="*/ 56298 w 419027"/>
                  <a:gd name="connsiteY9" fmla="*/ 572942 h 834555"/>
                  <a:gd name="connsiteX10" fmla="*/ 14075 w 419027"/>
                  <a:gd name="connsiteY10" fmla="*/ 498707 h 834555"/>
                  <a:gd name="connsiteX11" fmla="*/ 16430 w 419027"/>
                  <a:gd name="connsiteY11" fmla="*/ 493526 h 834555"/>
                  <a:gd name="connsiteX12" fmla="*/ 13982 w 419027"/>
                  <a:gd name="connsiteY12" fmla="*/ 487906 h 834555"/>
                  <a:gd name="connsiteX13" fmla="*/ 63842 w 419027"/>
                  <a:gd name="connsiteY13" fmla="*/ 381561 h 834555"/>
                  <a:gd name="connsiteX14" fmla="*/ 1947 w 419027"/>
                  <a:gd name="connsiteY14" fmla="*/ 249813 h 834555"/>
                  <a:gd name="connsiteX15" fmla="*/ 140304 w 419027"/>
                  <a:gd name="connsiteY15" fmla="*/ 193477 h 834555"/>
                  <a:gd name="connsiteX16" fmla="*/ 190799 w 419027"/>
                  <a:gd name="connsiteY16" fmla="*/ 30 h 834555"/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409534 w 419027"/>
                  <a:gd name="connsiteY3" fmla="*/ 432880 h 834555"/>
                  <a:gd name="connsiteX4" fmla="*/ 281564 w 419027"/>
                  <a:gd name="connsiteY4" fmla="*/ 618711 h 834555"/>
                  <a:gd name="connsiteX5" fmla="*/ 160892 w 419027"/>
                  <a:gd name="connsiteY5" fmla="*/ 832528 h 834555"/>
                  <a:gd name="connsiteX6" fmla="*/ 103209 w 419027"/>
                  <a:gd name="connsiteY6" fmla="*/ 720473 h 834555"/>
                  <a:gd name="connsiteX7" fmla="*/ 2529 w 419027"/>
                  <a:gd name="connsiteY7" fmla="*/ 656263 h 834555"/>
                  <a:gd name="connsiteX8" fmla="*/ 56298 w 419027"/>
                  <a:gd name="connsiteY8" fmla="*/ 572942 h 834555"/>
                  <a:gd name="connsiteX9" fmla="*/ 14075 w 419027"/>
                  <a:gd name="connsiteY9" fmla="*/ 498707 h 834555"/>
                  <a:gd name="connsiteX10" fmla="*/ 16430 w 419027"/>
                  <a:gd name="connsiteY10" fmla="*/ 493526 h 834555"/>
                  <a:gd name="connsiteX11" fmla="*/ 13982 w 419027"/>
                  <a:gd name="connsiteY11" fmla="*/ 487906 h 834555"/>
                  <a:gd name="connsiteX12" fmla="*/ 63842 w 419027"/>
                  <a:gd name="connsiteY12" fmla="*/ 381561 h 834555"/>
                  <a:gd name="connsiteX13" fmla="*/ 1947 w 419027"/>
                  <a:gd name="connsiteY13" fmla="*/ 249813 h 834555"/>
                  <a:gd name="connsiteX14" fmla="*/ 140304 w 419027"/>
                  <a:gd name="connsiteY14" fmla="*/ 193477 h 834555"/>
                  <a:gd name="connsiteX15" fmla="*/ 190799 w 419027"/>
                  <a:gd name="connsiteY15" fmla="*/ 30 h 834555"/>
                  <a:gd name="connsiteX0" fmla="*/ 190799 w 431535"/>
                  <a:gd name="connsiteY0" fmla="*/ 30 h 834555"/>
                  <a:gd name="connsiteX1" fmla="*/ 281565 w 431535"/>
                  <a:gd name="connsiteY1" fmla="*/ 180565 h 834555"/>
                  <a:gd name="connsiteX2" fmla="*/ 424282 w 431535"/>
                  <a:gd name="connsiteY2" fmla="*/ 408344 h 834555"/>
                  <a:gd name="connsiteX3" fmla="*/ 409534 w 431535"/>
                  <a:gd name="connsiteY3" fmla="*/ 432880 h 834555"/>
                  <a:gd name="connsiteX4" fmla="*/ 281564 w 431535"/>
                  <a:gd name="connsiteY4" fmla="*/ 618711 h 834555"/>
                  <a:gd name="connsiteX5" fmla="*/ 160892 w 431535"/>
                  <a:gd name="connsiteY5" fmla="*/ 832528 h 834555"/>
                  <a:gd name="connsiteX6" fmla="*/ 103209 w 431535"/>
                  <a:gd name="connsiteY6" fmla="*/ 720473 h 834555"/>
                  <a:gd name="connsiteX7" fmla="*/ 2529 w 431535"/>
                  <a:gd name="connsiteY7" fmla="*/ 656263 h 834555"/>
                  <a:gd name="connsiteX8" fmla="*/ 56298 w 431535"/>
                  <a:gd name="connsiteY8" fmla="*/ 572942 h 834555"/>
                  <a:gd name="connsiteX9" fmla="*/ 14075 w 431535"/>
                  <a:gd name="connsiteY9" fmla="*/ 498707 h 834555"/>
                  <a:gd name="connsiteX10" fmla="*/ 16430 w 431535"/>
                  <a:gd name="connsiteY10" fmla="*/ 493526 h 834555"/>
                  <a:gd name="connsiteX11" fmla="*/ 13982 w 431535"/>
                  <a:gd name="connsiteY11" fmla="*/ 487906 h 834555"/>
                  <a:gd name="connsiteX12" fmla="*/ 63842 w 431535"/>
                  <a:gd name="connsiteY12" fmla="*/ 381561 h 834555"/>
                  <a:gd name="connsiteX13" fmla="*/ 1947 w 431535"/>
                  <a:gd name="connsiteY13" fmla="*/ 249813 h 834555"/>
                  <a:gd name="connsiteX14" fmla="*/ 140304 w 431535"/>
                  <a:gd name="connsiteY14" fmla="*/ 193477 h 834555"/>
                  <a:gd name="connsiteX15" fmla="*/ 190799 w 431535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409534 w 424284"/>
                  <a:gd name="connsiteY3" fmla="*/ 432880 h 834555"/>
                  <a:gd name="connsiteX4" fmla="*/ 281564 w 424284"/>
                  <a:gd name="connsiteY4" fmla="*/ 618711 h 834555"/>
                  <a:gd name="connsiteX5" fmla="*/ 160892 w 424284"/>
                  <a:gd name="connsiteY5" fmla="*/ 832528 h 834555"/>
                  <a:gd name="connsiteX6" fmla="*/ 103209 w 424284"/>
                  <a:gd name="connsiteY6" fmla="*/ 720473 h 834555"/>
                  <a:gd name="connsiteX7" fmla="*/ 2529 w 424284"/>
                  <a:gd name="connsiteY7" fmla="*/ 656263 h 834555"/>
                  <a:gd name="connsiteX8" fmla="*/ 56298 w 424284"/>
                  <a:gd name="connsiteY8" fmla="*/ 572942 h 834555"/>
                  <a:gd name="connsiteX9" fmla="*/ 14075 w 424284"/>
                  <a:gd name="connsiteY9" fmla="*/ 498707 h 834555"/>
                  <a:gd name="connsiteX10" fmla="*/ 16430 w 424284"/>
                  <a:gd name="connsiteY10" fmla="*/ 493526 h 834555"/>
                  <a:gd name="connsiteX11" fmla="*/ 13982 w 424284"/>
                  <a:gd name="connsiteY11" fmla="*/ 487906 h 834555"/>
                  <a:gd name="connsiteX12" fmla="*/ 63842 w 424284"/>
                  <a:gd name="connsiteY12" fmla="*/ 381561 h 834555"/>
                  <a:gd name="connsiteX13" fmla="*/ 1947 w 424284"/>
                  <a:gd name="connsiteY13" fmla="*/ 249813 h 834555"/>
                  <a:gd name="connsiteX14" fmla="*/ 140304 w 424284"/>
                  <a:gd name="connsiteY14" fmla="*/ 193477 h 834555"/>
                  <a:gd name="connsiteX15" fmla="*/ 190799 w 424284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281564 w 424284"/>
                  <a:gd name="connsiteY3" fmla="*/ 618711 h 834555"/>
                  <a:gd name="connsiteX4" fmla="*/ 160892 w 424284"/>
                  <a:gd name="connsiteY4" fmla="*/ 832528 h 834555"/>
                  <a:gd name="connsiteX5" fmla="*/ 103209 w 424284"/>
                  <a:gd name="connsiteY5" fmla="*/ 720473 h 834555"/>
                  <a:gd name="connsiteX6" fmla="*/ 2529 w 424284"/>
                  <a:gd name="connsiteY6" fmla="*/ 656263 h 834555"/>
                  <a:gd name="connsiteX7" fmla="*/ 56298 w 424284"/>
                  <a:gd name="connsiteY7" fmla="*/ 572942 h 834555"/>
                  <a:gd name="connsiteX8" fmla="*/ 14075 w 424284"/>
                  <a:gd name="connsiteY8" fmla="*/ 498707 h 834555"/>
                  <a:gd name="connsiteX9" fmla="*/ 16430 w 424284"/>
                  <a:gd name="connsiteY9" fmla="*/ 493526 h 834555"/>
                  <a:gd name="connsiteX10" fmla="*/ 13982 w 424284"/>
                  <a:gd name="connsiteY10" fmla="*/ 487906 h 834555"/>
                  <a:gd name="connsiteX11" fmla="*/ 63842 w 424284"/>
                  <a:gd name="connsiteY11" fmla="*/ 381561 h 834555"/>
                  <a:gd name="connsiteX12" fmla="*/ 1947 w 424284"/>
                  <a:gd name="connsiteY12" fmla="*/ 249813 h 834555"/>
                  <a:gd name="connsiteX13" fmla="*/ 140304 w 424284"/>
                  <a:gd name="connsiteY13" fmla="*/ 193477 h 834555"/>
                  <a:gd name="connsiteX14" fmla="*/ 190799 w 424284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21902"/>
                  <a:gd name="connsiteY0" fmla="*/ 31 h 834556"/>
                  <a:gd name="connsiteX1" fmla="*/ 281565 w 421902"/>
                  <a:gd name="connsiteY1" fmla="*/ 180566 h 834556"/>
                  <a:gd name="connsiteX2" fmla="*/ 421900 w 421902"/>
                  <a:gd name="connsiteY2" fmla="*/ 439301 h 834556"/>
                  <a:gd name="connsiteX3" fmla="*/ 281564 w 421902"/>
                  <a:gd name="connsiteY3" fmla="*/ 618712 h 834556"/>
                  <a:gd name="connsiteX4" fmla="*/ 160892 w 421902"/>
                  <a:gd name="connsiteY4" fmla="*/ 832529 h 834556"/>
                  <a:gd name="connsiteX5" fmla="*/ 103209 w 421902"/>
                  <a:gd name="connsiteY5" fmla="*/ 720474 h 834556"/>
                  <a:gd name="connsiteX6" fmla="*/ 2529 w 421902"/>
                  <a:gd name="connsiteY6" fmla="*/ 656264 h 834556"/>
                  <a:gd name="connsiteX7" fmla="*/ 56298 w 421902"/>
                  <a:gd name="connsiteY7" fmla="*/ 572943 h 834556"/>
                  <a:gd name="connsiteX8" fmla="*/ 14075 w 421902"/>
                  <a:gd name="connsiteY8" fmla="*/ 498708 h 834556"/>
                  <a:gd name="connsiteX9" fmla="*/ 16430 w 421902"/>
                  <a:gd name="connsiteY9" fmla="*/ 493527 h 834556"/>
                  <a:gd name="connsiteX10" fmla="*/ 13982 w 421902"/>
                  <a:gd name="connsiteY10" fmla="*/ 487907 h 834556"/>
                  <a:gd name="connsiteX11" fmla="*/ 63842 w 421902"/>
                  <a:gd name="connsiteY11" fmla="*/ 381562 h 834556"/>
                  <a:gd name="connsiteX12" fmla="*/ 1947 w 421902"/>
                  <a:gd name="connsiteY12" fmla="*/ 249814 h 834556"/>
                  <a:gd name="connsiteX13" fmla="*/ 140304 w 421902"/>
                  <a:gd name="connsiteY13" fmla="*/ 193478 h 834556"/>
                  <a:gd name="connsiteX14" fmla="*/ 190799 w 421902"/>
                  <a:gd name="connsiteY14" fmla="*/ 31 h 834556"/>
                  <a:gd name="connsiteX0" fmla="*/ 190799 w 421900"/>
                  <a:gd name="connsiteY0" fmla="*/ 31 h 834556"/>
                  <a:gd name="connsiteX1" fmla="*/ 281565 w 421900"/>
                  <a:gd name="connsiteY1" fmla="*/ 180566 h 834556"/>
                  <a:gd name="connsiteX2" fmla="*/ 421900 w 421900"/>
                  <a:gd name="connsiteY2" fmla="*/ 439301 h 834556"/>
                  <a:gd name="connsiteX3" fmla="*/ 281564 w 421900"/>
                  <a:gd name="connsiteY3" fmla="*/ 618712 h 834556"/>
                  <a:gd name="connsiteX4" fmla="*/ 160892 w 421900"/>
                  <a:gd name="connsiteY4" fmla="*/ 832529 h 834556"/>
                  <a:gd name="connsiteX5" fmla="*/ 103209 w 421900"/>
                  <a:gd name="connsiteY5" fmla="*/ 720474 h 834556"/>
                  <a:gd name="connsiteX6" fmla="*/ 2529 w 421900"/>
                  <a:gd name="connsiteY6" fmla="*/ 656264 h 834556"/>
                  <a:gd name="connsiteX7" fmla="*/ 56298 w 421900"/>
                  <a:gd name="connsiteY7" fmla="*/ 572943 h 834556"/>
                  <a:gd name="connsiteX8" fmla="*/ 14075 w 421900"/>
                  <a:gd name="connsiteY8" fmla="*/ 498708 h 834556"/>
                  <a:gd name="connsiteX9" fmla="*/ 16430 w 421900"/>
                  <a:gd name="connsiteY9" fmla="*/ 493527 h 834556"/>
                  <a:gd name="connsiteX10" fmla="*/ 13982 w 421900"/>
                  <a:gd name="connsiteY10" fmla="*/ 487907 h 834556"/>
                  <a:gd name="connsiteX11" fmla="*/ 63842 w 421900"/>
                  <a:gd name="connsiteY11" fmla="*/ 381562 h 834556"/>
                  <a:gd name="connsiteX12" fmla="*/ 1947 w 421900"/>
                  <a:gd name="connsiteY12" fmla="*/ 249814 h 834556"/>
                  <a:gd name="connsiteX13" fmla="*/ 140304 w 421900"/>
                  <a:gd name="connsiteY13" fmla="*/ 193478 h 834556"/>
                  <a:gd name="connsiteX14" fmla="*/ 190799 w 421900"/>
                  <a:gd name="connsiteY14" fmla="*/ 31 h 834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1900" h="834556">
                    <a:moveTo>
                      <a:pt x="190799" y="31"/>
                    </a:moveTo>
                    <a:cubicBezTo>
                      <a:pt x="214342" y="-2121"/>
                      <a:pt x="243048" y="107354"/>
                      <a:pt x="281565" y="180566"/>
                    </a:cubicBezTo>
                    <a:cubicBezTo>
                      <a:pt x="320082" y="253778"/>
                      <a:pt x="412946" y="323375"/>
                      <a:pt x="421900" y="439301"/>
                    </a:cubicBezTo>
                    <a:cubicBezTo>
                      <a:pt x="421900" y="512325"/>
                      <a:pt x="325065" y="553174"/>
                      <a:pt x="281564" y="618712"/>
                    </a:cubicBezTo>
                    <a:cubicBezTo>
                      <a:pt x="238063" y="684250"/>
                      <a:pt x="190619" y="815569"/>
                      <a:pt x="160892" y="832529"/>
                    </a:cubicBezTo>
                    <a:cubicBezTo>
                      <a:pt x="131167" y="849490"/>
                      <a:pt x="137321" y="755468"/>
                      <a:pt x="103209" y="720474"/>
                    </a:cubicBezTo>
                    <a:cubicBezTo>
                      <a:pt x="69096" y="685478"/>
                      <a:pt x="18463" y="696576"/>
                      <a:pt x="2529" y="656264"/>
                    </a:cubicBezTo>
                    <a:cubicBezTo>
                      <a:pt x="-13404" y="615951"/>
                      <a:pt x="50920" y="602613"/>
                      <a:pt x="56298" y="572943"/>
                    </a:cubicBezTo>
                    <a:cubicBezTo>
                      <a:pt x="60331" y="550689"/>
                      <a:pt x="13104" y="521673"/>
                      <a:pt x="14075" y="498708"/>
                    </a:cubicBezTo>
                    <a:lnTo>
                      <a:pt x="16430" y="493527"/>
                    </a:lnTo>
                    <a:lnTo>
                      <a:pt x="13982" y="487907"/>
                    </a:lnTo>
                    <a:cubicBezTo>
                      <a:pt x="14842" y="463180"/>
                      <a:pt x="69441" y="417785"/>
                      <a:pt x="63842" y="381562"/>
                    </a:cubicBezTo>
                    <a:cubicBezTo>
                      <a:pt x="56378" y="333266"/>
                      <a:pt x="-8478" y="291889"/>
                      <a:pt x="1947" y="249814"/>
                    </a:cubicBezTo>
                    <a:cubicBezTo>
                      <a:pt x="12372" y="207739"/>
                      <a:pt x="108828" y="235109"/>
                      <a:pt x="140304" y="193478"/>
                    </a:cubicBezTo>
                    <a:cubicBezTo>
                      <a:pt x="171778" y="151847"/>
                      <a:pt x="167255" y="2183"/>
                      <a:pt x="190799" y="3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11D4DFA0-34E8-4C51-9940-19FE8B25F7E8}"/>
                </a:ext>
              </a:extLst>
            </p:cNvPr>
            <p:cNvGrpSpPr/>
            <p:nvPr/>
          </p:nvGrpSpPr>
          <p:grpSpPr>
            <a:xfrm rot="9737448">
              <a:off x="3310366" y="2831900"/>
              <a:ext cx="607836" cy="628440"/>
              <a:chOff x="3783164" y="3030198"/>
              <a:chExt cx="781692" cy="989843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D421C7E-08E0-4934-B427-A56A06D5DD15}"/>
                  </a:ext>
                </a:extLst>
              </p:cNvPr>
              <p:cNvSpPr/>
              <p:nvPr/>
            </p:nvSpPr>
            <p:spPr>
              <a:xfrm>
                <a:off x="3783164" y="3030198"/>
                <a:ext cx="739668" cy="989843"/>
              </a:xfrm>
              <a:custGeom>
                <a:avLst/>
                <a:gdLst>
                  <a:gd name="connsiteX0" fmla="*/ 497434 w 739668"/>
                  <a:gd name="connsiteY0" fmla="*/ 331 h 989843"/>
                  <a:gd name="connsiteX1" fmla="*/ 526420 w 739668"/>
                  <a:gd name="connsiteY1" fmla="*/ 6991 h 989843"/>
                  <a:gd name="connsiteX2" fmla="*/ 557767 w 739668"/>
                  <a:gd name="connsiteY2" fmla="*/ 185585 h 989843"/>
                  <a:gd name="connsiteX3" fmla="*/ 737298 w 739668"/>
                  <a:gd name="connsiteY3" fmla="*/ 499910 h 989843"/>
                  <a:gd name="connsiteX4" fmla="*/ 501464 w 739668"/>
                  <a:gd name="connsiteY4" fmla="*/ 465865 h 989843"/>
                  <a:gd name="connsiteX5" fmla="*/ 493227 w 739668"/>
                  <a:gd name="connsiteY5" fmla="*/ 462485 h 989843"/>
                  <a:gd name="connsiteX6" fmla="*/ 532102 w 739668"/>
                  <a:gd name="connsiteY6" fmla="*/ 504194 h 989843"/>
                  <a:gd name="connsiteX7" fmla="*/ 542367 w 739668"/>
                  <a:gd name="connsiteY7" fmla="*/ 522028 h 989843"/>
                  <a:gd name="connsiteX8" fmla="*/ 544859 w 739668"/>
                  <a:gd name="connsiteY8" fmla="*/ 535258 h 989843"/>
                  <a:gd name="connsiteX9" fmla="*/ 617056 w 739668"/>
                  <a:gd name="connsiteY9" fmla="*/ 526693 h 989843"/>
                  <a:gd name="connsiteX10" fmla="*/ 727996 w 739668"/>
                  <a:gd name="connsiteY10" fmla="*/ 550865 h 989843"/>
                  <a:gd name="connsiteX11" fmla="*/ 504275 w 739668"/>
                  <a:gd name="connsiteY11" fmla="*/ 819531 h 989843"/>
                  <a:gd name="connsiteX12" fmla="*/ 435580 w 739668"/>
                  <a:gd name="connsiteY12" fmla="*/ 986590 h 989843"/>
                  <a:gd name="connsiteX13" fmla="*/ 322838 w 739668"/>
                  <a:gd name="connsiteY13" fmla="*/ 926890 h 989843"/>
                  <a:gd name="connsiteX14" fmla="*/ 230234 w 739668"/>
                  <a:gd name="connsiteY14" fmla="*/ 886877 h 989843"/>
                  <a:gd name="connsiteX15" fmla="*/ 237773 w 739668"/>
                  <a:gd name="connsiteY15" fmla="*/ 795510 h 989843"/>
                  <a:gd name="connsiteX16" fmla="*/ 150330 w 739668"/>
                  <a:gd name="connsiteY16" fmla="*/ 718007 h 989843"/>
                  <a:gd name="connsiteX17" fmla="*/ 196663 w 739668"/>
                  <a:gd name="connsiteY17" fmla="*/ 679842 h 989843"/>
                  <a:gd name="connsiteX18" fmla="*/ 252844 w 739668"/>
                  <a:gd name="connsiteY18" fmla="*/ 644967 h 989843"/>
                  <a:gd name="connsiteX19" fmla="*/ 190959 w 739668"/>
                  <a:gd name="connsiteY19" fmla="*/ 654357 h 989843"/>
                  <a:gd name="connsiteX20" fmla="*/ 86294 w 739668"/>
                  <a:gd name="connsiteY20" fmla="*/ 663319 h 989843"/>
                  <a:gd name="connsiteX21" fmla="*/ 64036 w 739668"/>
                  <a:gd name="connsiteY21" fmla="*/ 529450 h 989843"/>
                  <a:gd name="connsiteX22" fmla="*/ 534 w 739668"/>
                  <a:gd name="connsiteY22" fmla="*/ 451656 h 989843"/>
                  <a:gd name="connsiteX23" fmla="*/ 74379 w 739668"/>
                  <a:gd name="connsiteY23" fmla="*/ 363532 h 989843"/>
                  <a:gd name="connsiteX24" fmla="*/ 123584 w 739668"/>
                  <a:gd name="connsiteY24" fmla="*/ 227679 h 989843"/>
                  <a:gd name="connsiteX25" fmla="*/ 223444 w 739668"/>
                  <a:gd name="connsiteY25" fmla="*/ 278031 h 989843"/>
                  <a:gd name="connsiteX26" fmla="*/ 262884 w 739668"/>
                  <a:gd name="connsiteY26" fmla="*/ 301320 h 989843"/>
                  <a:gd name="connsiteX27" fmla="*/ 205787 w 739668"/>
                  <a:gd name="connsiteY27" fmla="*/ 235387 h 989843"/>
                  <a:gd name="connsiteX28" fmla="*/ 170210 w 739668"/>
                  <a:gd name="connsiteY28" fmla="*/ 185585 h 989843"/>
                  <a:gd name="connsiteX29" fmla="*/ 247152 w 739668"/>
                  <a:gd name="connsiteY29" fmla="*/ 145103 h 989843"/>
                  <a:gd name="connsiteX30" fmla="*/ 264249 w 739668"/>
                  <a:gd name="connsiteY30" fmla="*/ 54616 h 989843"/>
                  <a:gd name="connsiteX31" fmla="*/ 381086 w 739668"/>
                  <a:gd name="connsiteY31" fmla="*/ 37947 h 989843"/>
                  <a:gd name="connsiteX32" fmla="*/ 497434 w 739668"/>
                  <a:gd name="connsiteY32" fmla="*/ 331 h 98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9668" h="989843">
                    <a:moveTo>
                      <a:pt x="497434" y="331"/>
                    </a:moveTo>
                    <a:cubicBezTo>
                      <a:pt x="509026" y="-798"/>
                      <a:pt x="519059" y="840"/>
                      <a:pt x="526420" y="6991"/>
                    </a:cubicBezTo>
                    <a:cubicBezTo>
                      <a:pt x="555867" y="31597"/>
                      <a:pt x="522621" y="103432"/>
                      <a:pt x="557767" y="185585"/>
                    </a:cubicBezTo>
                    <a:cubicBezTo>
                      <a:pt x="592914" y="267738"/>
                      <a:pt x="761520" y="459826"/>
                      <a:pt x="737298" y="499910"/>
                    </a:cubicBezTo>
                    <a:cubicBezTo>
                      <a:pt x="719131" y="529973"/>
                      <a:pt x="601047" y="503556"/>
                      <a:pt x="501464" y="465865"/>
                    </a:cubicBezTo>
                    <a:lnTo>
                      <a:pt x="493227" y="462485"/>
                    </a:lnTo>
                    <a:lnTo>
                      <a:pt x="532102" y="504194"/>
                    </a:lnTo>
                    <a:cubicBezTo>
                      <a:pt x="536657" y="510540"/>
                      <a:pt x="540130" y="516510"/>
                      <a:pt x="542367" y="522028"/>
                    </a:cubicBezTo>
                    <a:lnTo>
                      <a:pt x="544859" y="535258"/>
                    </a:lnTo>
                    <a:lnTo>
                      <a:pt x="617056" y="526693"/>
                    </a:lnTo>
                    <a:cubicBezTo>
                      <a:pt x="675286" y="523329"/>
                      <a:pt x="722783" y="528930"/>
                      <a:pt x="727996" y="550865"/>
                    </a:cubicBezTo>
                    <a:cubicBezTo>
                      <a:pt x="738421" y="594734"/>
                      <a:pt x="553011" y="746910"/>
                      <a:pt x="504275" y="819531"/>
                    </a:cubicBezTo>
                    <a:cubicBezTo>
                      <a:pt x="455539" y="892151"/>
                      <a:pt x="465819" y="968697"/>
                      <a:pt x="435580" y="986590"/>
                    </a:cubicBezTo>
                    <a:cubicBezTo>
                      <a:pt x="405341" y="1004483"/>
                      <a:pt x="357062" y="943509"/>
                      <a:pt x="322838" y="926890"/>
                    </a:cubicBezTo>
                    <a:cubicBezTo>
                      <a:pt x="288614" y="910272"/>
                      <a:pt x="244411" y="908774"/>
                      <a:pt x="230234" y="886877"/>
                    </a:cubicBezTo>
                    <a:cubicBezTo>
                      <a:pt x="216056" y="864981"/>
                      <a:pt x="251090" y="823655"/>
                      <a:pt x="237773" y="795510"/>
                    </a:cubicBezTo>
                    <a:cubicBezTo>
                      <a:pt x="224455" y="767365"/>
                      <a:pt x="116338" y="757873"/>
                      <a:pt x="150330" y="718007"/>
                    </a:cubicBezTo>
                    <a:cubicBezTo>
                      <a:pt x="158828" y="708041"/>
                      <a:pt x="175273" y="694693"/>
                      <a:pt x="196663" y="679842"/>
                    </a:cubicBezTo>
                    <a:lnTo>
                      <a:pt x="252844" y="644967"/>
                    </a:lnTo>
                    <a:lnTo>
                      <a:pt x="190959" y="654357"/>
                    </a:lnTo>
                    <a:cubicBezTo>
                      <a:pt x="144662" y="660453"/>
                      <a:pt x="106343" y="663640"/>
                      <a:pt x="86294" y="663319"/>
                    </a:cubicBezTo>
                    <a:cubicBezTo>
                      <a:pt x="6097" y="662036"/>
                      <a:pt x="105349" y="566001"/>
                      <a:pt x="64036" y="529450"/>
                    </a:cubicBezTo>
                    <a:cubicBezTo>
                      <a:pt x="22722" y="492899"/>
                      <a:pt x="-4182" y="482881"/>
                      <a:pt x="534" y="451656"/>
                    </a:cubicBezTo>
                    <a:cubicBezTo>
                      <a:pt x="5249" y="420431"/>
                      <a:pt x="59902" y="396418"/>
                      <a:pt x="74379" y="363532"/>
                    </a:cubicBezTo>
                    <a:cubicBezTo>
                      <a:pt x="88856" y="330647"/>
                      <a:pt x="45111" y="198742"/>
                      <a:pt x="123584" y="227679"/>
                    </a:cubicBezTo>
                    <a:cubicBezTo>
                      <a:pt x="143202" y="234913"/>
                      <a:pt x="179752" y="253334"/>
                      <a:pt x="223444" y="278031"/>
                    </a:cubicBezTo>
                    <a:lnTo>
                      <a:pt x="262884" y="301320"/>
                    </a:lnTo>
                    <a:lnTo>
                      <a:pt x="205787" y="235387"/>
                    </a:lnTo>
                    <a:cubicBezTo>
                      <a:pt x="189505" y="214830"/>
                      <a:pt x="177097" y="197293"/>
                      <a:pt x="170210" y="185585"/>
                    </a:cubicBezTo>
                    <a:cubicBezTo>
                      <a:pt x="142663" y="138754"/>
                      <a:pt x="231478" y="166931"/>
                      <a:pt x="247152" y="145103"/>
                    </a:cubicBezTo>
                    <a:cubicBezTo>
                      <a:pt x="262825" y="123275"/>
                      <a:pt x="241927" y="72475"/>
                      <a:pt x="264249" y="54616"/>
                    </a:cubicBezTo>
                    <a:cubicBezTo>
                      <a:pt x="286572" y="36757"/>
                      <a:pt x="337392" y="45884"/>
                      <a:pt x="381086" y="37947"/>
                    </a:cubicBezTo>
                    <a:cubicBezTo>
                      <a:pt x="413857" y="31994"/>
                      <a:pt x="462659" y="3717"/>
                      <a:pt x="497434" y="3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41B3A307-24EE-4FCD-8184-BF9DA943E0D9}"/>
                  </a:ext>
                </a:extLst>
              </p:cNvPr>
              <p:cNvGrpSpPr/>
              <p:nvPr/>
            </p:nvGrpSpPr>
            <p:grpSpPr>
              <a:xfrm>
                <a:off x="3947583" y="3424451"/>
                <a:ext cx="390442" cy="244400"/>
                <a:chOff x="3391477" y="2830371"/>
                <a:chExt cx="458535" cy="296563"/>
              </a:xfrm>
              <a:solidFill>
                <a:srgbClr val="FFFF99"/>
              </a:solidFill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1518DCC-375A-42DA-A440-20FA921AC8B8}"/>
                    </a:ext>
                  </a:extLst>
                </p:cNvPr>
                <p:cNvSpPr/>
                <p:nvPr/>
              </p:nvSpPr>
              <p:spPr>
                <a:xfrm rot="7670866">
                  <a:off x="3597640" y="2681366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0B38EA07-DC3B-48A5-8126-8EEB5298511D}"/>
                    </a:ext>
                  </a:extLst>
                </p:cNvPr>
                <p:cNvSpPr/>
                <p:nvPr/>
              </p:nvSpPr>
              <p:spPr>
                <a:xfrm rot="6080977">
                  <a:off x="3553658" y="2743410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E17AA14D-56DE-4664-9812-EB46ED8ACA85}"/>
                    </a:ext>
                  </a:extLst>
                </p:cNvPr>
                <p:cNvSpPr/>
                <p:nvPr/>
              </p:nvSpPr>
              <p:spPr>
                <a:xfrm rot="4822408">
                  <a:off x="3565346" y="2828377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226275F2-932C-412D-B8E2-441971E59C3C}"/>
                    </a:ext>
                  </a:extLst>
                </p:cNvPr>
                <p:cNvSpPr/>
                <p:nvPr/>
              </p:nvSpPr>
              <p:spPr>
                <a:xfrm rot="6828032">
                  <a:off x="3570163" y="271686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088E7AEB-B8AE-4FEC-85CE-906EDB3EE1C4}"/>
                    </a:ext>
                  </a:extLst>
                </p:cNvPr>
                <p:cNvSpPr/>
                <p:nvPr/>
              </p:nvSpPr>
              <p:spPr>
                <a:xfrm rot="5569463">
                  <a:off x="3579037" y="2800740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71736C6B-9329-42F7-BAC6-2FAD91E8AC08}"/>
                    </a:ext>
                  </a:extLst>
                </p:cNvPr>
                <p:cNvSpPr/>
                <p:nvPr/>
              </p:nvSpPr>
              <p:spPr>
                <a:xfrm rot="3754133">
                  <a:off x="3610792" y="288771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8F51E4C3-E707-4520-9978-FC0DDAC7BB6A}"/>
                  </a:ext>
                </a:extLst>
              </p:cNvPr>
              <p:cNvSpPr/>
              <p:nvPr/>
            </p:nvSpPr>
            <p:spPr>
              <a:xfrm>
                <a:off x="4128512" y="3088481"/>
                <a:ext cx="436344" cy="875448"/>
              </a:xfrm>
              <a:custGeom>
                <a:avLst/>
                <a:gdLst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391119 w 419027"/>
                  <a:gd name="connsiteY3" fmla="*/ 430236 h 834555"/>
                  <a:gd name="connsiteX4" fmla="*/ 409534 w 419027"/>
                  <a:gd name="connsiteY4" fmla="*/ 432880 h 834555"/>
                  <a:gd name="connsiteX5" fmla="*/ 281564 w 419027"/>
                  <a:gd name="connsiteY5" fmla="*/ 618711 h 834555"/>
                  <a:gd name="connsiteX6" fmla="*/ 160892 w 419027"/>
                  <a:gd name="connsiteY6" fmla="*/ 832528 h 834555"/>
                  <a:gd name="connsiteX7" fmla="*/ 103209 w 419027"/>
                  <a:gd name="connsiteY7" fmla="*/ 720473 h 834555"/>
                  <a:gd name="connsiteX8" fmla="*/ 2529 w 419027"/>
                  <a:gd name="connsiteY8" fmla="*/ 656263 h 834555"/>
                  <a:gd name="connsiteX9" fmla="*/ 56298 w 419027"/>
                  <a:gd name="connsiteY9" fmla="*/ 572942 h 834555"/>
                  <a:gd name="connsiteX10" fmla="*/ 14075 w 419027"/>
                  <a:gd name="connsiteY10" fmla="*/ 498707 h 834555"/>
                  <a:gd name="connsiteX11" fmla="*/ 16430 w 419027"/>
                  <a:gd name="connsiteY11" fmla="*/ 493526 h 834555"/>
                  <a:gd name="connsiteX12" fmla="*/ 13982 w 419027"/>
                  <a:gd name="connsiteY12" fmla="*/ 487906 h 834555"/>
                  <a:gd name="connsiteX13" fmla="*/ 63842 w 419027"/>
                  <a:gd name="connsiteY13" fmla="*/ 381561 h 834555"/>
                  <a:gd name="connsiteX14" fmla="*/ 1947 w 419027"/>
                  <a:gd name="connsiteY14" fmla="*/ 249813 h 834555"/>
                  <a:gd name="connsiteX15" fmla="*/ 140304 w 419027"/>
                  <a:gd name="connsiteY15" fmla="*/ 193477 h 834555"/>
                  <a:gd name="connsiteX16" fmla="*/ 190799 w 419027"/>
                  <a:gd name="connsiteY16" fmla="*/ 30 h 834555"/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409534 w 419027"/>
                  <a:gd name="connsiteY3" fmla="*/ 432880 h 834555"/>
                  <a:gd name="connsiteX4" fmla="*/ 281564 w 419027"/>
                  <a:gd name="connsiteY4" fmla="*/ 618711 h 834555"/>
                  <a:gd name="connsiteX5" fmla="*/ 160892 w 419027"/>
                  <a:gd name="connsiteY5" fmla="*/ 832528 h 834555"/>
                  <a:gd name="connsiteX6" fmla="*/ 103209 w 419027"/>
                  <a:gd name="connsiteY6" fmla="*/ 720473 h 834555"/>
                  <a:gd name="connsiteX7" fmla="*/ 2529 w 419027"/>
                  <a:gd name="connsiteY7" fmla="*/ 656263 h 834555"/>
                  <a:gd name="connsiteX8" fmla="*/ 56298 w 419027"/>
                  <a:gd name="connsiteY8" fmla="*/ 572942 h 834555"/>
                  <a:gd name="connsiteX9" fmla="*/ 14075 w 419027"/>
                  <a:gd name="connsiteY9" fmla="*/ 498707 h 834555"/>
                  <a:gd name="connsiteX10" fmla="*/ 16430 w 419027"/>
                  <a:gd name="connsiteY10" fmla="*/ 493526 h 834555"/>
                  <a:gd name="connsiteX11" fmla="*/ 13982 w 419027"/>
                  <a:gd name="connsiteY11" fmla="*/ 487906 h 834555"/>
                  <a:gd name="connsiteX12" fmla="*/ 63842 w 419027"/>
                  <a:gd name="connsiteY12" fmla="*/ 381561 h 834555"/>
                  <a:gd name="connsiteX13" fmla="*/ 1947 w 419027"/>
                  <a:gd name="connsiteY13" fmla="*/ 249813 h 834555"/>
                  <a:gd name="connsiteX14" fmla="*/ 140304 w 419027"/>
                  <a:gd name="connsiteY14" fmla="*/ 193477 h 834555"/>
                  <a:gd name="connsiteX15" fmla="*/ 190799 w 419027"/>
                  <a:gd name="connsiteY15" fmla="*/ 30 h 834555"/>
                  <a:gd name="connsiteX0" fmla="*/ 190799 w 431535"/>
                  <a:gd name="connsiteY0" fmla="*/ 30 h 834555"/>
                  <a:gd name="connsiteX1" fmla="*/ 281565 w 431535"/>
                  <a:gd name="connsiteY1" fmla="*/ 180565 h 834555"/>
                  <a:gd name="connsiteX2" fmla="*/ 424282 w 431535"/>
                  <a:gd name="connsiteY2" fmla="*/ 408344 h 834555"/>
                  <a:gd name="connsiteX3" fmla="*/ 409534 w 431535"/>
                  <a:gd name="connsiteY3" fmla="*/ 432880 h 834555"/>
                  <a:gd name="connsiteX4" fmla="*/ 281564 w 431535"/>
                  <a:gd name="connsiteY4" fmla="*/ 618711 h 834555"/>
                  <a:gd name="connsiteX5" fmla="*/ 160892 w 431535"/>
                  <a:gd name="connsiteY5" fmla="*/ 832528 h 834555"/>
                  <a:gd name="connsiteX6" fmla="*/ 103209 w 431535"/>
                  <a:gd name="connsiteY6" fmla="*/ 720473 h 834555"/>
                  <a:gd name="connsiteX7" fmla="*/ 2529 w 431535"/>
                  <a:gd name="connsiteY7" fmla="*/ 656263 h 834555"/>
                  <a:gd name="connsiteX8" fmla="*/ 56298 w 431535"/>
                  <a:gd name="connsiteY8" fmla="*/ 572942 h 834555"/>
                  <a:gd name="connsiteX9" fmla="*/ 14075 w 431535"/>
                  <a:gd name="connsiteY9" fmla="*/ 498707 h 834555"/>
                  <a:gd name="connsiteX10" fmla="*/ 16430 w 431535"/>
                  <a:gd name="connsiteY10" fmla="*/ 493526 h 834555"/>
                  <a:gd name="connsiteX11" fmla="*/ 13982 w 431535"/>
                  <a:gd name="connsiteY11" fmla="*/ 487906 h 834555"/>
                  <a:gd name="connsiteX12" fmla="*/ 63842 w 431535"/>
                  <a:gd name="connsiteY12" fmla="*/ 381561 h 834555"/>
                  <a:gd name="connsiteX13" fmla="*/ 1947 w 431535"/>
                  <a:gd name="connsiteY13" fmla="*/ 249813 h 834555"/>
                  <a:gd name="connsiteX14" fmla="*/ 140304 w 431535"/>
                  <a:gd name="connsiteY14" fmla="*/ 193477 h 834555"/>
                  <a:gd name="connsiteX15" fmla="*/ 190799 w 431535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409534 w 424284"/>
                  <a:gd name="connsiteY3" fmla="*/ 432880 h 834555"/>
                  <a:gd name="connsiteX4" fmla="*/ 281564 w 424284"/>
                  <a:gd name="connsiteY4" fmla="*/ 618711 h 834555"/>
                  <a:gd name="connsiteX5" fmla="*/ 160892 w 424284"/>
                  <a:gd name="connsiteY5" fmla="*/ 832528 h 834555"/>
                  <a:gd name="connsiteX6" fmla="*/ 103209 w 424284"/>
                  <a:gd name="connsiteY6" fmla="*/ 720473 h 834555"/>
                  <a:gd name="connsiteX7" fmla="*/ 2529 w 424284"/>
                  <a:gd name="connsiteY7" fmla="*/ 656263 h 834555"/>
                  <a:gd name="connsiteX8" fmla="*/ 56298 w 424284"/>
                  <a:gd name="connsiteY8" fmla="*/ 572942 h 834555"/>
                  <a:gd name="connsiteX9" fmla="*/ 14075 w 424284"/>
                  <a:gd name="connsiteY9" fmla="*/ 498707 h 834555"/>
                  <a:gd name="connsiteX10" fmla="*/ 16430 w 424284"/>
                  <a:gd name="connsiteY10" fmla="*/ 493526 h 834555"/>
                  <a:gd name="connsiteX11" fmla="*/ 13982 w 424284"/>
                  <a:gd name="connsiteY11" fmla="*/ 487906 h 834555"/>
                  <a:gd name="connsiteX12" fmla="*/ 63842 w 424284"/>
                  <a:gd name="connsiteY12" fmla="*/ 381561 h 834555"/>
                  <a:gd name="connsiteX13" fmla="*/ 1947 w 424284"/>
                  <a:gd name="connsiteY13" fmla="*/ 249813 h 834555"/>
                  <a:gd name="connsiteX14" fmla="*/ 140304 w 424284"/>
                  <a:gd name="connsiteY14" fmla="*/ 193477 h 834555"/>
                  <a:gd name="connsiteX15" fmla="*/ 190799 w 424284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281564 w 424284"/>
                  <a:gd name="connsiteY3" fmla="*/ 618711 h 834555"/>
                  <a:gd name="connsiteX4" fmla="*/ 160892 w 424284"/>
                  <a:gd name="connsiteY4" fmla="*/ 832528 h 834555"/>
                  <a:gd name="connsiteX5" fmla="*/ 103209 w 424284"/>
                  <a:gd name="connsiteY5" fmla="*/ 720473 h 834555"/>
                  <a:gd name="connsiteX6" fmla="*/ 2529 w 424284"/>
                  <a:gd name="connsiteY6" fmla="*/ 656263 h 834555"/>
                  <a:gd name="connsiteX7" fmla="*/ 56298 w 424284"/>
                  <a:gd name="connsiteY7" fmla="*/ 572942 h 834555"/>
                  <a:gd name="connsiteX8" fmla="*/ 14075 w 424284"/>
                  <a:gd name="connsiteY8" fmla="*/ 498707 h 834555"/>
                  <a:gd name="connsiteX9" fmla="*/ 16430 w 424284"/>
                  <a:gd name="connsiteY9" fmla="*/ 493526 h 834555"/>
                  <a:gd name="connsiteX10" fmla="*/ 13982 w 424284"/>
                  <a:gd name="connsiteY10" fmla="*/ 487906 h 834555"/>
                  <a:gd name="connsiteX11" fmla="*/ 63842 w 424284"/>
                  <a:gd name="connsiteY11" fmla="*/ 381561 h 834555"/>
                  <a:gd name="connsiteX12" fmla="*/ 1947 w 424284"/>
                  <a:gd name="connsiteY12" fmla="*/ 249813 h 834555"/>
                  <a:gd name="connsiteX13" fmla="*/ 140304 w 424284"/>
                  <a:gd name="connsiteY13" fmla="*/ 193477 h 834555"/>
                  <a:gd name="connsiteX14" fmla="*/ 190799 w 424284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21902"/>
                  <a:gd name="connsiteY0" fmla="*/ 31 h 834556"/>
                  <a:gd name="connsiteX1" fmla="*/ 281565 w 421902"/>
                  <a:gd name="connsiteY1" fmla="*/ 180566 h 834556"/>
                  <a:gd name="connsiteX2" fmla="*/ 421900 w 421902"/>
                  <a:gd name="connsiteY2" fmla="*/ 439301 h 834556"/>
                  <a:gd name="connsiteX3" fmla="*/ 281564 w 421902"/>
                  <a:gd name="connsiteY3" fmla="*/ 618712 h 834556"/>
                  <a:gd name="connsiteX4" fmla="*/ 160892 w 421902"/>
                  <a:gd name="connsiteY4" fmla="*/ 832529 h 834556"/>
                  <a:gd name="connsiteX5" fmla="*/ 103209 w 421902"/>
                  <a:gd name="connsiteY5" fmla="*/ 720474 h 834556"/>
                  <a:gd name="connsiteX6" fmla="*/ 2529 w 421902"/>
                  <a:gd name="connsiteY6" fmla="*/ 656264 h 834556"/>
                  <a:gd name="connsiteX7" fmla="*/ 56298 w 421902"/>
                  <a:gd name="connsiteY7" fmla="*/ 572943 h 834556"/>
                  <a:gd name="connsiteX8" fmla="*/ 14075 w 421902"/>
                  <a:gd name="connsiteY8" fmla="*/ 498708 h 834556"/>
                  <a:gd name="connsiteX9" fmla="*/ 16430 w 421902"/>
                  <a:gd name="connsiteY9" fmla="*/ 493527 h 834556"/>
                  <a:gd name="connsiteX10" fmla="*/ 13982 w 421902"/>
                  <a:gd name="connsiteY10" fmla="*/ 487907 h 834556"/>
                  <a:gd name="connsiteX11" fmla="*/ 63842 w 421902"/>
                  <a:gd name="connsiteY11" fmla="*/ 381562 h 834556"/>
                  <a:gd name="connsiteX12" fmla="*/ 1947 w 421902"/>
                  <a:gd name="connsiteY12" fmla="*/ 249814 h 834556"/>
                  <a:gd name="connsiteX13" fmla="*/ 140304 w 421902"/>
                  <a:gd name="connsiteY13" fmla="*/ 193478 h 834556"/>
                  <a:gd name="connsiteX14" fmla="*/ 190799 w 421902"/>
                  <a:gd name="connsiteY14" fmla="*/ 31 h 834556"/>
                  <a:gd name="connsiteX0" fmla="*/ 190799 w 421900"/>
                  <a:gd name="connsiteY0" fmla="*/ 31 h 834556"/>
                  <a:gd name="connsiteX1" fmla="*/ 281565 w 421900"/>
                  <a:gd name="connsiteY1" fmla="*/ 180566 h 834556"/>
                  <a:gd name="connsiteX2" fmla="*/ 421900 w 421900"/>
                  <a:gd name="connsiteY2" fmla="*/ 439301 h 834556"/>
                  <a:gd name="connsiteX3" fmla="*/ 281564 w 421900"/>
                  <a:gd name="connsiteY3" fmla="*/ 618712 h 834556"/>
                  <a:gd name="connsiteX4" fmla="*/ 160892 w 421900"/>
                  <a:gd name="connsiteY4" fmla="*/ 832529 h 834556"/>
                  <a:gd name="connsiteX5" fmla="*/ 103209 w 421900"/>
                  <a:gd name="connsiteY5" fmla="*/ 720474 h 834556"/>
                  <a:gd name="connsiteX6" fmla="*/ 2529 w 421900"/>
                  <a:gd name="connsiteY6" fmla="*/ 656264 h 834556"/>
                  <a:gd name="connsiteX7" fmla="*/ 56298 w 421900"/>
                  <a:gd name="connsiteY7" fmla="*/ 572943 h 834556"/>
                  <a:gd name="connsiteX8" fmla="*/ 14075 w 421900"/>
                  <a:gd name="connsiteY8" fmla="*/ 498708 h 834556"/>
                  <a:gd name="connsiteX9" fmla="*/ 16430 w 421900"/>
                  <a:gd name="connsiteY9" fmla="*/ 493527 h 834556"/>
                  <a:gd name="connsiteX10" fmla="*/ 13982 w 421900"/>
                  <a:gd name="connsiteY10" fmla="*/ 487907 h 834556"/>
                  <a:gd name="connsiteX11" fmla="*/ 63842 w 421900"/>
                  <a:gd name="connsiteY11" fmla="*/ 381562 h 834556"/>
                  <a:gd name="connsiteX12" fmla="*/ 1947 w 421900"/>
                  <a:gd name="connsiteY12" fmla="*/ 249814 h 834556"/>
                  <a:gd name="connsiteX13" fmla="*/ 140304 w 421900"/>
                  <a:gd name="connsiteY13" fmla="*/ 193478 h 834556"/>
                  <a:gd name="connsiteX14" fmla="*/ 190799 w 421900"/>
                  <a:gd name="connsiteY14" fmla="*/ 31 h 834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1900" h="834556">
                    <a:moveTo>
                      <a:pt x="190799" y="31"/>
                    </a:moveTo>
                    <a:cubicBezTo>
                      <a:pt x="214342" y="-2121"/>
                      <a:pt x="243048" y="107354"/>
                      <a:pt x="281565" y="180566"/>
                    </a:cubicBezTo>
                    <a:cubicBezTo>
                      <a:pt x="320082" y="253778"/>
                      <a:pt x="412946" y="323375"/>
                      <a:pt x="421900" y="439301"/>
                    </a:cubicBezTo>
                    <a:cubicBezTo>
                      <a:pt x="421900" y="512325"/>
                      <a:pt x="325065" y="553174"/>
                      <a:pt x="281564" y="618712"/>
                    </a:cubicBezTo>
                    <a:cubicBezTo>
                      <a:pt x="238063" y="684250"/>
                      <a:pt x="190619" y="815569"/>
                      <a:pt x="160892" y="832529"/>
                    </a:cubicBezTo>
                    <a:cubicBezTo>
                      <a:pt x="131167" y="849490"/>
                      <a:pt x="137321" y="755468"/>
                      <a:pt x="103209" y="720474"/>
                    </a:cubicBezTo>
                    <a:cubicBezTo>
                      <a:pt x="69096" y="685478"/>
                      <a:pt x="18463" y="696576"/>
                      <a:pt x="2529" y="656264"/>
                    </a:cubicBezTo>
                    <a:cubicBezTo>
                      <a:pt x="-13404" y="615951"/>
                      <a:pt x="50920" y="602613"/>
                      <a:pt x="56298" y="572943"/>
                    </a:cubicBezTo>
                    <a:cubicBezTo>
                      <a:pt x="60331" y="550689"/>
                      <a:pt x="13104" y="521673"/>
                      <a:pt x="14075" y="498708"/>
                    </a:cubicBezTo>
                    <a:lnTo>
                      <a:pt x="16430" y="493527"/>
                    </a:lnTo>
                    <a:lnTo>
                      <a:pt x="13982" y="487907"/>
                    </a:lnTo>
                    <a:cubicBezTo>
                      <a:pt x="14842" y="463180"/>
                      <a:pt x="69441" y="417785"/>
                      <a:pt x="63842" y="381562"/>
                    </a:cubicBezTo>
                    <a:cubicBezTo>
                      <a:pt x="56378" y="333266"/>
                      <a:pt x="-8478" y="291889"/>
                      <a:pt x="1947" y="249814"/>
                    </a:cubicBezTo>
                    <a:cubicBezTo>
                      <a:pt x="12372" y="207739"/>
                      <a:pt x="108828" y="235109"/>
                      <a:pt x="140304" y="193478"/>
                    </a:cubicBezTo>
                    <a:cubicBezTo>
                      <a:pt x="171778" y="151847"/>
                      <a:pt x="167255" y="2183"/>
                      <a:pt x="190799" y="3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409F6070-5C9F-4AEE-8279-2D9BD3A5ABB5}"/>
                </a:ext>
              </a:extLst>
            </p:cNvPr>
            <p:cNvGrpSpPr/>
            <p:nvPr/>
          </p:nvGrpSpPr>
          <p:grpSpPr>
            <a:xfrm rot="11460012">
              <a:off x="3484763" y="3277893"/>
              <a:ext cx="607836" cy="752296"/>
              <a:chOff x="3783164" y="3030198"/>
              <a:chExt cx="781692" cy="989843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BBC051B4-409B-4BD0-B451-E37E530F4F60}"/>
                  </a:ext>
                </a:extLst>
              </p:cNvPr>
              <p:cNvSpPr/>
              <p:nvPr/>
            </p:nvSpPr>
            <p:spPr>
              <a:xfrm>
                <a:off x="3783164" y="3030198"/>
                <a:ext cx="739668" cy="989843"/>
              </a:xfrm>
              <a:custGeom>
                <a:avLst/>
                <a:gdLst>
                  <a:gd name="connsiteX0" fmla="*/ 497434 w 739668"/>
                  <a:gd name="connsiteY0" fmla="*/ 331 h 989843"/>
                  <a:gd name="connsiteX1" fmla="*/ 526420 w 739668"/>
                  <a:gd name="connsiteY1" fmla="*/ 6991 h 989843"/>
                  <a:gd name="connsiteX2" fmla="*/ 557767 w 739668"/>
                  <a:gd name="connsiteY2" fmla="*/ 185585 h 989843"/>
                  <a:gd name="connsiteX3" fmla="*/ 737298 w 739668"/>
                  <a:gd name="connsiteY3" fmla="*/ 499910 h 989843"/>
                  <a:gd name="connsiteX4" fmla="*/ 501464 w 739668"/>
                  <a:gd name="connsiteY4" fmla="*/ 465865 h 989843"/>
                  <a:gd name="connsiteX5" fmla="*/ 493227 w 739668"/>
                  <a:gd name="connsiteY5" fmla="*/ 462485 h 989843"/>
                  <a:gd name="connsiteX6" fmla="*/ 532102 w 739668"/>
                  <a:gd name="connsiteY6" fmla="*/ 504194 h 989843"/>
                  <a:gd name="connsiteX7" fmla="*/ 542367 w 739668"/>
                  <a:gd name="connsiteY7" fmla="*/ 522028 h 989843"/>
                  <a:gd name="connsiteX8" fmla="*/ 544859 w 739668"/>
                  <a:gd name="connsiteY8" fmla="*/ 535258 h 989843"/>
                  <a:gd name="connsiteX9" fmla="*/ 617056 w 739668"/>
                  <a:gd name="connsiteY9" fmla="*/ 526693 h 989843"/>
                  <a:gd name="connsiteX10" fmla="*/ 727996 w 739668"/>
                  <a:gd name="connsiteY10" fmla="*/ 550865 h 989843"/>
                  <a:gd name="connsiteX11" fmla="*/ 504275 w 739668"/>
                  <a:gd name="connsiteY11" fmla="*/ 819531 h 989843"/>
                  <a:gd name="connsiteX12" fmla="*/ 435580 w 739668"/>
                  <a:gd name="connsiteY12" fmla="*/ 986590 h 989843"/>
                  <a:gd name="connsiteX13" fmla="*/ 322838 w 739668"/>
                  <a:gd name="connsiteY13" fmla="*/ 926890 h 989843"/>
                  <a:gd name="connsiteX14" fmla="*/ 230234 w 739668"/>
                  <a:gd name="connsiteY14" fmla="*/ 886877 h 989843"/>
                  <a:gd name="connsiteX15" fmla="*/ 237773 w 739668"/>
                  <a:gd name="connsiteY15" fmla="*/ 795510 h 989843"/>
                  <a:gd name="connsiteX16" fmla="*/ 150330 w 739668"/>
                  <a:gd name="connsiteY16" fmla="*/ 718007 h 989843"/>
                  <a:gd name="connsiteX17" fmla="*/ 196663 w 739668"/>
                  <a:gd name="connsiteY17" fmla="*/ 679842 h 989843"/>
                  <a:gd name="connsiteX18" fmla="*/ 252844 w 739668"/>
                  <a:gd name="connsiteY18" fmla="*/ 644967 h 989843"/>
                  <a:gd name="connsiteX19" fmla="*/ 190959 w 739668"/>
                  <a:gd name="connsiteY19" fmla="*/ 654357 h 989843"/>
                  <a:gd name="connsiteX20" fmla="*/ 86294 w 739668"/>
                  <a:gd name="connsiteY20" fmla="*/ 663319 h 989843"/>
                  <a:gd name="connsiteX21" fmla="*/ 64036 w 739668"/>
                  <a:gd name="connsiteY21" fmla="*/ 529450 h 989843"/>
                  <a:gd name="connsiteX22" fmla="*/ 534 w 739668"/>
                  <a:gd name="connsiteY22" fmla="*/ 451656 h 989843"/>
                  <a:gd name="connsiteX23" fmla="*/ 74379 w 739668"/>
                  <a:gd name="connsiteY23" fmla="*/ 363532 h 989843"/>
                  <a:gd name="connsiteX24" fmla="*/ 123584 w 739668"/>
                  <a:gd name="connsiteY24" fmla="*/ 227679 h 989843"/>
                  <a:gd name="connsiteX25" fmla="*/ 223444 w 739668"/>
                  <a:gd name="connsiteY25" fmla="*/ 278031 h 989843"/>
                  <a:gd name="connsiteX26" fmla="*/ 262884 w 739668"/>
                  <a:gd name="connsiteY26" fmla="*/ 301320 h 989843"/>
                  <a:gd name="connsiteX27" fmla="*/ 205787 w 739668"/>
                  <a:gd name="connsiteY27" fmla="*/ 235387 h 989843"/>
                  <a:gd name="connsiteX28" fmla="*/ 170210 w 739668"/>
                  <a:gd name="connsiteY28" fmla="*/ 185585 h 989843"/>
                  <a:gd name="connsiteX29" fmla="*/ 247152 w 739668"/>
                  <a:gd name="connsiteY29" fmla="*/ 145103 h 989843"/>
                  <a:gd name="connsiteX30" fmla="*/ 264249 w 739668"/>
                  <a:gd name="connsiteY30" fmla="*/ 54616 h 989843"/>
                  <a:gd name="connsiteX31" fmla="*/ 381086 w 739668"/>
                  <a:gd name="connsiteY31" fmla="*/ 37947 h 989843"/>
                  <a:gd name="connsiteX32" fmla="*/ 497434 w 739668"/>
                  <a:gd name="connsiteY32" fmla="*/ 331 h 989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39668" h="989843">
                    <a:moveTo>
                      <a:pt x="497434" y="331"/>
                    </a:moveTo>
                    <a:cubicBezTo>
                      <a:pt x="509026" y="-798"/>
                      <a:pt x="519059" y="840"/>
                      <a:pt x="526420" y="6991"/>
                    </a:cubicBezTo>
                    <a:cubicBezTo>
                      <a:pt x="555867" y="31597"/>
                      <a:pt x="522621" y="103432"/>
                      <a:pt x="557767" y="185585"/>
                    </a:cubicBezTo>
                    <a:cubicBezTo>
                      <a:pt x="592914" y="267738"/>
                      <a:pt x="761520" y="459826"/>
                      <a:pt x="737298" y="499910"/>
                    </a:cubicBezTo>
                    <a:cubicBezTo>
                      <a:pt x="719131" y="529973"/>
                      <a:pt x="601047" y="503556"/>
                      <a:pt x="501464" y="465865"/>
                    </a:cubicBezTo>
                    <a:lnTo>
                      <a:pt x="493227" y="462485"/>
                    </a:lnTo>
                    <a:lnTo>
                      <a:pt x="532102" y="504194"/>
                    </a:lnTo>
                    <a:cubicBezTo>
                      <a:pt x="536657" y="510540"/>
                      <a:pt x="540130" y="516510"/>
                      <a:pt x="542367" y="522028"/>
                    </a:cubicBezTo>
                    <a:lnTo>
                      <a:pt x="544859" y="535258"/>
                    </a:lnTo>
                    <a:lnTo>
                      <a:pt x="617056" y="526693"/>
                    </a:lnTo>
                    <a:cubicBezTo>
                      <a:pt x="675286" y="523329"/>
                      <a:pt x="722783" y="528930"/>
                      <a:pt x="727996" y="550865"/>
                    </a:cubicBezTo>
                    <a:cubicBezTo>
                      <a:pt x="738421" y="594734"/>
                      <a:pt x="553011" y="746910"/>
                      <a:pt x="504275" y="819531"/>
                    </a:cubicBezTo>
                    <a:cubicBezTo>
                      <a:pt x="455539" y="892151"/>
                      <a:pt x="465819" y="968697"/>
                      <a:pt x="435580" y="986590"/>
                    </a:cubicBezTo>
                    <a:cubicBezTo>
                      <a:pt x="405341" y="1004483"/>
                      <a:pt x="357062" y="943509"/>
                      <a:pt x="322838" y="926890"/>
                    </a:cubicBezTo>
                    <a:cubicBezTo>
                      <a:pt x="288614" y="910272"/>
                      <a:pt x="244411" y="908774"/>
                      <a:pt x="230234" y="886877"/>
                    </a:cubicBezTo>
                    <a:cubicBezTo>
                      <a:pt x="216056" y="864981"/>
                      <a:pt x="251090" y="823655"/>
                      <a:pt x="237773" y="795510"/>
                    </a:cubicBezTo>
                    <a:cubicBezTo>
                      <a:pt x="224455" y="767365"/>
                      <a:pt x="116338" y="757873"/>
                      <a:pt x="150330" y="718007"/>
                    </a:cubicBezTo>
                    <a:cubicBezTo>
                      <a:pt x="158828" y="708041"/>
                      <a:pt x="175273" y="694693"/>
                      <a:pt x="196663" y="679842"/>
                    </a:cubicBezTo>
                    <a:lnTo>
                      <a:pt x="252844" y="644967"/>
                    </a:lnTo>
                    <a:lnTo>
                      <a:pt x="190959" y="654357"/>
                    </a:lnTo>
                    <a:cubicBezTo>
                      <a:pt x="144662" y="660453"/>
                      <a:pt x="106343" y="663640"/>
                      <a:pt x="86294" y="663319"/>
                    </a:cubicBezTo>
                    <a:cubicBezTo>
                      <a:pt x="6097" y="662036"/>
                      <a:pt x="105349" y="566001"/>
                      <a:pt x="64036" y="529450"/>
                    </a:cubicBezTo>
                    <a:cubicBezTo>
                      <a:pt x="22722" y="492899"/>
                      <a:pt x="-4182" y="482881"/>
                      <a:pt x="534" y="451656"/>
                    </a:cubicBezTo>
                    <a:cubicBezTo>
                      <a:pt x="5249" y="420431"/>
                      <a:pt x="59902" y="396418"/>
                      <a:pt x="74379" y="363532"/>
                    </a:cubicBezTo>
                    <a:cubicBezTo>
                      <a:pt x="88856" y="330647"/>
                      <a:pt x="45111" y="198742"/>
                      <a:pt x="123584" y="227679"/>
                    </a:cubicBezTo>
                    <a:cubicBezTo>
                      <a:pt x="143202" y="234913"/>
                      <a:pt x="179752" y="253334"/>
                      <a:pt x="223444" y="278031"/>
                    </a:cubicBezTo>
                    <a:lnTo>
                      <a:pt x="262884" y="301320"/>
                    </a:lnTo>
                    <a:lnTo>
                      <a:pt x="205787" y="235387"/>
                    </a:lnTo>
                    <a:cubicBezTo>
                      <a:pt x="189505" y="214830"/>
                      <a:pt x="177097" y="197293"/>
                      <a:pt x="170210" y="185585"/>
                    </a:cubicBezTo>
                    <a:cubicBezTo>
                      <a:pt x="142663" y="138754"/>
                      <a:pt x="231478" y="166931"/>
                      <a:pt x="247152" y="145103"/>
                    </a:cubicBezTo>
                    <a:cubicBezTo>
                      <a:pt x="262825" y="123275"/>
                      <a:pt x="241927" y="72475"/>
                      <a:pt x="264249" y="54616"/>
                    </a:cubicBezTo>
                    <a:cubicBezTo>
                      <a:pt x="286572" y="36757"/>
                      <a:pt x="337392" y="45884"/>
                      <a:pt x="381086" y="37947"/>
                    </a:cubicBezTo>
                    <a:cubicBezTo>
                      <a:pt x="413857" y="31994"/>
                      <a:pt x="462659" y="3717"/>
                      <a:pt x="497434" y="331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93C37AF9-2CC0-43BE-B269-18BA7E29E9E8}"/>
                  </a:ext>
                </a:extLst>
              </p:cNvPr>
              <p:cNvGrpSpPr/>
              <p:nvPr/>
            </p:nvGrpSpPr>
            <p:grpSpPr>
              <a:xfrm>
                <a:off x="3947583" y="3424451"/>
                <a:ext cx="390442" cy="244400"/>
                <a:chOff x="3391477" y="2830371"/>
                <a:chExt cx="458535" cy="296563"/>
              </a:xfrm>
              <a:solidFill>
                <a:srgbClr val="FFFF99"/>
              </a:solidFill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663ED364-F9F2-482F-8E6B-F7F5AEBA00AB}"/>
                    </a:ext>
                  </a:extLst>
                </p:cNvPr>
                <p:cNvSpPr/>
                <p:nvPr/>
              </p:nvSpPr>
              <p:spPr>
                <a:xfrm rot="7670866">
                  <a:off x="3597640" y="2681366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29BD0545-1F4E-4C44-94BC-F943DBEB8C67}"/>
                    </a:ext>
                  </a:extLst>
                </p:cNvPr>
                <p:cNvSpPr/>
                <p:nvPr/>
              </p:nvSpPr>
              <p:spPr>
                <a:xfrm rot="6080977">
                  <a:off x="3553658" y="2743410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770E9B70-8ABE-4E81-BE1B-7AA78BF47CA4}"/>
                    </a:ext>
                  </a:extLst>
                </p:cNvPr>
                <p:cNvSpPr/>
                <p:nvPr/>
              </p:nvSpPr>
              <p:spPr>
                <a:xfrm rot="4822408">
                  <a:off x="3565346" y="2828377"/>
                  <a:ext cx="88716" cy="413077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65E3E712-1C1B-43A2-9B92-10DB9199DD94}"/>
                    </a:ext>
                  </a:extLst>
                </p:cNvPr>
                <p:cNvSpPr/>
                <p:nvPr/>
              </p:nvSpPr>
              <p:spPr>
                <a:xfrm rot="6828032">
                  <a:off x="3570163" y="271686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3BD61229-FE60-47CB-8EFD-0EE272B52F21}"/>
                    </a:ext>
                  </a:extLst>
                </p:cNvPr>
                <p:cNvSpPr/>
                <p:nvPr/>
              </p:nvSpPr>
              <p:spPr>
                <a:xfrm rot="5569463">
                  <a:off x="3579037" y="2800740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5200C339-C48E-4F24-A1D0-9F8CEF59A51E}"/>
                    </a:ext>
                  </a:extLst>
                </p:cNvPr>
                <p:cNvSpPr/>
                <p:nvPr/>
              </p:nvSpPr>
              <p:spPr>
                <a:xfrm rot="3754133">
                  <a:off x="3610792" y="2887714"/>
                  <a:ext cx="90215" cy="388225"/>
                </a:xfrm>
                <a:custGeom>
                  <a:avLst/>
                  <a:gdLst>
                    <a:gd name="connsiteX0" fmla="*/ 2555 w 138854"/>
                    <a:gd name="connsiteY0" fmla="*/ 3400 h 427102"/>
                    <a:gd name="connsiteX1" fmla="*/ 18767 w 138854"/>
                    <a:gd name="connsiteY1" fmla="*/ 0 h 427102"/>
                    <a:gd name="connsiteX2" fmla="*/ 22553 w 138854"/>
                    <a:gd name="connsiteY2" fmla="*/ 74348 h 427102"/>
                    <a:gd name="connsiteX3" fmla="*/ 44516 w 138854"/>
                    <a:gd name="connsiteY3" fmla="*/ 208475 h 427102"/>
                    <a:gd name="connsiteX4" fmla="*/ 78289 w 138854"/>
                    <a:gd name="connsiteY4" fmla="*/ 340125 h 427102"/>
                    <a:gd name="connsiteX5" fmla="*/ 92019 w 138854"/>
                    <a:gd name="connsiteY5" fmla="*/ 376320 h 427102"/>
                    <a:gd name="connsiteX6" fmla="*/ 102664 w 138854"/>
                    <a:gd name="connsiteY6" fmla="*/ 373026 h 427102"/>
                    <a:gd name="connsiteX7" fmla="*/ 138854 w 138854"/>
                    <a:gd name="connsiteY7" fmla="*/ 400064 h 427102"/>
                    <a:gd name="connsiteX8" fmla="*/ 102664 w 138854"/>
                    <a:gd name="connsiteY8" fmla="*/ 427102 h 427102"/>
                    <a:gd name="connsiteX9" fmla="*/ 66474 w 138854"/>
                    <a:gd name="connsiteY9" fmla="*/ 400064 h 427102"/>
                    <a:gd name="connsiteX10" fmla="*/ 74333 w 138854"/>
                    <a:gd name="connsiteY10" fmla="*/ 385889 h 427102"/>
                    <a:gd name="connsiteX11" fmla="*/ 70500 w 138854"/>
                    <a:gd name="connsiteY11" fmla="*/ 378509 h 427102"/>
                    <a:gd name="connsiteX12" fmla="*/ 22144 w 138854"/>
                    <a:gd name="connsiteY12" fmla="*/ 213166 h 427102"/>
                    <a:gd name="connsiteX13" fmla="*/ 0 w 138854"/>
                    <a:gd name="connsiteY13" fmla="*/ 42327 h 427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8854" h="427102">
                      <a:moveTo>
                        <a:pt x="2555" y="3400"/>
                      </a:moveTo>
                      <a:lnTo>
                        <a:pt x="18767" y="0"/>
                      </a:lnTo>
                      <a:lnTo>
                        <a:pt x="22553" y="74348"/>
                      </a:lnTo>
                      <a:cubicBezTo>
                        <a:pt x="27261" y="115876"/>
                        <a:pt x="34709" y="161710"/>
                        <a:pt x="44516" y="208475"/>
                      </a:cubicBezTo>
                      <a:cubicBezTo>
                        <a:pt x="54323" y="255239"/>
                        <a:pt x="65916" y="300204"/>
                        <a:pt x="78289" y="340125"/>
                      </a:cubicBezTo>
                      <a:lnTo>
                        <a:pt x="92019" y="376320"/>
                      </a:lnTo>
                      <a:lnTo>
                        <a:pt x="102664" y="373026"/>
                      </a:lnTo>
                      <a:cubicBezTo>
                        <a:pt x="122651" y="373026"/>
                        <a:pt x="138854" y="385131"/>
                        <a:pt x="138854" y="400064"/>
                      </a:cubicBezTo>
                      <a:cubicBezTo>
                        <a:pt x="138854" y="414997"/>
                        <a:pt x="122651" y="427102"/>
                        <a:pt x="102664" y="427102"/>
                      </a:cubicBezTo>
                      <a:cubicBezTo>
                        <a:pt x="82677" y="427102"/>
                        <a:pt x="66474" y="414997"/>
                        <a:pt x="66474" y="400064"/>
                      </a:cubicBezTo>
                      <a:lnTo>
                        <a:pt x="74333" y="385889"/>
                      </a:lnTo>
                      <a:lnTo>
                        <a:pt x="70500" y="378509"/>
                      </a:lnTo>
                      <a:cubicBezTo>
                        <a:pt x="53381" y="337189"/>
                        <a:pt x="35910" y="278810"/>
                        <a:pt x="22144" y="213166"/>
                      </a:cubicBezTo>
                      <a:cubicBezTo>
                        <a:pt x="8378" y="147523"/>
                        <a:pt x="923" y="87044"/>
                        <a:pt x="0" y="42327"/>
                      </a:cubicBezTo>
                      <a:close/>
                    </a:path>
                  </a:pathLst>
                </a:custGeom>
                <a:grpFill/>
                <a:ln w="63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6644021-D6A2-4D6C-AA3B-5FA222270371}"/>
                  </a:ext>
                </a:extLst>
              </p:cNvPr>
              <p:cNvSpPr/>
              <p:nvPr/>
            </p:nvSpPr>
            <p:spPr>
              <a:xfrm>
                <a:off x="4128512" y="3088481"/>
                <a:ext cx="436344" cy="875448"/>
              </a:xfrm>
              <a:custGeom>
                <a:avLst/>
                <a:gdLst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391119 w 419027"/>
                  <a:gd name="connsiteY3" fmla="*/ 430236 h 834555"/>
                  <a:gd name="connsiteX4" fmla="*/ 409534 w 419027"/>
                  <a:gd name="connsiteY4" fmla="*/ 432880 h 834555"/>
                  <a:gd name="connsiteX5" fmla="*/ 281564 w 419027"/>
                  <a:gd name="connsiteY5" fmla="*/ 618711 h 834555"/>
                  <a:gd name="connsiteX6" fmla="*/ 160892 w 419027"/>
                  <a:gd name="connsiteY6" fmla="*/ 832528 h 834555"/>
                  <a:gd name="connsiteX7" fmla="*/ 103209 w 419027"/>
                  <a:gd name="connsiteY7" fmla="*/ 720473 h 834555"/>
                  <a:gd name="connsiteX8" fmla="*/ 2529 w 419027"/>
                  <a:gd name="connsiteY8" fmla="*/ 656263 h 834555"/>
                  <a:gd name="connsiteX9" fmla="*/ 56298 w 419027"/>
                  <a:gd name="connsiteY9" fmla="*/ 572942 h 834555"/>
                  <a:gd name="connsiteX10" fmla="*/ 14075 w 419027"/>
                  <a:gd name="connsiteY10" fmla="*/ 498707 h 834555"/>
                  <a:gd name="connsiteX11" fmla="*/ 16430 w 419027"/>
                  <a:gd name="connsiteY11" fmla="*/ 493526 h 834555"/>
                  <a:gd name="connsiteX12" fmla="*/ 13982 w 419027"/>
                  <a:gd name="connsiteY12" fmla="*/ 487906 h 834555"/>
                  <a:gd name="connsiteX13" fmla="*/ 63842 w 419027"/>
                  <a:gd name="connsiteY13" fmla="*/ 381561 h 834555"/>
                  <a:gd name="connsiteX14" fmla="*/ 1947 w 419027"/>
                  <a:gd name="connsiteY14" fmla="*/ 249813 h 834555"/>
                  <a:gd name="connsiteX15" fmla="*/ 140304 w 419027"/>
                  <a:gd name="connsiteY15" fmla="*/ 193477 h 834555"/>
                  <a:gd name="connsiteX16" fmla="*/ 190799 w 419027"/>
                  <a:gd name="connsiteY16" fmla="*/ 30 h 834555"/>
                  <a:gd name="connsiteX0" fmla="*/ 190799 w 419027"/>
                  <a:gd name="connsiteY0" fmla="*/ 30 h 834555"/>
                  <a:gd name="connsiteX1" fmla="*/ 281565 w 419027"/>
                  <a:gd name="connsiteY1" fmla="*/ 180565 h 834555"/>
                  <a:gd name="connsiteX2" fmla="*/ 409995 w 419027"/>
                  <a:gd name="connsiteY2" fmla="*/ 415487 h 834555"/>
                  <a:gd name="connsiteX3" fmla="*/ 409534 w 419027"/>
                  <a:gd name="connsiteY3" fmla="*/ 432880 h 834555"/>
                  <a:gd name="connsiteX4" fmla="*/ 281564 w 419027"/>
                  <a:gd name="connsiteY4" fmla="*/ 618711 h 834555"/>
                  <a:gd name="connsiteX5" fmla="*/ 160892 w 419027"/>
                  <a:gd name="connsiteY5" fmla="*/ 832528 h 834555"/>
                  <a:gd name="connsiteX6" fmla="*/ 103209 w 419027"/>
                  <a:gd name="connsiteY6" fmla="*/ 720473 h 834555"/>
                  <a:gd name="connsiteX7" fmla="*/ 2529 w 419027"/>
                  <a:gd name="connsiteY7" fmla="*/ 656263 h 834555"/>
                  <a:gd name="connsiteX8" fmla="*/ 56298 w 419027"/>
                  <a:gd name="connsiteY8" fmla="*/ 572942 h 834555"/>
                  <a:gd name="connsiteX9" fmla="*/ 14075 w 419027"/>
                  <a:gd name="connsiteY9" fmla="*/ 498707 h 834555"/>
                  <a:gd name="connsiteX10" fmla="*/ 16430 w 419027"/>
                  <a:gd name="connsiteY10" fmla="*/ 493526 h 834555"/>
                  <a:gd name="connsiteX11" fmla="*/ 13982 w 419027"/>
                  <a:gd name="connsiteY11" fmla="*/ 487906 h 834555"/>
                  <a:gd name="connsiteX12" fmla="*/ 63842 w 419027"/>
                  <a:gd name="connsiteY12" fmla="*/ 381561 h 834555"/>
                  <a:gd name="connsiteX13" fmla="*/ 1947 w 419027"/>
                  <a:gd name="connsiteY13" fmla="*/ 249813 h 834555"/>
                  <a:gd name="connsiteX14" fmla="*/ 140304 w 419027"/>
                  <a:gd name="connsiteY14" fmla="*/ 193477 h 834555"/>
                  <a:gd name="connsiteX15" fmla="*/ 190799 w 419027"/>
                  <a:gd name="connsiteY15" fmla="*/ 30 h 834555"/>
                  <a:gd name="connsiteX0" fmla="*/ 190799 w 431535"/>
                  <a:gd name="connsiteY0" fmla="*/ 30 h 834555"/>
                  <a:gd name="connsiteX1" fmla="*/ 281565 w 431535"/>
                  <a:gd name="connsiteY1" fmla="*/ 180565 h 834555"/>
                  <a:gd name="connsiteX2" fmla="*/ 424282 w 431535"/>
                  <a:gd name="connsiteY2" fmla="*/ 408344 h 834555"/>
                  <a:gd name="connsiteX3" fmla="*/ 409534 w 431535"/>
                  <a:gd name="connsiteY3" fmla="*/ 432880 h 834555"/>
                  <a:gd name="connsiteX4" fmla="*/ 281564 w 431535"/>
                  <a:gd name="connsiteY4" fmla="*/ 618711 h 834555"/>
                  <a:gd name="connsiteX5" fmla="*/ 160892 w 431535"/>
                  <a:gd name="connsiteY5" fmla="*/ 832528 h 834555"/>
                  <a:gd name="connsiteX6" fmla="*/ 103209 w 431535"/>
                  <a:gd name="connsiteY6" fmla="*/ 720473 h 834555"/>
                  <a:gd name="connsiteX7" fmla="*/ 2529 w 431535"/>
                  <a:gd name="connsiteY7" fmla="*/ 656263 h 834555"/>
                  <a:gd name="connsiteX8" fmla="*/ 56298 w 431535"/>
                  <a:gd name="connsiteY8" fmla="*/ 572942 h 834555"/>
                  <a:gd name="connsiteX9" fmla="*/ 14075 w 431535"/>
                  <a:gd name="connsiteY9" fmla="*/ 498707 h 834555"/>
                  <a:gd name="connsiteX10" fmla="*/ 16430 w 431535"/>
                  <a:gd name="connsiteY10" fmla="*/ 493526 h 834555"/>
                  <a:gd name="connsiteX11" fmla="*/ 13982 w 431535"/>
                  <a:gd name="connsiteY11" fmla="*/ 487906 h 834555"/>
                  <a:gd name="connsiteX12" fmla="*/ 63842 w 431535"/>
                  <a:gd name="connsiteY12" fmla="*/ 381561 h 834555"/>
                  <a:gd name="connsiteX13" fmla="*/ 1947 w 431535"/>
                  <a:gd name="connsiteY13" fmla="*/ 249813 h 834555"/>
                  <a:gd name="connsiteX14" fmla="*/ 140304 w 431535"/>
                  <a:gd name="connsiteY14" fmla="*/ 193477 h 834555"/>
                  <a:gd name="connsiteX15" fmla="*/ 190799 w 431535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409534 w 424284"/>
                  <a:gd name="connsiteY3" fmla="*/ 432880 h 834555"/>
                  <a:gd name="connsiteX4" fmla="*/ 281564 w 424284"/>
                  <a:gd name="connsiteY4" fmla="*/ 618711 h 834555"/>
                  <a:gd name="connsiteX5" fmla="*/ 160892 w 424284"/>
                  <a:gd name="connsiteY5" fmla="*/ 832528 h 834555"/>
                  <a:gd name="connsiteX6" fmla="*/ 103209 w 424284"/>
                  <a:gd name="connsiteY6" fmla="*/ 720473 h 834555"/>
                  <a:gd name="connsiteX7" fmla="*/ 2529 w 424284"/>
                  <a:gd name="connsiteY7" fmla="*/ 656263 h 834555"/>
                  <a:gd name="connsiteX8" fmla="*/ 56298 w 424284"/>
                  <a:gd name="connsiteY8" fmla="*/ 572942 h 834555"/>
                  <a:gd name="connsiteX9" fmla="*/ 14075 w 424284"/>
                  <a:gd name="connsiteY9" fmla="*/ 498707 h 834555"/>
                  <a:gd name="connsiteX10" fmla="*/ 16430 w 424284"/>
                  <a:gd name="connsiteY10" fmla="*/ 493526 h 834555"/>
                  <a:gd name="connsiteX11" fmla="*/ 13982 w 424284"/>
                  <a:gd name="connsiteY11" fmla="*/ 487906 h 834555"/>
                  <a:gd name="connsiteX12" fmla="*/ 63842 w 424284"/>
                  <a:gd name="connsiteY12" fmla="*/ 381561 h 834555"/>
                  <a:gd name="connsiteX13" fmla="*/ 1947 w 424284"/>
                  <a:gd name="connsiteY13" fmla="*/ 249813 h 834555"/>
                  <a:gd name="connsiteX14" fmla="*/ 140304 w 424284"/>
                  <a:gd name="connsiteY14" fmla="*/ 193477 h 834555"/>
                  <a:gd name="connsiteX15" fmla="*/ 190799 w 424284"/>
                  <a:gd name="connsiteY15" fmla="*/ 30 h 834555"/>
                  <a:gd name="connsiteX0" fmla="*/ 190799 w 424284"/>
                  <a:gd name="connsiteY0" fmla="*/ 30 h 834555"/>
                  <a:gd name="connsiteX1" fmla="*/ 281565 w 424284"/>
                  <a:gd name="connsiteY1" fmla="*/ 180565 h 834555"/>
                  <a:gd name="connsiteX2" fmla="*/ 424282 w 424284"/>
                  <a:gd name="connsiteY2" fmla="*/ 408344 h 834555"/>
                  <a:gd name="connsiteX3" fmla="*/ 281564 w 424284"/>
                  <a:gd name="connsiteY3" fmla="*/ 618711 h 834555"/>
                  <a:gd name="connsiteX4" fmla="*/ 160892 w 424284"/>
                  <a:gd name="connsiteY4" fmla="*/ 832528 h 834555"/>
                  <a:gd name="connsiteX5" fmla="*/ 103209 w 424284"/>
                  <a:gd name="connsiteY5" fmla="*/ 720473 h 834555"/>
                  <a:gd name="connsiteX6" fmla="*/ 2529 w 424284"/>
                  <a:gd name="connsiteY6" fmla="*/ 656263 h 834555"/>
                  <a:gd name="connsiteX7" fmla="*/ 56298 w 424284"/>
                  <a:gd name="connsiteY7" fmla="*/ 572942 h 834555"/>
                  <a:gd name="connsiteX8" fmla="*/ 14075 w 424284"/>
                  <a:gd name="connsiteY8" fmla="*/ 498707 h 834555"/>
                  <a:gd name="connsiteX9" fmla="*/ 16430 w 424284"/>
                  <a:gd name="connsiteY9" fmla="*/ 493526 h 834555"/>
                  <a:gd name="connsiteX10" fmla="*/ 13982 w 424284"/>
                  <a:gd name="connsiteY10" fmla="*/ 487906 h 834555"/>
                  <a:gd name="connsiteX11" fmla="*/ 63842 w 424284"/>
                  <a:gd name="connsiteY11" fmla="*/ 381561 h 834555"/>
                  <a:gd name="connsiteX12" fmla="*/ 1947 w 424284"/>
                  <a:gd name="connsiteY12" fmla="*/ 249813 h 834555"/>
                  <a:gd name="connsiteX13" fmla="*/ 140304 w 424284"/>
                  <a:gd name="connsiteY13" fmla="*/ 193477 h 834555"/>
                  <a:gd name="connsiteX14" fmla="*/ 190799 w 424284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14759"/>
                  <a:gd name="connsiteY0" fmla="*/ 30 h 834555"/>
                  <a:gd name="connsiteX1" fmla="*/ 281565 w 414759"/>
                  <a:gd name="connsiteY1" fmla="*/ 180565 h 834555"/>
                  <a:gd name="connsiteX2" fmla="*/ 414757 w 414759"/>
                  <a:gd name="connsiteY2" fmla="*/ 408344 h 834555"/>
                  <a:gd name="connsiteX3" fmla="*/ 281564 w 414759"/>
                  <a:gd name="connsiteY3" fmla="*/ 618711 h 834555"/>
                  <a:gd name="connsiteX4" fmla="*/ 160892 w 414759"/>
                  <a:gd name="connsiteY4" fmla="*/ 832528 h 834555"/>
                  <a:gd name="connsiteX5" fmla="*/ 103209 w 414759"/>
                  <a:gd name="connsiteY5" fmla="*/ 720473 h 834555"/>
                  <a:gd name="connsiteX6" fmla="*/ 2529 w 414759"/>
                  <a:gd name="connsiteY6" fmla="*/ 656263 h 834555"/>
                  <a:gd name="connsiteX7" fmla="*/ 56298 w 414759"/>
                  <a:gd name="connsiteY7" fmla="*/ 572942 h 834555"/>
                  <a:gd name="connsiteX8" fmla="*/ 14075 w 414759"/>
                  <a:gd name="connsiteY8" fmla="*/ 498707 h 834555"/>
                  <a:gd name="connsiteX9" fmla="*/ 16430 w 414759"/>
                  <a:gd name="connsiteY9" fmla="*/ 493526 h 834555"/>
                  <a:gd name="connsiteX10" fmla="*/ 13982 w 414759"/>
                  <a:gd name="connsiteY10" fmla="*/ 487906 h 834555"/>
                  <a:gd name="connsiteX11" fmla="*/ 63842 w 414759"/>
                  <a:gd name="connsiteY11" fmla="*/ 381561 h 834555"/>
                  <a:gd name="connsiteX12" fmla="*/ 1947 w 414759"/>
                  <a:gd name="connsiteY12" fmla="*/ 249813 h 834555"/>
                  <a:gd name="connsiteX13" fmla="*/ 140304 w 414759"/>
                  <a:gd name="connsiteY13" fmla="*/ 193477 h 834555"/>
                  <a:gd name="connsiteX14" fmla="*/ 190799 w 414759"/>
                  <a:gd name="connsiteY14" fmla="*/ 30 h 834555"/>
                  <a:gd name="connsiteX0" fmla="*/ 190799 w 421902"/>
                  <a:gd name="connsiteY0" fmla="*/ 31 h 834556"/>
                  <a:gd name="connsiteX1" fmla="*/ 281565 w 421902"/>
                  <a:gd name="connsiteY1" fmla="*/ 180566 h 834556"/>
                  <a:gd name="connsiteX2" fmla="*/ 421900 w 421902"/>
                  <a:gd name="connsiteY2" fmla="*/ 439301 h 834556"/>
                  <a:gd name="connsiteX3" fmla="*/ 281564 w 421902"/>
                  <a:gd name="connsiteY3" fmla="*/ 618712 h 834556"/>
                  <a:gd name="connsiteX4" fmla="*/ 160892 w 421902"/>
                  <a:gd name="connsiteY4" fmla="*/ 832529 h 834556"/>
                  <a:gd name="connsiteX5" fmla="*/ 103209 w 421902"/>
                  <a:gd name="connsiteY5" fmla="*/ 720474 h 834556"/>
                  <a:gd name="connsiteX6" fmla="*/ 2529 w 421902"/>
                  <a:gd name="connsiteY6" fmla="*/ 656264 h 834556"/>
                  <a:gd name="connsiteX7" fmla="*/ 56298 w 421902"/>
                  <a:gd name="connsiteY7" fmla="*/ 572943 h 834556"/>
                  <a:gd name="connsiteX8" fmla="*/ 14075 w 421902"/>
                  <a:gd name="connsiteY8" fmla="*/ 498708 h 834556"/>
                  <a:gd name="connsiteX9" fmla="*/ 16430 w 421902"/>
                  <a:gd name="connsiteY9" fmla="*/ 493527 h 834556"/>
                  <a:gd name="connsiteX10" fmla="*/ 13982 w 421902"/>
                  <a:gd name="connsiteY10" fmla="*/ 487907 h 834556"/>
                  <a:gd name="connsiteX11" fmla="*/ 63842 w 421902"/>
                  <a:gd name="connsiteY11" fmla="*/ 381562 h 834556"/>
                  <a:gd name="connsiteX12" fmla="*/ 1947 w 421902"/>
                  <a:gd name="connsiteY12" fmla="*/ 249814 h 834556"/>
                  <a:gd name="connsiteX13" fmla="*/ 140304 w 421902"/>
                  <a:gd name="connsiteY13" fmla="*/ 193478 h 834556"/>
                  <a:gd name="connsiteX14" fmla="*/ 190799 w 421902"/>
                  <a:gd name="connsiteY14" fmla="*/ 31 h 834556"/>
                  <a:gd name="connsiteX0" fmla="*/ 190799 w 421900"/>
                  <a:gd name="connsiteY0" fmla="*/ 31 h 834556"/>
                  <a:gd name="connsiteX1" fmla="*/ 281565 w 421900"/>
                  <a:gd name="connsiteY1" fmla="*/ 180566 h 834556"/>
                  <a:gd name="connsiteX2" fmla="*/ 421900 w 421900"/>
                  <a:gd name="connsiteY2" fmla="*/ 439301 h 834556"/>
                  <a:gd name="connsiteX3" fmla="*/ 281564 w 421900"/>
                  <a:gd name="connsiteY3" fmla="*/ 618712 h 834556"/>
                  <a:gd name="connsiteX4" fmla="*/ 160892 w 421900"/>
                  <a:gd name="connsiteY4" fmla="*/ 832529 h 834556"/>
                  <a:gd name="connsiteX5" fmla="*/ 103209 w 421900"/>
                  <a:gd name="connsiteY5" fmla="*/ 720474 h 834556"/>
                  <a:gd name="connsiteX6" fmla="*/ 2529 w 421900"/>
                  <a:gd name="connsiteY6" fmla="*/ 656264 h 834556"/>
                  <a:gd name="connsiteX7" fmla="*/ 56298 w 421900"/>
                  <a:gd name="connsiteY7" fmla="*/ 572943 h 834556"/>
                  <a:gd name="connsiteX8" fmla="*/ 14075 w 421900"/>
                  <a:gd name="connsiteY8" fmla="*/ 498708 h 834556"/>
                  <a:gd name="connsiteX9" fmla="*/ 16430 w 421900"/>
                  <a:gd name="connsiteY9" fmla="*/ 493527 h 834556"/>
                  <a:gd name="connsiteX10" fmla="*/ 13982 w 421900"/>
                  <a:gd name="connsiteY10" fmla="*/ 487907 h 834556"/>
                  <a:gd name="connsiteX11" fmla="*/ 63842 w 421900"/>
                  <a:gd name="connsiteY11" fmla="*/ 381562 h 834556"/>
                  <a:gd name="connsiteX12" fmla="*/ 1947 w 421900"/>
                  <a:gd name="connsiteY12" fmla="*/ 249814 h 834556"/>
                  <a:gd name="connsiteX13" fmla="*/ 140304 w 421900"/>
                  <a:gd name="connsiteY13" fmla="*/ 193478 h 834556"/>
                  <a:gd name="connsiteX14" fmla="*/ 190799 w 421900"/>
                  <a:gd name="connsiteY14" fmla="*/ 31 h 834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1900" h="834556">
                    <a:moveTo>
                      <a:pt x="190799" y="31"/>
                    </a:moveTo>
                    <a:cubicBezTo>
                      <a:pt x="214342" y="-2121"/>
                      <a:pt x="243048" y="107354"/>
                      <a:pt x="281565" y="180566"/>
                    </a:cubicBezTo>
                    <a:cubicBezTo>
                      <a:pt x="320082" y="253778"/>
                      <a:pt x="412946" y="323375"/>
                      <a:pt x="421900" y="439301"/>
                    </a:cubicBezTo>
                    <a:cubicBezTo>
                      <a:pt x="421900" y="512325"/>
                      <a:pt x="325065" y="553174"/>
                      <a:pt x="281564" y="618712"/>
                    </a:cubicBezTo>
                    <a:cubicBezTo>
                      <a:pt x="238063" y="684250"/>
                      <a:pt x="190619" y="815569"/>
                      <a:pt x="160892" y="832529"/>
                    </a:cubicBezTo>
                    <a:cubicBezTo>
                      <a:pt x="131167" y="849490"/>
                      <a:pt x="137321" y="755468"/>
                      <a:pt x="103209" y="720474"/>
                    </a:cubicBezTo>
                    <a:cubicBezTo>
                      <a:pt x="69096" y="685478"/>
                      <a:pt x="18463" y="696576"/>
                      <a:pt x="2529" y="656264"/>
                    </a:cubicBezTo>
                    <a:cubicBezTo>
                      <a:pt x="-13404" y="615951"/>
                      <a:pt x="50920" y="602613"/>
                      <a:pt x="56298" y="572943"/>
                    </a:cubicBezTo>
                    <a:cubicBezTo>
                      <a:pt x="60331" y="550689"/>
                      <a:pt x="13104" y="521673"/>
                      <a:pt x="14075" y="498708"/>
                    </a:cubicBezTo>
                    <a:lnTo>
                      <a:pt x="16430" y="493527"/>
                    </a:lnTo>
                    <a:lnTo>
                      <a:pt x="13982" y="487907"/>
                    </a:lnTo>
                    <a:cubicBezTo>
                      <a:pt x="14842" y="463180"/>
                      <a:pt x="69441" y="417785"/>
                      <a:pt x="63842" y="381562"/>
                    </a:cubicBezTo>
                    <a:cubicBezTo>
                      <a:pt x="56378" y="333266"/>
                      <a:pt x="-8478" y="291889"/>
                      <a:pt x="1947" y="249814"/>
                    </a:cubicBezTo>
                    <a:cubicBezTo>
                      <a:pt x="12372" y="207739"/>
                      <a:pt x="108828" y="235109"/>
                      <a:pt x="140304" y="193478"/>
                    </a:cubicBezTo>
                    <a:cubicBezTo>
                      <a:pt x="171778" y="151847"/>
                      <a:pt x="167255" y="2183"/>
                      <a:pt x="190799" y="31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0">
                    <a:srgbClr val="FFCCFF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F5112200-5145-4094-9B4E-BBF6BB9C5C6A}"/>
                </a:ext>
              </a:extLst>
            </p:cNvPr>
            <p:cNvGrpSpPr/>
            <p:nvPr/>
          </p:nvGrpSpPr>
          <p:grpSpPr>
            <a:xfrm>
              <a:off x="2772557" y="3116252"/>
              <a:ext cx="893278" cy="883993"/>
              <a:chOff x="2461486" y="2817885"/>
              <a:chExt cx="893278" cy="883993"/>
            </a:xfrm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35BD3143-A188-4F02-B778-3C00F219FBCD}"/>
                  </a:ext>
                </a:extLst>
              </p:cNvPr>
              <p:cNvSpPr/>
              <p:nvPr/>
            </p:nvSpPr>
            <p:spPr>
              <a:xfrm>
                <a:off x="2461486" y="2817885"/>
                <a:ext cx="893278" cy="883993"/>
              </a:xfrm>
              <a:custGeom>
                <a:avLst/>
                <a:gdLst>
                  <a:gd name="connsiteX0" fmla="*/ 487088 w 893278"/>
                  <a:gd name="connsiteY0" fmla="*/ 129 h 883993"/>
                  <a:gd name="connsiteX1" fmla="*/ 600500 w 893278"/>
                  <a:gd name="connsiteY1" fmla="*/ 73862 h 883993"/>
                  <a:gd name="connsiteX2" fmla="*/ 697900 w 893278"/>
                  <a:gd name="connsiteY2" fmla="*/ 126282 h 883993"/>
                  <a:gd name="connsiteX3" fmla="*/ 769534 w 893278"/>
                  <a:gd name="connsiteY3" fmla="*/ 225599 h 883993"/>
                  <a:gd name="connsiteX4" fmla="*/ 842586 w 893278"/>
                  <a:gd name="connsiteY4" fmla="*/ 349236 h 883993"/>
                  <a:gd name="connsiteX5" fmla="*/ 722666 w 893278"/>
                  <a:gd name="connsiteY5" fmla="*/ 400702 h 883993"/>
                  <a:gd name="connsiteX6" fmla="*/ 715997 w 893278"/>
                  <a:gd name="connsiteY6" fmla="*/ 402727 h 883993"/>
                  <a:gd name="connsiteX7" fmla="*/ 760215 w 893278"/>
                  <a:gd name="connsiteY7" fmla="*/ 407275 h 883993"/>
                  <a:gd name="connsiteX8" fmla="*/ 863701 w 893278"/>
                  <a:gd name="connsiteY8" fmla="*/ 425616 h 883993"/>
                  <a:gd name="connsiteX9" fmla="*/ 855692 w 893278"/>
                  <a:gd name="connsiteY9" fmla="*/ 546778 h 883993"/>
                  <a:gd name="connsiteX10" fmla="*/ 837075 w 893278"/>
                  <a:gd name="connsiteY10" fmla="*/ 633013 h 883993"/>
                  <a:gd name="connsiteX11" fmla="*/ 781365 w 893278"/>
                  <a:gd name="connsiteY11" fmla="*/ 698801 h 883993"/>
                  <a:gd name="connsiteX12" fmla="*/ 706484 w 893278"/>
                  <a:gd name="connsiteY12" fmla="*/ 783868 h 883993"/>
                  <a:gd name="connsiteX13" fmla="*/ 622619 w 893278"/>
                  <a:gd name="connsiteY13" fmla="*/ 655497 h 883993"/>
                  <a:gd name="connsiteX14" fmla="*/ 553315 w 893278"/>
                  <a:gd name="connsiteY14" fmla="*/ 584166 h 883993"/>
                  <a:gd name="connsiteX15" fmla="*/ 596040 w 893278"/>
                  <a:gd name="connsiteY15" fmla="*/ 687313 h 883993"/>
                  <a:gd name="connsiteX16" fmla="*/ 654319 w 893278"/>
                  <a:gd name="connsiteY16" fmla="*/ 805191 h 883993"/>
                  <a:gd name="connsiteX17" fmla="*/ 548416 w 893278"/>
                  <a:gd name="connsiteY17" fmla="*/ 837333 h 883993"/>
                  <a:gd name="connsiteX18" fmla="*/ 437249 w 893278"/>
                  <a:gd name="connsiteY18" fmla="*/ 883993 h 883993"/>
                  <a:gd name="connsiteX19" fmla="*/ 338865 w 893278"/>
                  <a:gd name="connsiteY19" fmla="*/ 837333 h 883993"/>
                  <a:gd name="connsiteX20" fmla="*/ 263956 w 893278"/>
                  <a:gd name="connsiteY20" fmla="*/ 803721 h 883993"/>
                  <a:gd name="connsiteX21" fmla="*/ 256471 w 893278"/>
                  <a:gd name="connsiteY21" fmla="*/ 696159 h 883993"/>
                  <a:gd name="connsiteX22" fmla="*/ 259190 w 893278"/>
                  <a:gd name="connsiteY22" fmla="*/ 691696 h 883993"/>
                  <a:gd name="connsiteX23" fmla="*/ 234072 w 893278"/>
                  <a:gd name="connsiteY23" fmla="*/ 709370 h 883993"/>
                  <a:gd name="connsiteX24" fmla="*/ 209318 w 893278"/>
                  <a:gd name="connsiteY24" fmla="*/ 721841 h 883993"/>
                  <a:gd name="connsiteX25" fmla="*/ 88834 w 893278"/>
                  <a:gd name="connsiteY25" fmla="*/ 670645 h 883993"/>
                  <a:gd name="connsiteX26" fmla="*/ 1929 w 893278"/>
                  <a:gd name="connsiteY26" fmla="*/ 613819 h 883993"/>
                  <a:gd name="connsiteX27" fmla="*/ 34066 w 893278"/>
                  <a:gd name="connsiteY27" fmla="*/ 480146 h 883993"/>
                  <a:gd name="connsiteX28" fmla="*/ 97322 w 893278"/>
                  <a:gd name="connsiteY28" fmla="*/ 400327 h 883993"/>
                  <a:gd name="connsiteX29" fmla="*/ 186881 w 893278"/>
                  <a:gd name="connsiteY29" fmla="*/ 392096 h 883993"/>
                  <a:gd name="connsiteX30" fmla="*/ 216192 w 893278"/>
                  <a:gd name="connsiteY30" fmla="*/ 394739 h 883993"/>
                  <a:gd name="connsiteX31" fmla="*/ 142713 w 893278"/>
                  <a:gd name="connsiteY31" fmla="*/ 369106 h 883993"/>
                  <a:gd name="connsiteX32" fmla="*/ 81585 w 893278"/>
                  <a:gd name="connsiteY32" fmla="*/ 330642 h 883993"/>
                  <a:gd name="connsiteX33" fmla="*/ 93596 w 893278"/>
                  <a:gd name="connsiteY33" fmla="*/ 182490 h 883993"/>
                  <a:gd name="connsiteX34" fmla="*/ 140921 w 893278"/>
                  <a:gd name="connsiteY34" fmla="*/ 72488 h 883993"/>
                  <a:gd name="connsiteX35" fmla="*/ 236471 w 893278"/>
                  <a:gd name="connsiteY35" fmla="*/ 56284 h 883993"/>
                  <a:gd name="connsiteX36" fmla="*/ 344233 w 893278"/>
                  <a:gd name="connsiteY36" fmla="*/ 19939 h 883993"/>
                  <a:gd name="connsiteX37" fmla="*/ 397539 w 893278"/>
                  <a:gd name="connsiteY37" fmla="*/ 31455 h 883993"/>
                  <a:gd name="connsiteX38" fmla="*/ 434113 w 893278"/>
                  <a:gd name="connsiteY38" fmla="*/ 227732 h 883993"/>
                  <a:gd name="connsiteX39" fmla="*/ 445943 w 893278"/>
                  <a:gd name="connsiteY39" fmla="*/ 269046 h 883993"/>
                  <a:gd name="connsiteX40" fmla="*/ 444429 w 893278"/>
                  <a:gd name="connsiteY40" fmla="*/ 225367 h 883993"/>
                  <a:gd name="connsiteX41" fmla="*/ 462822 w 893278"/>
                  <a:gd name="connsiteY41" fmla="*/ 18716 h 883993"/>
                  <a:gd name="connsiteX42" fmla="*/ 487088 w 893278"/>
                  <a:gd name="connsiteY42" fmla="*/ 129 h 883993"/>
                  <a:gd name="connsiteX0" fmla="*/ 487088 w 893278"/>
                  <a:gd name="connsiteY0" fmla="*/ 129 h 883993"/>
                  <a:gd name="connsiteX1" fmla="*/ 600500 w 893278"/>
                  <a:gd name="connsiteY1" fmla="*/ 73862 h 883993"/>
                  <a:gd name="connsiteX2" fmla="*/ 697900 w 893278"/>
                  <a:gd name="connsiteY2" fmla="*/ 126282 h 883993"/>
                  <a:gd name="connsiteX3" fmla="*/ 769534 w 893278"/>
                  <a:gd name="connsiteY3" fmla="*/ 225599 h 883993"/>
                  <a:gd name="connsiteX4" fmla="*/ 842586 w 893278"/>
                  <a:gd name="connsiteY4" fmla="*/ 349236 h 883993"/>
                  <a:gd name="connsiteX5" fmla="*/ 722666 w 893278"/>
                  <a:gd name="connsiteY5" fmla="*/ 400702 h 883993"/>
                  <a:gd name="connsiteX6" fmla="*/ 715997 w 893278"/>
                  <a:gd name="connsiteY6" fmla="*/ 402727 h 883993"/>
                  <a:gd name="connsiteX7" fmla="*/ 760215 w 893278"/>
                  <a:gd name="connsiteY7" fmla="*/ 407275 h 883993"/>
                  <a:gd name="connsiteX8" fmla="*/ 863701 w 893278"/>
                  <a:gd name="connsiteY8" fmla="*/ 425616 h 883993"/>
                  <a:gd name="connsiteX9" fmla="*/ 855692 w 893278"/>
                  <a:gd name="connsiteY9" fmla="*/ 546778 h 883993"/>
                  <a:gd name="connsiteX10" fmla="*/ 837075 w 893278"/>
                  <a:gd name="connsiteY10" fmla="*/ 633013 h 883993"/>
                  <a:gd name="connsiteX11" fmla="*/ 781365 w 893278"/>
                  <a:gd name="connsiteY11" fmla="*/ 698801 h 883993"/>
                  <a:gd name="connsiteX12" fmla="*/ 706484 w 893278"/>
                  <a:gd name="connsiteY12" fmla="*/ 783868 h 883993"/>
                  <a:gd name="connsiteX13" fmla="*/ 622619 w 893278"/>
                  <a:gd name="connsiteY13" fmla="*/ 655497 h 883993"/>
                  <a:gd name="connsiteX14" fmla="*/ 569984 w 893278"/>
                  <a:gd name="connsiteY14" fmla="*/ 607979 h 883993"/>
                  <a:gd name="connsiteX15" fmla="*/ 596040 w 893278"/>
                  <a:gd name="connsiteY15" fmla="*/ 687313 h 883993"/>
                  <a:gd name="connsiteX16" fmla="*/ 654319 w 893278"/>
                  <a:gd name="connsiteY16" fmla="*/ 805191 h 883993"/>
                  <a:gd name="connsiteX17" fmla="*/ 548416 w 893278"/>
                  <a:gd name="connsiteY17" fmla="*/ 837333 h 883993"/>
                  <a:gd name="connsiteX18" fmla="*/ 437249 w 893278"/>
                  <a:gd name="connsiteY18" fmla="*/ 883993 h 883993"/>
                  <a:gd name="connsiteX19" fmla="*/ 338865 w 893278"/>
                  <a:gd name="connsiteY19" fmla="*/ 837333 h 883993"/>
                  <a:gd name="connsiteX20" fmla="*/ 263956 w 893278"/>
                  <a:gd name="connsiteY20" fmla="*/ 803721 h 883993"/>
                  <a:gd name="connsiteX21" fmla="*/ 256471 w 893278"/>
                  <a:gd name="connsiteY21" fmla="*/ 696159 h 883993"/>
                  <a:gd name="connsiteX22" fmla="*/ 259190 w 893278"/>
                  <a:gd name="connsiteY22" fmla="*/ 691696 h 883993"/>
                  <a:gd name="connsiteX23" fmla="*/ 234072 w 893278"/>
                  <a:gd name="connsiteY23" fmla="*/ 709370 h 883993"/>
                  <a:gd name="connsiteX24" fmla="*/ 209318 w 893278"/>
                  <a:gd name="connsiteY24" fmla="*/ 721841 h 883993"/>
                  <a:gd name="connsiteX25" fmla="*/ 88834 w 893278"/>
                  <a:gd name="connsiteY25" fmla="*/ 670645 h 883993"/>
                  <a:gd name="connsiteX26" fmla="*/ 1929 w 893278"/>
                  <a:gd name="connsiteY26" fmla="*/ 613819 h 883993"/>
                  <a:gd name="connsiteX27" fmla="*/ 34066 w 893278"/>
                  <a:gd name="connsiteY27" fmla="*/ 480146 h 883993"/>
                  <a:gd name="connsiteX28" fmla="*/ 97322 w 893278"/>
                  <a:gd name="connsiteY28" fmla="*/ 400327 h 883993"/>
                  <a:gd name="connsiteX29" fmla="*/ 186881 w 893278"/>
                  <a:gd name="connsiteY29" fmla="*/ 392096 h 883993"/>
                  <a:gd name="connsiteX30" fmla="*/ 216192 w 893278"/>
                  <a:gd name="connsiteY30" fmla="*/ 394739 h 883993"/>
                  <a:gd name="connsiteX31" fmla="*/ 142713 w 893278"/>
                  <a:gd name="connsiteY31" fmla="*/ 369106 h 883993"/>
                  <a:gd name="connsiteX32" fmla="*/ 81585 w 893278"/>
                  <a:gd name="connsiteY32" fmla="*/ 330642 h 883993"/>
                  <a:gd name="connsiteX33" fmla="*/ 93596 w 893278"/>
                  <a:gd name="connsiteY33" fmla="*/ 182490 h 883993"/>
                  <a:gd name="connsiteX34" fmla="*/ 140921 w 893278"/>
                  <a:gd name="connsiteY34" fmla="*/ 72488 h 883993"/>
                  <a:gd name="connsiteX35" fmla="*/ 236471 w 893278"/>
                  <a:gd name="connsiteY35" fmla="*/ 56284 h 883993"/>
                  <a:gd name="connsiteX36" fmla="*/ 344233 w 893278"/>
                  <a:gd name="connsiteY36" fmla="*/ 19939 h 883993"/>
                  <a:gd name="connsiteX37" fmla="*/ 397539 w 893278"/>
                  <a:gd name="connsiteY37" fmla="*/ 31455 h 883993"/>
                  <a:gd name="connsiteX38" fmla="*/ 434113 w 893278"/>
                  <a:gd name="connsiteY38" fmla="*/ 227732 h 883993"/>
                  <a:gd name="connsiteX39" fmla="*/ 445943 w 893278"/>
                  <a:gd name="connsiteY39" fmla="*/ 269046 h 883993"/>
                  <a:gd name="connsiteX40" fmla="*/ 444429 w 893278"/>
                  <a:gd name="connsiteY40" fmla="*/ 225367 h 883993"/>
                  <a:gd name="connsiteX41" fmla="*/ 462822 w 893278"/>
                  <a:gd name="connsiteY41" fmla="*/ 18716 h 883993"/>
                  <a:gd name="connsiteX42" fmla="*/ 487088 w 893278"/>
                  <a:gd name="connsiteY42" fmla="*/ 129 h 883993"/>
                  <a:gd name="connsiteX0" fmla="*/ 487088 w 893278"/>
                  <a:gd name="connsiteY0" fmla="*/ 129 h 883993"/>
                  <a:gd name="connsiteX1" fmla="*/ 600500 w 893278"/>
                  <a:gd name="connsiteY1" fmla="*/ 73862 h 883993"/>
                  <a:gd name="connsiteX2" fmla="*/ 697900 w 893278"/>
                  <a:gd name="connsiteY2" fmla="*/ 126282 h 883993"/>
                  <a:gd name="connsiteX3" fmla="*/ 769534 w 893278"/>
                  <a:gd name="connsiteY3" fmla="*/ 225599 h 883993"/>
                  <a:gd name="connsiteX4" fmla="*/ 842586 w 893278"/>
                  <a:gd name="connsiteY4" fmla="*/ 349236 h 883993"/>
                  <a:gd name="connsiteX5" fmla="*/ 722666 w 893278"/>
                  <a:gd name="connsiteY5" fmla="*/ 400702 h 883993"/>
                  <a:gd name="connsiteX6" fmla="*/ 715997 w 893278"/>
                  <a:gd name="connsiteY6" fmla="*/ 402727 h 883993"/>
                  <a:gd name="connsiteX7" fmla="*/ 760215 w 893278"/>
                  <a:gd name="connsiteY7" fmla="*/ 407275 h 883993"/>
                  <a:gd name="connsiteX8" fmla="*/ 863701 w 893278"/>
                  <a:gd name="connsiteY8" fmla="*/ 425616 h 883993"/>
                  <a:gd name="connsiteX9" fmla="*/ 855692 w 893278"/>
                  <a:gd name="connsiteY9" fmla="*/ 546778 h 883993"/>
                  <a:gd name="connsiteX10" fmla="*/ 837075 w 893278"/>
                  <a:gd name="connsiteY10" fmla="*/ 633013 h 883993"/>
                  <a:gd name="connsiteX11" fmla="*/ 781365 w 893278"/>
                  <a:gd name="connsiteY11" fmla="*/ 698801 h 883993"/>
                  <a:gd name="connsiteX12" fmla="*/ 706484 w 893278"/>
                  <a:gd name="connsiteY12" fmla="*/ 783868 h 883993"/>
                  <a:gd name="connsiteX13" fmla="*/ 622619 w 893278"/>
                  <a:gd name="connsiteY13" fmla="*/ 655497 h 883993"/>
                  <a:gd name="connsiteX14" fmla="*/ 569984 w 893278"/>
                  <a:gd name="connsiteY14" fmla="*/ 607979 h 883993"/>
                  <a:gd name="connsiteX15" fmla="*/ 603183 w 893278"/>
                  <a:gd name="connsiteY15" fmla="*/ 701601 h 883993"/>
                  <a:gd name="connsiteX16" fmla="*/ 654319 w 893278"/>
                  <a:gd name="connsiteY16" fmla="*/ 805191 h 883993"/>
                  <a:gd name="connsiteX17" fmla="*/ 548416 w 893278"/>
                  <a:gd name="connsiteY17" fmla="*/ 837333 h 883993"/>
                  <a:gd name="connsiteX18" fmla="*/ 437249 w 893278"/>
                  <a:gd name="connsiteY18" fmla="*/ 883993 h 883993"/>
                  <a:gd name="connsiteX19" fmla="*/ 338865 w 893278"/>
                  <a:gd name="connsiteY19" fmla="*/ 837333 h 883993"/>
                  <a:gd name="connsiteX20" fmla="*/ 263956 w 893278"/>
                  <a:gd name="connsiteY20" fmla="*/ 803721 h 883993"/>
                  <a:gd name="connsiteX21" fmla="*/ 256471 w 893278"/>
                  <a:gd name="connsiteY21" fmla="*/ 696159 h 883993"/>
                  <a:gd name="connsiteX22" fmla="*/ 259190 w 893278"/>
                  <a:gd name="connsiteY22" fmla="*/ 691696 h 883993"/>
                  <a:gd name="connsiteX23" fmla="*/ 234072 w 893278"/>
                  <a:gd name="connsiteY23" fmla="*/ 709370 h 883993"/>
                  <a:gd name="connsiteX24" fmla="*/ 209318 w 893278"/>
                  <a:gd name="connsiteY24" fmla="*/ 721841 h 883993"/>
                  <a:gd name="connsiteX25" fmla="*/ 88834 w 893278"/>
                  <a:gd name="connsiteY25" fmla="*/ 670645 h 883993"/>
                  <a:gd name="connsiteX26" fmla="*/ 1929 w 893278"/>
                  <a:gd name="connsiteY26" fmla="*/ 613819 h 883993"/>
                  <a:gd name="connsiteX27" fmla="*/ 34066 w 893278"/>
                  <a:gd name="connsiteY27" fmla="*/ 480146 h 883993"/>
                  <a:gd name="connsiteX28" fmla="*/ 97322 w 893278"/>
                  <a:gd name="connsiteY28" fmla="*/ 400327 h 883993"/>
                  <a:gd name="connsiteX29" fmla="*/ 186881 w 893278"/>
                  <a:gd name="connsiteY29" fmla="*/ 392096 h 883993"/>
                  <a:gd name="connsiteX30" fmla="*/ 216192 w 893278"/>
                  <a:gd name="connsiteY30" fmla="*/ 394739 h 883993"/>
                  <a:gd name="connsiteX31" fmla="*/ 142713 w 893278"/>
                  <a:gd name="connsiteY31" fmla="*/ 369106 h 883993"/>
                  <a:gd name="connsiteX32" fmla="*/ 81585 w 893278"/>
                  <a:gd name="connsiteY32" fmla="*/ 330642 h 883993"/>
                  <a:gd name="connsiteX33" fmla="*/ 93596 w 893278"/>
                  <a:gd name="connsiteY33" fmla="*/ 182490 h 883993"/>
                  <a:gd name="connsiteX34" fmla="*/ 140921 w 893278"/>
                  <a:gd name="connsiteY34" fmla="*/ 72488 h 883993"/>
                  <a:gd name="connsiteX35" fmla="*/ 236471 w 893278"/>
                  <a:gd name="connsiteY35" fmla="*/ 56284 h 883993"/>
                  <a:gd name="connsiteX36" fmla="*/ 344233 w 893278"/>
                  <a:gd name="connsiteY36" fmla="*/ 19939 h 883993"/>
                  <a:gd name="connsiteX37" fmla="*/ 397539 w 893278"/>
                  <a:gd name="connsiteY37" fmla="*/ 31455 h 883993"/>
                  <a:gd name="connsiteX38" fmla="*/ 434113 w 893278"/>
                  <a:gd name="connsiteY38" fmla="*/ 227732 h 883993"/>
                  <a:gd name="connsiteX39" fmla="*/ 445943 w 893278"/>
                  <a:gd name="connsiteY39" fmla="*/ 269046 h 883993"/>
                  <a:gd name="connsiteX40" fmla="*/ 444429 w 893278"/>
                  <a:gd name="connsiteY40" fmla="*/ 225367 h 883993"/>
                  <a:gd name="connsiteX41" fmla="*/ 462822 w 893278"/>
                  <a:gd name="connsiteY41" fmla="*/ 18716 h 883993"/>
                  <a:gd name="connsiteX42" fmla="*/ 487088 w 893278"/>
                  <a:gd name="connsiteY42" fmla="*/ 129 h 883993"/>
                  <a:gd name="connsiteX0" fmla="*/ 487088 w 893278"/>
                  <a:gd name="connsiteY0" fmla="*/ 129 h 883993"/>
                  <a:gd name="connsiteX1" fmla="*/ 600500 w 893278"/>
                  <a:gd name="connsiteY1" fmla="*/ 73862 h 883993"/>
                  <a:gd name="connsiteX2" fmla="*/ 697900 w 893278"/>
                  <a:gd name="connsiteY2" fmla="*/ 126282 h 883993"/>
                  <a:gd name="connsiteX3" fmla="*/ 769534 w 893278"/>
                  <a:gd name="connsiteY3" fmla="*/ 225599 h 883993"/>
                  <a:gd name="connsiteX4" fmla="*/ 842586 w 893278"/>
                  <a:gd name="connsiteY4" fmla="*/ 349236 h 883993"/>
                  <a:gd name="connsiteX5" fmla="*/ 722666 w 893278"/>
                  <a:gd name="connsiteY5" fmla="*/ 400702 h 883993"/>
                  <a:gd name="connsiteX6" fmla="*/ 715997 w 893278"/>
                  <a:gd name="connsiteY6" fmla="*/ 402727 h 883993"/>
                  <a:gd name="connsiteX7" fmla="*/ 760215 w 893278"/>
                  <a:gd name="connsiteY7" fmla="*/ 407275 h 883993"/>
                  <a:gd name="connsiteX8" fmla="*/ 863701 w 893278"/>
                  <a:gd name="connsiteY8" fmla="*/ 425616 h 883993"/>
                  <a:gd name="connsiteX9" fmla="*/ 855692 w 893278"/>
                  <a:gd name="connsiteY9" fmla="*/ 546778 h 883993"/>
                  <a:gd name="connsiteX10" fmla="*/ 837075 w 893278"/>
                  <a:gd name="connsiteY10" fmla="*/ 633013 h 883993"/>
                  <a:gd name="connsiteX11" fmla="*/ 781365 w 893278"/>
                  <a:gd name="connsiteY11" fmla="*/ 698801 h 883993"/>
                  <a:gd name="connsiteX12" fmla="*/ 706484 w 893278"/>
                  <a:gd name="connsiteY12" fmla="*/ 783868 h 883993"/>
                  <a:gd name="connsiteX13" fmla="*/ 622619 w 893278"/>
                  <a:gd name="connsiteY13" fmla="*/ 676928 h 883993"/>
                  <a:gd name="connsiteX14" fmla="*/ 569984 w 893278"/>
                  <a:gd name="connsiteY14" fmla="*/ 607979 h 883993"/>
                  <a:gd name="connsiteX15" fmla="*/ 603183 w 893278"/>
                  <a:gd name="connsiteY15" fmla="*/ 701601 h 883993"/>
                  <a:gd name="connsiteX16" fmla="*/ 654319 w 893278"/>
                  <a:gd name="connsiteY16" fmla="*/ 805191 h 883993"/>
                  <a:gd name="connsiteX17" fmla="*/ 548416 w 893278"/>
                  <a:gd name="connsiteY17" fmla="*/ 837333 h 883993"/>
                  <a:gd name="connsiteX18" fmla="*/ 437249 w 893278"/>
                  <a:gd name="connsiteY18" fmla="*/ 883993 h 883993"/>
                  <a:gd name="connsiteX19" fmla="*/ 338865 w 893278"/>
                  <a:gd name="connsiteY19" fmla="*/ 837333 h 883993"/>
                  <a:gd name="connsiteX20" fmla="*/ 263956 w 893278"/>
                  <a:gd name="connsiteY20" fmla="*/ 803721 h 883993"/>
                  <a:gd name="connsiteX21" fmla="*/ 256471 w 893278"/>
                  <a:gd name="connsiteY21" fmla="*/ 696159 h 883993"/>
                  <a:gd name="connsiteX22" fmla="*/ 259190 w 893278"/>
                  <a:gd name="connsiteY22" fmla="*/ 691696 h 883993"/>
                  <a:gd name="connsiteX23" fmla="*/ 234072 w 893278"/>
                  <a:gd name="connsiteY23" fmla="*/ 709370 h 883993"/>
                  <a:gd name="connsiteX24" fmla="*/ 209318 w 893278"/>
                  <a:gd name="connsiteY24" fmla="*/ 721841 h 883993"/>
                  <a:gd name="connsiteX25" fmla="*/ 88834 w 893278"/>
                  <a:gd name="connsiteY25" fmla="*/ 670645 h 883993"/>
                  <a:gd name="connsiteX26" fmla="*/ 1929 w 893278"/>
                  <a:gd name="connsiteY26" fmla="*/ 613819 h 883993"/>
                  <a:gd name="connsiteX27" fmla="*/ 34066 w 893278"/>
                  <a:gd name="connsiteY27" fmla="*/ 480146 h 883993"/>
                  <a:gd name="connsiteX28" fmla="*/ 97322 w 893278"/>
                  <a:gd name="connsiteY28" fmla="*/ 400327 h 883993"/>
                  <a:gd name="connsiteX29" fmla="*/ 186881 w 893278"/>
                  <a:gd name="connsiteY29" fmla="*/ 392096 h 883993"/>
                  <a:gd name="connsiteX30" fmla="*/ 216192 w 893278"/>
                  <a:gd name="connsiteY30" fmla="*/ 394739 h 883993"/>
                  <a:gd name="connsiteX31" fmla="*/ 142713 w 893278"/>
                  <a:gd name="connsiteY31" fmla="*/ 369106 h 883993"/>
                  <a:gd name="connsiteX32" fmla="*/ 81585 w 893278"/>
                  <a:gd name="connsiteY32" fmla="*/ 330642 h 883993"/>
                  <a:gd name="connsiteX33" fmla="*/ 93596 w 893278"/>
                  <a:gd name="connsiteY33" fmla="*/ 182490 h 883993"/>
                  <a:gd name="connsiteX34" fmla="*/ 140921 w 893278"/>
                  <a:gd name="connsiteY34" fmla="*/ 72488 h 883993"/>
                  <a:gd name="connsiteX35" fmla="*/ 236471 w 893278"/>
                  <a:gd name="connsiteY35" fmla="*/ 56284 h 883993"/>
                  <a:gd name="connsiteX36" fmla="*/ 344233 w 893278"/>
                  <a:gd name="connsiteY36" fmla="*/ 19939 h 883993"/>
                  <a:gd name="connsiteX37" fmla="*/ 397539 w 893278"/>
                  <a:gd name="connsiteY37" fmla="*/ 31455 h 883993"/>
                  <a:gd name="connsiteX38" fmla="*/ 434113 w 893278"/>
                  <a:gd name="connsiteY38" fmla="*/ 227732 h 883993"/>
                  <a:gd name="connsiteX39" fmla="*/ 445943 w 893278"/>
                  <a:gd name="connsiteY39" fmla="*/ 269046 h 883993"/>
                  <a:gd name="connsiteX40" fmla="*/ 444429 w 893278"/>
                  <a:gd name="connsiteY40" fmla="*/ 225367 h 883993"/>
                  <a:gd name="connsiteX41" fmla="*/ 462822 w 893278"/>
                  <a:gd name="connsiteY41" fmla="*/ 18716 h 883993"/>
                  <a:gd name="connsiteX42" fmla="*/ 487088 w 893278"/>
                  <a:gd name="connsiteY42" fmla="*/ 129 h 883993"/>
                  <a:gd name="connsiteX0" fmla="*/ 487088 w 893278"/>
                  <a:gd name="connsiteY0" fmla="*/ 129 h 883993"/>
                  <a:gd name="connsiteX1" fmla="*/ 600500 w 893278"/>
                  <a:gd name="connsiteY1" fmla="*/ 73862 h 883993"/>
                  <a:gd name="connsiteX2" fmla="*/ 697900 w 893278"/>
                  <a:gd name="connsiteY2" fmla="*/ 126282 h 883993"/>
                  <a:gd name="connsiteX3" fmla="*/ 769534 w 893278"/>
                  <a:gd name="connsiteY3" fmla="*/ 225599 h 883993"/>
                  <a:gd name="connsiteX4" fmla="*/ 842586 w 893278"/>
                  <a:gd name="connsiteY4" fmla="*/ 349236 h 883993"/>
                  <a:gd name="connsiteX5" fmla="*/ 722666 w 893278"/>
                  <a:gd name="connsiteY5" fmla="*/ 400702 h 883993"/>
                  <a:gd name="connsiteX6" fmla="*/ 715997 w 893278"/>
                  <a:gd name="connsiteY6" fmla="*/ 402727 h 883993"/>
                  <a:gd name="connsiteX7" fmla="*/ 760215 w 893278"/>
                  <a:gd name="connsiteY7" fmla="*/ 407275 h 883993"/>
                  <a:gd name="connsiteX8" fmla="*/ 863701 w 893278"/>
                  <a:gd name="connsiteY8" fmla="*/ 425616 h 883993"/>
                  <a:gd name="connsiteX9" fmla="*/ 855692 w 893278"/>
                  <a:gd name="connsiteY9" fmla="*/ 546778 h 883993"/>
                  <a:gd name="connsiteX10" fmla="*/ 837075 w 893278"/>
                  <a:gd name="connsiteY10" fmla="*/ 633013 h 883993"/>
                  <a:gd name="connsiteX11" fmla="*/ 781365 w 893278"/>
                  <a:gd name="connsiteY11" fmla="*/ 698801 h 883993"/>
                  <a:gd name="connsiteX12" fmla="*/ 706484 w 893278"/>
                  <a:gd name="connsiteY12" fmla="*/ 783868 h 883993"/>
                  <a:gd name="connsiteX13" fmla="*/ 622619 w 893278"/>
                  <a:gd name="connsiteY13" fmla="*/ 676928 h 883993"/>
                  <a:gd name="connsiteX14" fmla="*/ 569984 w 893278"/>
                  <a:gd name="connsiteY14" fmla="*/ 607979 h 883993"/>
                  <a:gd name="connsiteX15" fmla="*/ 603183 w 893278"/>
                  <a:gd name="connsiteY15" fmla="*/ 701601 h 883993"/>
                  <a:gd name="connsiteX16" fmla="*/ 654319 w 893278"/>
                  <a:gd name="connsiteY16" fmla="*/ 805191 h 883993"/>
                  <a:gd name="connsiteX17" fmla="*/ 548416 w 893278"/>
                  <a:gd name="connsiteY17" fmla="*/ 837333 h 883993"/>
                  <a:gd name="connsiteX18" fmla="*/ 437249 w 893278"/>
                  <a:gd name="connsiteY18" fmla="*/ 883993 h 883993"/>
                  <a:gd name="connsiteX19" fmla="*/ 338865 w 893278"/>
                  <a:gd name="connsiteY19" fmla="*/ 837333 h 883993"/>
                  <a:gd name="connsiteX20" fmla="*/ 263956 w 893278"/>
                  <a:gd name="connsiteY20" fmla="*/ 803721 h 883993"/>
                  <a:gd name="connsiteX21" fmla="*/ 256471 w 893278"/>
                  <a:gd name="connsiteY21" fmla="*/ 696159 h 883993"/>
                  <a:gd name="connsiteX22" fmla="*/ 259190 w 893278"/>
                  <a:gd name="connsiteY22" fmla="*/ 691696 h 883993"/>
                  <a:gd name="connsiteX23" fmla="*/ 234072 w 893278"/>
                  <a:gd name="connsiteY23" fmla="*/ 709370 h 883993"/>
                  <a:gd name="connsiteX24" fmla="*/ 209318 w 893278"/>
                  <a:gd name="connsiteY24" fmla="*/ 721841 h 883993"/>
                  <a:gd name="connsiteX25" fmla="*/ 88834 w 893278"/>
                  <a:gd name="connsiteY25" fmla="*/ 670645 h 883993"/>
                  <a:gd name="connsiteX26" fmla="*/ 1929 w 893278"/>
                  <a:gd name="connsiteY26" fmla="*/ 613819 h 883993"/>
                  <a:gd name="connsiteX27" fmla="*/ 34066 w 893278"/>
                  <a:gd name="connsiteY27" fmla="*/ 480146 h 883993"/>
                  <a:gd name="connsiteX28" fmla="*/ 97322 w 893278"/>
                  <a:gd name="connsiteY28" fmla="*/ 400327 h 883993"/>
                  <a:gd name="connsiteX29" fmla="*/ 186881 w 893278"/>
                  <a:gd name="connsiteY29" fmla="*/ 392096 h 883993"/>
                  <a:gd name="connsiteX30" fmla="*/ 216192 w 893278"/>
                  <a:gd name="connsiteY30" fmla="*/ 385214 h 883993"/>
                  <a:gd name="connsiteX31" fmla="*/ 142713 w 893278"/>
                  <a:gd name="connsiteY31" fmla="*/ 369106 h 883993"/>
                  <a:gd name="connsiteX32" fmla="*/ 81585 w 893278"/>
                  <a:gd name="connsiteY32" fmla="*/ 330642 h 883993"/>
                  <a:gd name="connsiteX33" fmla="*/ 93596 w 893278"/>
                  <a:gd name="connsiteY33" fmla="*/ 182490 h 883993"/>
                  <a:gd name="connsiteX34" fmla="*/ 140921 w 893278"/>
                  <a:gd name="connsiteY34" fmla="*/ 72488 h 883993"/>
                  <a:gd name="connsiteX35" fmla="*/ 236471 w 893278"/>
                  <a:gd name="connsiteY35" fmla="*/ 56284 h 883993"/>
                  <a:gd name="connsiteX36" fmla="*/ 344233 w 893278"/>
                  <a:gd name="connsiteY36" fmla="*/ 19939 h 883993"/>
                  <a:gd name="connsiteX37" fmla="*/ 397539 w 893278"/>
                  <a:gd name="connsiteY37" fmla="*/ 31455 h 883993"/>
                  <a:gd name="connsiteX38" fmla="*/ 434113 w 893278"/>
                  <a:gd name="connsiteY38" fmla="*/ 227732 h 883993"/>
                  <a:gd name="connsiteX39" fmla="*/ 445943 w 893278"/>
                  <a:gd name="connsiteY39" fmla="*/ 269046 h 883993"/>
                  <a:gd name="connsiteX40" fmla="*/ 444429 w 893278"/>
                  <a:gd name="connsiteY40" fmla="*/ 225367 h 883993"/>
                  <a:gd name="connsiteX41" fmla="*/ 462822 w 893278"/>
                  <a:gd name="connsiteY41" fmla="*/ 18716 h 883993"/>
                  <a:gd name="connsiteX42" fmla="*/ 487088 w 893278"/>
                  <a:gd name="connsiteY42" fmla="*/ 129 h 883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893278" h="883993">
                    <a:moveTo>
                      <a:pt x="487088" y="129"/>
                    </a:moveTo>
                    <a:cubicBezTo>
                      <a:pt x="519382" y="3209"/>
                      <a:pt x="571116" y="60416"/>
                      <a:pt x="600500" y="73862"/>
                    </a:cubicBezTo>
                    <a:cubicBezTo>
                      <a:pt x="639680" y="91790"/>
                      <a:pt x="669157" y="99726"/>
                      <a:pt x="697900" y="126282"/>
                    </a:cubicBezTo>
                    <a:cubicBezTo>
                      <a:pt x="726641" y="152838"/>
                      <a:pt x="745420" y="188440"/>
                      <a:pt x="769534" y="225599"/>
                    </a:cubicBezTo>
                    <a:cubicBezTo>
                      <a:pt x="793649" y="262757"/>
                      <a:pt x="890346" y="316019"/>
                      <a:pt x="842586" y="349236"/>
                    </a:cubicBezTo>
                    <a:cubicBezTo>
                      <a:pt x="824676" y="361693"/>
                      <a:pt x="777549" y="382342"/>
                      <a:pt x="722666" y="400702"/>
                    </a:cubicBezTo>
                    <a:lnTo>
                      <a:pt x="715997" y="402727"/>
                    </a:lnTo>
                    <a:lnTo>
                      <a:pt x="760215" y="407275"/>
                    </a:lnTo>
                    <a:cubicBezTo>
                      <a:pt x="806127" y="412651"/>
                      <a:pt x="844322" y="419180"/>
                      <a:pt x="863701" y="425616"/>
                    </a:cubicBezTo>
                    <a:cubicBezTo>
                      <a:pt x="932603" y="448504"/>
                      <a:pt x="860129" y="512211"/>
                      <a:pt x="855692" y="546778"/>
                    </a:cubicBezTo>
                    <a:cubicBezTo>
                      <a:pt x="851254" y="581344"/>
                      <a:pt x="849464" y="607676"/>
                      <a:pt x="837075" y="633013"/>
                    </a:cubicBezTo>
                    <a:cubicBezTo>
                      <a:pt x="824687" y="658350"/>
                      <a:pt x="803130" y="673658"/>
                      <a:pt x="781365" y="698801"/>
                    </a:cubicBezTo>
                    <a:cubicBezTo>
                      <a:pt x="759600" y="723943"/>
                      <a:pt x="732941" y="787513"/>
                      <a:pt x="706484" y="783868"/>
                    </a:cubicBezTo>
                    <a:cubicBezTo>
                      <a:pt x="680027" y="780223"/>
                      <a:pt x="645369" y="706243"/>
                      <a:pt x="622619" y="676928"/>
                    </a:cubicBezTo>
                    <a:cubicBezTo>
                      <a:pt x="599869" y="647613"/>
                      <a:pt x="592078" y="629877"/>
                      <a:pt x="569984" y="607979"/>
                    </a:cubicBezTo>
                    <a:cubicBezTo>
                      <a:pt x="584226" y="642361"/>
                      <a:pt x="588941" y="667219"/>
                      <a:pt x="603183" y="701601"/>
                    </a:cubicBezTo>
                    <a:cubicBezTo>
                      <a:pt x="623857" y="742743"/>
                      <a:pt x="663447" y="782569"/>
                      <a:pt x="654319" y="805191"/>
                    </a:cubicBezTo>
                    <a:cubicBezTo>
                      <a:pt x="645191" y="827813"/>
                      <a:pt x="584595" y="824199"/>
                      <a:pt x="548416" y="837333"/>
                    </a:cubicBezTo>
                    <a:cubicBezTo>
                      <a:pt x="512238" y="850467"/>
                      <a:pt x="472175" y="883992"/>
                      <a:pt x="437249" y="883993"/>
                    </a:cubicBezTo>
                    <a:cubicBezTo>
                      <a:pt x="402323" y="883993"/>
                      <a:pt x="367747" y="850711"/>
                      <a:pt x="338865" y="837333"/>
                    </a:cubicBezTo>
                    <a:cubicBezTo>
                      <a:pt x="309984" y="823955"/>
                      <a:pt x="277689" y="827250"/>
                      <a:pt x="263956" y="803721"/>
                    </a:cubicBezTo>
                    <a:cubicBezTo>
                      <a:pt x="250224" y="780192"/>
                      <a:pt x="250176" y="708792"/>
                      <a:pt x="256471" y="696159"/>
                    </a:cubicBezTo>
                    <a:lnTo>
                      <a:pt x="259190" y="691696"/>
                    </a:lnTo>
                    <a:lnTo>
                      <a:pt x="234072" y="709370"/>
                    </a:lnTo>
                    <a:cubicBezTo>
                      <a:pt x="224974" y="714989"/>
                      <a:pt x="233525" y="728295"/>
                      <a:pt x="209318" y="721841"/>
                    </a:cubicBezTo>
                    <a:cubicBezTo>
                      <a:pt x="185112" y="715387"/>
                      <a:pt x="123399" y="688649"/>
                      <a:pt x="88834" y="670645"/>
                    </a:cubicBezTo>
                    <a:cubicBezTo>
                      <a:pt x="54269" y="652641"/>
                      <a:pt x="11057" y="645569"/>
                      <a:pt x="1929" y="613819"/>
                    </a:cubicBezTo>
                    <a:cubicBezTo>
                      <a:pt x="-7199" y="582070"/>
                      <a:pt x="18167" y="515727"/>
                      <a:pt x="34066" y="480146"/>
                    </a:cubicBezTo>
                    <a:cubicBezTo>
                      <a:pt x="49965" y="444564"/>
                      <a:pt x="71853" y="415002"/>
                      <a:pt x="97322" y="400327"/>
                    </a:cubicBezTo>
                    <a:cubicBezTo>
                      <a:pt x="122791" y="385652"/>
                      <a:pt x="149171" y="391156"/>
                      <a:pt x="186881" y="392096"/>
                    </a:cubicBezTo>
                    <a:lnTo>
                      <a:pt x="216192" y="385214"/>
                    </a:lnTo>
                    <a:lnTo>
                      <a:pt x="142713" y="369106"/>
                    </a:lnTo>
                    <a:cubicBezTo>
                      <a:pt x="115067" y="356854"/>
                      <a:pt x="89771" y="361744"/>
                      <a:pt x="81585" y="330642"/>
                    </a:cubicBezTo>
                    <a:cubicBezTo>
                      <a:pt x="73399" y="299539"/>
                      <a:pt x="83706" y="225515"/>
                      <a:pt x="93596" y="182490"/>
                    </a:cubicBezTo>
                    <a:cubicBezTo>
                      <a:pt x="103486" y="139464"/>
                      <a:pt x="117109" y="93522"/>
                      <a:pt x="140921" y="72488"/>
                    </a:cubicBezTo>
                    <a:cubicBezTo>
                      <a:pt x="164734" y="51454"/>
                      <a:pt x="202585" y="65042"/>
                      <a:pt x="236471" y="56284"/>
                    </a:cubicBezTo>
                    <a:cubicBezTo>
                      <a:pt x="270356" y="47525"/>
                      <a:pt x="317388" y="24077"/>
                      <a:pt x="344233" y="19939"/>
                    </a:cubicBezTo>
                    <a:cubicBezTo>
                      <a:pt x="371077" y="15801"/>
                      <a:pt x="385323" y="24987"/>
                      <a:pt x="397539" y="31455"/>
                    </a:cubicBezTo>
                    <a:cubicBezTo>
                      <a:pt x="446405" y="57329"/>
                      <a:pt x="424881" y="163654"/>
                      <a:pt x="434113" y="227732"/>
                    </a:cubicBezTo>
                    <a:lnTo>
                      <a:pt x="445943" y="269046"/>
                    </a:lnTo>
                    <a:cubicBezTo>
                      <a:pt x="445438" y="254486"/>
                      <a:pt x="444934" y="239927"/>
                      <a:pt x="444429" y="225367"/>
                    </a:cubicBezTo>
                    <a:cubicBezTo>
                      <a:pt x="443983" y="137261"/>
                      <a:pt x="453028" y="47970"/>
                      <a:pt x="462822" y="18716"/>
                    </a:cubicBezTo>
                    <a:cubicBezTo>
                      <a:pt x="467718" y="4089"/>
                      <a:pt x="476323" y="-898"/>
                      <a:pt x="487088" y="129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rgbClr val="FF0066"/>
                  </a:gs>
                  <a:gs pos="70000">
                    <a:srgbClr val="FFCC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AFA07C95-0402-4044-AAFD-1B10298AD3E2}"/>
                  </a:ext>
                </a:extLst>
              </p:cNvPr>
              <p:cNvSpPr/>
              <p:nvPr/>
            </p:nvSpPr>
            <p:spPr>
              <a:xfrm rot="5400000">
                <a:off x="2757376" y="3105718"/>
                <a:ext cx="301496" cy="308326"/>
              </a:xfrm>
              <a:custGeom>
                <a:avLst/>
                <a:gdLst>
                  <a:gd name="connsiteX0" fmla="*/ 213953 w 410823"/>
                  <a:gd name="connsiteY0" fmla="*/ 181253 h 420131"/>
                  <a:gd name="connsiteX1" fmla="*/ 219845 w 410823"/>
                  <a:gd name="connsiteY1" fmla="*/ 167493 h 420131"/>
                  <a:gd name="connsiteX2" fmla="*/ 251798 w 410823"/>
                  <a:gd name="connsiteY2" fmla="*/ 121193 h 420131"/>
                  <a:gd name="connsiteX3" fmla="*/ 270766 w 410823"/>
                  <a:gd name="connsiteY3" fmla="*/ 99943 h 420131"/>
                  <a:gd name="connsiteX4" fmla="*/ 266674 w 410823"/>
                  <a:gd name="connsiteY4" fmla="*/ 93003 h 420131"/>
                  <a:gd name="connsiteX5" fmla="*/ 305567 w 410823"/>
                  <a:gd name="connsiteY5" fmla="*/ 65765 h 420131"/>
                  <a:gd name="connsiteX6" fmla="*/ 331747 w 410823"/>
                  <a:gd name="connsiteY6" fmla="*/ 71559 h 420131"/>
                  <a:gd name="connsiteX7" fmla="*/ 341816 w 410823"/>
                  <a:gd name="connsiteY7" fmla="*/ 88637 h 420131"/>
                  <a:gd name="connsiteX8" fmla="*/ 302923 w 410823"/>
                  <a:gd name="connsiteY8" fmla="*/ 115874 h 420131"/>
                  <a:gd name="connsiteX9" fmla="*/ 290622 w 410823"/>
                  <a:gd name="connsiteY9" fmla="*/ 113152 h 420131"/>
                  <a:gd name="connsiteX10" fmla="*/ 249250 w 410823"/>
                  <a:gd name="connsiteY10" fmla="*/ 160362 h 420131"/>
                  <a:gd name="connsiteX11" fmla="*/ 229623 w 410823"/>
                  <a:gd name="connsiteY11" fmla="*/ 191474 h 420131"/>
                  <a:gd name="connsiteX12" fmla="*/ 231320 w 410823"/>
                  <a:gd name="connsiteY12" fmla="*/ 190989 h 420131"/>
                  <a:gd name="connsiteX13" fmla="*/ 298651 w 410823"/>
                  <a:gd name="connsiteY13" fmla="*/ 182225 h 420131"/>
                  <a:gd name="connsiteX14" fmla="*/ 333244 w 410823"/>
                  <a:gd name="connsiteY14" fmla="*/ 180877 h 420131"/>
                  <a:gd name="connsiteX15" fmla="*/ 335719 w 410823"/>
                  <a:gd name="connsiteY15" fmla="*/ 174044 h 420131"/>
                  <a:gd name="connsiteX16" fmla="*/ 392564 w 410823"/>
                  <a:gd name="connsiteY16" fmla="*/ 181377 h 420131"/>
                  <a:gd name="connsiteX17" fmla="*/ 410023 w 410823"/>
                  <a:gd name="connsiteY17" fmla="*/ 201230 h 420131"/>
                  <a:gd name="connsiteX18" fmla="*/ 403934 w 410823"/>
                  <a:gd name="connsiteY18" fmla="*/ 218044 h 420131"/>
                  <a:gd name="connsiteX19" fmla="*/ 347088 w 410823"/>
                  <a:gd name="connsiteY19" fmla="*/ 210711 h 420131"/>
                  <a:gd name="connsiteX20" fmla="*/ 338884 w 410823"/>
                  <a:gd name="connsiteY20" fmla="*/ 201383 h 420131"/>
                  <a:gd name="connsiteX21" fmla="*/ 262691 w 410823"/>
                  <a:gd name="connsiteY21" fmla="*/ 204855 h 420131"/>
                  <a:gd name="connsiteX22" fmla="*/ 214401 w 410823"/>
                  <a:gd name="connsiteY22" fmla="*/ 212636 h 420131"/>
                  <a:gd name="connsiteX23" fmla="*/ 214401 w 410823"/>
                  <a:gd name="connsiteY23" fmla="*/ 195833 h 420131"/>
                  <a:gd name="connsiteX24" fmla="*/ 225434 w 410823"/>
                  <a:gd name="connsiteY24" fmla="*/ 192674 h 420131"/>
                  <a:gd name="connsiteX25" fmla="*/ 188210 w 410823"/>
                  <a:gd name="connsiteY25" fmla="*/ 385612 h 420131"/>
                  <a:gd name="connsiteX26" fmla="*/ 201771 w 410823"/>
                  <a:gd name="connsiteY26" fmla="*/ 353375 h 420131"/>
                  <a:gd name="connsiteX27" fmla="*/ 213005 w 410823"/>
                  <a:gd name="connsiteY27" fmla="*/ 344783 h 420131"/>
                  <a:gd name="connsiteX28" fmla="*/ 208823 w 410823"/>
                  <a:gd name="connsiteY28" fmla="*/ 264978 h 420131"/>
                  <a:gd name="connsiteX29" fmla="*/ 199453 w 410823"/>
                  <a:gd name="connsiteY29" fmla="*/ 214399 h 420131"/>
                  <a:gd name="connsiteX30" fmla="*/ 219689 w 410823"/>
                  <a:gd name="connsiteY30" fmla="*/ 214399 h 420131"/>
                  <a:gd name="connsiteX31" fmla="*/ 224343 w 410823"/>
                  <a:gd name="connsiteY31" fmla="*/ 228537 h 420131"/>
                  <a:gd name="connsiteX32" fmla="*/ 234222 w 410823"/>
                  <a:gd name="connsiteY32" fmla="*/ 218605 h 420131"/>
                  <a:gd name="connsiteX33" fmla="*/ 247982 w 410823"/>
                  <a:gd name="connsiteY33" fmla="*/ 224497 h 420131"/>
                  <a:gd name="connsiteX34" fmla="*/ 294284 w 410823"/>
                  <a:gd name="connsiteY34" fmla="*/ 256450 h 420131"/>
                  <a:gd name="connsiteX35" fmla="*/ 315534 w 410823"/>
                  <a:gd name="connsiteY35" fmla="*/ 275419 h 420131"/>
                  <a:gd name="connsiteX36" fmla="*/ 322473 w 410823"/>
                  <a:gd name="connsiteY36" fmla="*/ 271328 h 420131"/>
                  <a:gd name="connsiteX37" fmla="*/ 349711 w 410823"/>
                  <a:gd name="connsiteY37" fmla="*/ 310221 h 420131"/>
                  <a:gd name="connsiteX38" fmla="*/ 343917 w 410823"/>
                  <a:gd name="connsiteY38" fmla="*/ 336400 h 420131"/>
                  <a:gd name="connsiteX39" fmla="*/ 326840 w 410823"/>
                  <a:gd name="connsiteY39" fmla="*/ 346469 h 420131"/>
                  <a:gd name="connsiteX40" fmla="*/ 299602 w 410823"/>
                  <a:gd name="connsiteY40" fmla="*/ 307576 h 420131"/>
                  <a:gd name="connsiteX41" fmla="*/ 302324 w 410823"/>
                  <a:gd name="connsiteY41" fmla="*/ 295275 h 420131"/>
                  <a:gd name="connsiteX42" fmla="*/ 255114 w 410823"/>
                  <a:gd name="connsiteY42" fmla="*/ 253903 h 420131"/>
                  <a:gd name="connsiteX43" fmla="*/ 226038 w 410823"/>
                  <a:gd name="connsiteY43" fmla="*/ 235560 h 420131"/>
                  <a:gd name="connsiteX44" fmla="*/ 236077 w 410823"/>
                  <a:gd name="connsiteY44" fmla="*/ 302642 h 420131"/>
                  <a:gd name="connsiteX45" fmla="*/ 237700 w 410823"/>
                  <a:gd name="connsiteY45" fmla="*/ 338875 h 420131"/>
                  <a:gd name="connsiteX46" fmla="*/ 245929 w 410823"/>
                  <a:gd name="connsiteY46" fmla="*/ 341467 h 420131"/>
                  <a:gd name="connsiteX47" fmla="*/ 237097 w 410823"/>
                  <a:gd name="connsiteY47" fmla="*/ 401007 h 420131"/>
                  <a:gd name="connsiteX48" fmla="*/ 213189 w 410823"/>
                  <a:gd name="connsiteY48" fmla="*/ 419293 h 420131"/>
                  <a:gd name="connsiteX49" fmla="*/ 192940 w 410823"/>
                  <a:gd name="connsiteY49" fmla="*/ 412915 h 420131"/>
                  <a:gd name="connsiteX50" fmla="*/ 188210 w 410823"/>
                  <a:gd name="connsiteY50" fmla="*/ 385612 h 420131"/>
                  <a:gd name="connsiteX51" fmla="*/ 61111 w 410823"/>
                  <a:gd name="connsiteY51" fmla="*/ 109909 h 420131"/>
                  <a:gd name="connsiteX52" fmla="*/ 66906 w 410823"/>
                  <a:gd name="connsiteY52" fmla="*/ 83729 h 420131"/>
                  <a:gd name="connsiteX53" fmla="*/ 83983 w 410823"/>
                  <a:gd name="connsiteY53" fmla="*/ 73659 h 420131"/>
                  <a:gd name="connsiteX54" fmla="*/ 111221 w 410823"/>
                  <a:gd name="connsiteY54" fmla="*/ 112552 h 420131"/>
                  <a:gd name="connsiteX55" fmla="*/ 108499 w 410823"/>
                  <a:gd name="connsiteY55" fmla="*/ 124854 h 420131"/>
                  <a:gd name="connsiteX56" fmla="*/ 155709 w 410823"/>
                  <a:gd name="connsiteY56" fmla="*/ 166226 h 420131"/>
                  <a:gd name="connsiteX57" fmla="*/ 184789 w 410823"/>
                  <a:gd name="connsiteY57" fmla="*/ 184571 h 420131"/>
                  <a:gd name="connsiteX58" fmla="*/ 174749 w 410823"/>
                  <a:gd name="connsiteY58" fmla="*/ 117487 h 420131"/>
                  <a:gd name="connsiteX59" fmla="*/ 173126 w 410823"/>
                  <a:gd name="connsiteY59" fmla="*/ 81255 h 420131"/>
                  <a:gd name="connsiteX60" fmla="*/ 164898 w 410823"/>
                  <a:gd name="connsiteY60" fmla="*/ 78663 h 420131"/>
                  <a:gd name="connsiteX61" fmla="*/ 160169 w 410823"/>
                  <a:gd name="connsiteY61" fmla="*/ 51360 h 420131"/>
                  <a:gd name="connsiteX62" fmla="*/ 173729 w 410823"/>
                  <a:gd name="connsiteY62" fmla="*/ 19124 h 420131"/>
                  <a:gd name="connsiteX63" fmla="*/ 197636 w 410823"/>
                  <a:gd name="connsiteY63" fmla="*/ 838 h 420131"/>
                  <a:gd name="connsiteX64" fmla="*/ 217884 w 410823"/>
                  <a:gd name="connsiteY64" fmla="*/ 7216 h 420131"/>
                  <a:gd name="connsiteX65" fmla="*/ 209053 w 410823"/>
                  <a:gd name="connsiteY65" fmla="*/ 66755 h 420131"/>
                  <a:gd name="connsiteX66" fmla="*/ 197820 w 410823"/>
                  <a:gd name="connsiteY66" fmla="*/ 75347 h 420131"/>
                  <a:gd name="connsiteX67" fmla="*/ 202002 w 410823"/>
                  <a:gd name="connsiteY67" fmla="*/ 155151 h 420131"/>
                  <a:gd name="connsiteX68" fmla="*/ 211371 w 410823"/>
                  <a:gd name="connsiteY68" fmla="*/ 205728 h 420131"/>
                  <a:gd name="connsiteX69" fmla="*/ 191137 w 410823"/>
                  <a:gd name="connsiteY69" fmla="*/ 205728 h 420131"/>
                  <a:gd name="connsiteX70" fmla="*/ 186482 w 410823"/>
                  <a:gd name="connsiteY70" fmla="*/ 191590 h 420131"/>
                  <a:gd name="connsiteX71" fmla="*/ 176601 w 410823"/>
                  <a:gd name="connsiteY71" fmla="*/ 201524 h 420131"/>
                  <a:gd name="connsiteX72" fmla="*/ 162841 w 410823"/>
                  <a:gd name="connsiteY72" fmla="*/ 195632 h 420131"/>
                  <a:gd name="connsiteX73" fmla="*/ 116539 w 410823"/>
                  <a:gd name="connsiteY73" fmla="*/ 163679 h 420131"/>
                  <a:gd name="connsiteX74" fmla="*/ 95289 w 410823"/>
                  <a:gd name="connsiteY74" fmla="*/ 144711 h 420131"/>
                  <a:gd name="connsiteX75" fmla="*/ 88349 w 410823"/>
                  <a:gd name="connsiteY75" fmla="*/ 148802 h 420131"/>
                  <a:gd name="connsiteX76" fmla="*/ 61111 w 410823"/>
                  <a:gd name="connsiteY76" fmla="*/ 109909 h 420131"/>
                  <a:gd name="connsiteX77" fmla="*/ 800 w 410823"/>
                  <a:gd name="connsiteY77" fmla="*/ 218901 h 420131"/>
                  <a:gd name="connsiteX78" fmla="*/ 6889 w 410823"/>
                  <a:gd name="connsiteY78" fmla="*/ 202086 h 420131"/>
                  <a:gd name="connsiteX79" fmla="*/ 63735 w 410823"/>
                  <a:gd name="connsiteY79" fmla="*/ 209420 h 420131"/>
                  <a:gd name="connsiteX80" fmla="*/ 71939 w 410823"/>
                  <a:gd name="connsiteY80" fmla="*/ 218748 h 420131"/>
                  <a:gd name="connsiteX81" fmla="*/ 148132 w 410823"/>
                  <a:gd name="connsiteY81" fmla="*/ 215276 h 420131"/>
                  <a:gd name="connsiteX82" fmla="*/ 196422 w 410823"/>
                  <a:gd name="connsiteY82" fmla="*/ 207495 h 420131"/>
                  <a:gd name="connsiteX83" fmla="*/ 196422 w 410823"/>
                  <a:gd name="connsiteY83" fmla="*/ 224298 h 420131"/>
                  <a:gd name="connsiteX84" fmla="*/ 185392 w 410823"/>
                  <a:gd name="connsiteY84" fmla="*/ 227457 h 420131"/>
                  <a:gd name="connsiteX85" fmla="*/ 196871 w 410823"/>
                  <a:gd name="connsiteY85" fmla="*/ 238875 h 420131"/>
                  <a:gd name="connsiteX86" fmla="*/ 190979 w 410823"/>
                  <a:gd name="connsiteY86" fmla="*/ 252635 h 420131"/>
                  <a:gd name="connsiteX87" fmla="*/ 159026 w 410823"/>
                  <a:gd name="connsiteY87" fmla="*/ 298937 h 420131"/>
                  <a:gd name="connsiteX88" fmla="*/ 140058 w 410823"/>
                  <a:gd name="connsiteY88" fmla="*/ 320187 h 420131"/>
                  <a:gd name="connsiteX89" fmla="*/ 144149 w 410823"/>
                  <a:gd name="connsiteY89" fmla="*/ 327127 h 420131"/>
                  <a:gd name="connsiteX90" fmla="*/ 105256 w 410823"/>
                  <a:gd name="connsiteY90" fmla="*/ 354365 h 420131"/>
                  <a:gd name="connsiteX91" fmla="*/ 79075 w 410823"/>
                  <a:gd name="connsiteY91" fmla="*/ 348570 h 420131"/>
                  <a:gd name="connsiteX92" fmla="*/ 69006 w 410823"/>
                  <a:gd name="connsiteY92" fmla="*/ 331493 h 420131"/>
                  <a:gd name="connsiteX93" fmla="*/ 107899 w 410823"/>
                  <a:gd name="connsiteY93" fmla="*/ 304255 h 420131"/>
                  <a:gd name="connsiteX94" fmla="*/ 120201 w 410823"/>
                  <a:gd name="connsiteY94" fmla="*/ 306977 h 420131"/>
                  <a:gd name="connsiteX95" fmla="*/ 161573 w 410823"/>
                  <a:gd name="connsiteY95" fmla="*/ 259767 h 420131"/>
                  <a:gd name="connsiteX96" fmla="*/ 181198 w 410823"/>
                  <a:gd name="connsiteY96" fmla="*/ 228658 h 420131"/>
                  <a:gd name="connsiteX97" fmla="*/ 179504 w 410823"/>
                  <a:gd name="connsiteY97" fmla="*/ 229143 h 420131"/>
                  <a:gd name="connsiteX98" fmla="*/ 112172 w 410823"/>
                  <a:gd name="connsiteY98" fmla="*/ 237907 h 420131"/>
                  <a:gd name="connsiteX99" fmla="*/ 77579 w 410823"/>
                  <a:gd name="connsiteY99" fmla="*/ 239255 h 420131"/>
                  <a:gd name="connsiteX100" fmla="*/ 75104 w 410823"/>
                  <a:gd name="connsiteY100" fmla="*/ 246088 h 420131"/>
                  <a:gd name="connsiteX101" fmla="*/ 18259 w 410823"/>
                  <a:gd name="connsiteY101" fmla="*/ 238754 h 420131"/>
                  <a:gd name="connsiteX102" fmla="*/ 800 w 410823"/>
                  <a:gd name="connsiteY102" fmla="*/ 218901 h 42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410823" h="420131">
                    <a:moveTo>
                      <a:pt x="213953" y="181253"/>
                    </a:moveTo>
                    <a:lnTo>
                      <a:pt x="219845" y="167493"/>
                    </a:lnTo>
                    <a:cubicBezTo>
                      <a:pt x="227966" y="153344"/>
                      <a:pt x="238777" y="137631"/>
                      <a:pt x="251798" y="121193"/>
                    </a:cubicBezTo>
                    <a:lnTo>
                      <a:pt x="270766" y="99943"/>
                    </a:lnTo>
                    <a:lnTo>
                      <a:pt x="266674" y="93003"/>
                    </a:lnTo>
                    <a:cubicBezTo>
                      <a:pt x="267404" y="79166"/>
                      <a:pt x="284817" y="66971"/>
                      <a:pt x="305567" y="65765"/>
                    </a:cubicBezTo>
                    <a:cubicBezTo>
                      <a:pt x="315942" y="65162"/>
                      <a:pt x="325187" y="67421"/>
                      <a:pt x="331747" y="71559"/>
                    </a:cubicBezTo>
                    <a:cubicBezTo>
                      <a:pt x="338306" y="75698"/>
                      <a:pt x="342181" y="81718"/>
                      <a:pt x="341816" y="88637"/>
                    </a:cubicBezTo>
                    <a:cubicBezTo>
                      <a:pt x="341086" y="102473"/>
                      <a:pt x="323673" y="114668"/>
                      <a:pt x="302923" y="115874"/>
                    </a:cubicBezTo>
                    <a:lnTo>
                      <a:pt x="290622" y="113152"/>
                    </a:lnTo>
                    <a:lnTo>
                      <a:pt x="249250" y="160362"/>
                    </a:lnTo>
                    <a:lnTo>
                      <a:pt x="229623" y="191474"/>
                    </a:lnTo>
                    <a:lnTo>
                      <a:pt x="231320" y="190989"/>
                    </a:lnTo>
                    <a:cubicBezTo>
                      <a:pt x="250486" y="187289"/>
                      <a:pt x="273308" y="184294"/>
                      <a:pt x="298651" y="182225"/>
                    </a:cubicBezTo>
                    <a:lnTo>
                      <a:pt x="333244" y="180877"/>
                    </a:lnTo>
                    <a:lnTo>
                      <a:pt x="335719" y="174044"/>
                    </a:lnTo>
                    <a:cubicBezTo>
                      <a:pt x="348277" y="165944"/>
                      <a:pt x="373727" y="169227"/>
                      <a:pt x="392564" y="181377"/>
                    </a:cubicBezTo>
                    <a:cubicBezTo>
                      <a:pt x="401984" y="187453"/>
                      <a:pt x="407965" y="194595"/>
                      <a:pt x="410023" y="201230"/>
                    </a:cubicBezTo>
                    <a:cubicBezTo>
                      <a:pt x="412080" y="207865"/>
                      <a:pt x="410213" y="213994"/>
                      <a:pt x="403934" y="218044"/>
                    </a:cubicBezTo>
                    <a:cubicBezTo>
                      <a:pt x="391376" y="226144"/>
                      <a:pt x="365925" y="222861"/>
                      <a:pt x="347088" y="210711"/>
                    </a:cubicBezTo>
                    <a:lnTo>
                      <a:pt x="338884" y="201383"/>
                    </a:lnTo>
                    <a:lnTo>
                      <a:pt x="262691" y="204855"/>
                    </a:lnTo>
                    <a:lnTo>
                      <a:pt x="214401" y="212636"/>
                    </a:lnTo>
                    <a:lnTo>
                      <a:pt x="214401" y="195833"/>
                    </a:lnTo>
                    <a:lnTo>
                      <a:pt x="225434" y="192674"/>
                    </a:lnTo>
                    <a:close/>
                    <a:moveTo>
                      <a:pt x="188210" y="385612"/>
                    </a:moveTo>
                    <a:cubicBezTo>
                      <a:pt x="189809" y="374837"/>
                      <a:pt x="194455" y="363240"/>
                      <a:pt x="201771" y="353375"/>
                    </a:cubicBezTo>
                    <a:lnTo>
                      <a:pt x="213005" y="344783"/>
                    </a:lnTo>
                    <a:lnTo>
                      <a:pt x="208823" y="264978"/>
                    </a:lnTo>
                    <a:lnTo>
                      <a:pt x="199453" y="214399"/>
                    </a:lnTo>
                    <a:lnTo>
                      <a:pt x="219689" y="214399"/>
                    </a:lnTo>
                    <a:lnTo>
                      <a:pt x="224343" y="228537"/>
                    </a:lnTo>
                    <a:lnTo>
                      <a:pt x="234222" y="218605"/>
                    </a:lnTo>
                    <a:lnTo>
                      <a:pt x="247982" y="224497"/>
                    </a:lnTo>
                    <a:cubicBezTo>
                      <a:pt x="262132" y="232618"/>
                      <a:pt x="277845" y="243429"/>
                      <a:pt x="294284" y="256450"/>
                    </a:cubicBezTo>
                    <a:lnTo>
                      <a:pt x="315534" y="275419"/>
                    </a:lnTo>
                    <a:lnTo>
                      <a:pt x="322473" y="271328"/>
                    </a:lnTo>
                    <a:cubicBezTo>
                      <a:pt x="336311" y="272057"/>
                      <a:pt x="348505" y="289471"/>
                      <a:pt x="349711" y="310221"/>
                    </a:cubicBezTo>
                    <a:cubicBezTo>
                      <a:pt x="350314" y="320596"/>
                      <a:pt x="348056" y="329840"/>
                      <a:pt x="343917" y="336400"/>
                    </a:cubicBezTo>
                    <a:cubicBezTo>
                      <a:pt x="339779" y="342960"/>
                      <a:pt x="333759" y="346835"/>
                      <a:pt x="326840" y="346469"/>
                    </a:cubicBezTo>
                    <a:cubicBezTo>
                      <a:pt x="313004" y="345739"/>
                      <a:pt x="300808" y="328326"/>
                      <a:pt x="299602" y="307576"/>
                    </a:cubicBezTo>
                    <a:lnTo>
                      <a:pt x="302324" y="295275"/>
                    </a:lnTo>
                    <a:lnTo>
                      <a:pt x="255114" y="253903"/>
                    </a:lnTo>
                    <a:lnTo>
                      <a:pt x="226038" y="235560"/>
                    </a:lnTo>
                    <a:lnTo>
                      <a:pt x="236077" y="302642"/>
                    </a:lnTo>
                    <a:lnTo>
                      <a:pt x="237700" y="338875"/>
                    </a:lnTo>
                    <a:lnTo>
                      <a:pt x="245929" y="341467"/>
                    </a:lnTo>
                    <a:cubicBezTo>
                      <a:pt x="255684" y="354620"/>
                      <a:pt x="251729" y="381277"/>
                      <a:pt x="237097" y="401007"/>
                    </a:cubicBezTo>
                    <a:cubicBezTo>
                      <a:pt x="229780" y="410873"/>
                      <a:pt x="221180" y="417137"/>
                      <a:pt x="213189" y="419293"/>
                    </a:cubicBezTo>
                    <a:cubicBezTo>
                      <a:pt x="205199" y="421448"/>
                      <a:pt x="197817" y="419492"/>
                      <a:pt x="192940" y="412915"/>
                    </a:cubicBezTo>
                    <a:cubicBezTo>
                      <a:pt x="188062" y="406339"/>
                      <a:pt x="186612" y="396386"/>
                      <a:pt x="188210" y="385612"/>
                    </a:cubicBezTo>
                    <a:close/>
                    <a:moveTo>
                      <a:pt x="61111" y="109909"/>
                    </a:moveTo>
                    <a:cubicBezTo>
                      <a:pt x="60508" y="99533"/>
                      <a:pt x="62767" y="90289"/>
                      <a:pt x="66906" y="83729"/>
                    </a:cubicBezTo>
                    <a:cubicBezTo>
                      <a:pt x="71045" y="77169"/>
                      <a:pt x="77064" y="73294"/>
                      <a:pt x="83983" y="73659"/>
                    </a:cubicBezTo>
                    <a:cubicBezTo>
                      <a:pt x="97820" y="74389"/>
                      <a:pt x="110015" y="91802"/>
                      <a:pt x="111221" y="112552"/>
                    </a:cubicBezTo>
                    <a:lnTo>
                      <a:pt x="108499" y="124854"/>
                    </a:lnTo>
                    <a:lnTo>
                      <a:pt x="155709" y="166226"/>
                    </a:lnTo>
                    <a:lnTo>
                      <a:pt x="184789" y="184571"/>
                    </a:lnTo>
                    <a:lnTo>
                      <a:pt x="174749" y="117487"/>
                    </a:lnTo>
                    <a:lnTo>
                      <a:pt x="173126" y="81255"/>
                    </a:lnTo>
                    <a:lnTo>
                      <a:pt x="164898" y="78663"/>
                    </a:lnTo>
                    <a:cubicBezTo>
                      <a:pt x="160021" y="72086"/>
                      <a:pt x="158571" y="62134"/>
                      <a:pt x="160169" y="51360"/>
                    </a:cubicBezTo>
                    <a:cubicBezTo>
                      <a:pt x="161767" y="40585"/>
                      <a:pt x="166414" y="28989"/>
                      <a:pt x="173729" y="19124"/>
                    </a:cubicBezTo>
                    <a:cubicBezTo>
                      <a:pt x="181045" y="9258"/>
                      <a:pt x="189646" y="2994"/>
                      <a:pt x="197636" y="838"/>
                    </a:cubicBezTo>
                    <a:cubicBezTo>
                      <a:pt x="205626" y="-1317"/>
                      <a:pt x="213006" y="639"/>
                      <a:pt x="217884" y="7216"/>
                    </a:cubicBezTo>
                    <a:cubicBezTo>
                      <a:pt x="227638" y="20369"/>
                      <a:pt x="223684" y="47025"/>
                      <a:pt x="209053" y="66755"/>
                    </a:cubicBezTo>
                    <a:lnTo>
                      <a:pt x="197820" y="75347"/>
                    </a:lnTo>
                    <a:lnTo>
                      <a:pt x="202002" y="155151"/>
                    </a:lnTo>
                    <a:lnTo>
                      <a:pt x="211371" y="205728"/>
                    </a:lnTo>
                    <a:lnTo>
                      <a:pt x="191137" y="205728"/>
                    </a:lnTo>
                    <a:lnTo>
                      <a:pt x="186482" y="191590"/>
                    </a:lnTo>
                    <a:lnTo>
                      <a:pt x="176601" y="201524"/>
                    </a:lnTo>
                    <a:lnTo>
                      <a:pt x="162841" y="195632"/>
                    </a:lnTo>
                    <a:cubicBezTo>
                      <a:pt x="148691" y="187511"/>
                      <a:pt x="132977" y="176700"/>
                      <a:pt x="116539" y="163679"/>
                    </a:cubicBezTo>
                    <a:lnTo>
                      <a:pt x="95289" y="144711"/>
                    </a:lnTo>
                    <a:lnTo>
                      <a:pt x="88349" y="148802"/>
                    </a:lnTo>
                    <a:cubicBezTo>
                      <a:pt x="74511" y="148073"/>
                      <a:pt x="62317" y="130659"/>
                      <a:pt x="61111" y="109909"/>
                    </a:cubicBezTo>
                    <a:close/>
                    <a:moveTo>
                      <a:pt x="800" y="218901"/>
                    </a:moveTo>
                    <a:cubicBezTo>
                      <a:pt x="-1257" y="212266"/>
                      <a:pt x="610" y="206137"/>
                      <a:pt x="6889" y="202086"/>
                    </a:cubicBezTo>
                    <a:cubicBezTo>
                      <a:pt x="19447" y="193986"/>
                      <a:pt x="44898" y="197269"/>
                      <a:pt x="63735" y="209420"/>
                    </a:cubicBezTo>
                    <a:lnTo>
                      <a:pt x="71939" y="218748"/>
                    </a:lnTo>
                    <a:lnTo>
                      <a:pt x="148132" y="215276"/>
                    </a:lnTo>
                    <a:lnTo>
                      <a:pt x="196422" y="207495"/>
                    </a:lnTo>
                    <a:lnTo>
                      <a:pt x="196422" y="224298"/>
                    </a:lnTo>
                    <a:lnTo>
                      <a:pt x="185392" y="227457"/>
                    </a:lnTo>
                    <a:lnTo>
                      <a:pt x="196871" y="238875"/>
                    </a:lnTo>
                    <a:lnTo>
                      <a:pt x="190979" y="252635"/>
                    </a:lnTo>
                    <a:cubicBezTo>
                      <a:pt x="182858" y="266785"/>
                      <a:pt x="172047" y="282499"/>
                      <a:pt x="159026" y="298937"/>
                    </a:cubicBezTo>
                    <a:lnTo>
                      <a:pt x="140058" y="320187"/>
                    </a:lnTo>
                    <a:lnTo>
                      <a:pt x="144149" y="327127"/>
                    </a:lnTo>
                    <a:cubicBezTo>
                      <a:pt x="143420" y="340965"/>
                      <a:pt x="126006" y="353159"/>
                      <a:pt x="105256" y="354365"/>
                    </a:cubicBezTo>
                    <a:cubicBezTo>
                      <a:pt x="94880" y="354968"/>
                      <a:pt x="85636" y="352709"/>
                      <a:pt x="79075" y="348570"/>
                    </a:cubicBezTo>
                    <a:cubicBezTo>
                      <a:pt x="72516" y="344431"/>
                      <a:pt x="68641" y="338412"/>
                      <a:pt x="69006" y="331493"/>
                    </a:cubicBezTo>
                    <a:cubicBezTo>
                      <a:pt x="69736" y="317656"/>
                      <a:pt x="87149" y="305461"/>
                      <a:pt x="107899" y="304255"/>
                    </a:cubicBezTo>
                    <a:lnTo>
                      <a:pt x="120201" y="306977"/>
                    </a:lnTo>
                    <a:lnTo>
                      <a:pt x="161573" y="259767"/>
                    </a:lnTo>
                    <a:lnTo>
                      <a:pt x="181198" y="228658"/>
                    </a:lnTo>
                    <a:lnTo>
                      <a:pt x="179504" y="229143"/>
                    </a:lnTo>
                    <a:cubicBezTo>
                      <a:pt x="160337" y="232843"/>
                      <a:pt x="137515" y="235838"/>
                      <a:pt x="112172" y="237907"/>
                    </a:cubicBezTo>
                    <a:lnTo>
                      <a:pt x="77579" y="239255"/>
                    </a:lnTo>
                    <a:lnTo>
                      <a:pt x="75104" y="246088"/>
                    </a:lnTo>
                    <a:cubicBezTo>
                      <a:pt x="62546" y="254189"/>
                      <a:pt x="37096" y="250905"/>
                      <a:pt x="18259" y="238754"/>
                    </a:cubicBezTo>
                    <a:cubicBezTo>
                      <a:pt x="8839" y="232679"/>
                      <a:pt x="2858" y="225537"/>
                      <a:pt x="800" y="218901"/>
                    </a:cubicBezTo>
                    <a:close/>
                  </a:path>
                </a:pathLst>
              </a:custGeom>
              <a:solidFill>
                <a:srgbClr val="FFFF99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099A3E8C-5007-4462-AEF2-D05B06930848}"/>
                  </a:ext>
                </a:extLst>
              </p:cNvPr>
              <p:cNvSpPr/>
              <p:nvPr/>
            </p:nvSpPr>
            <p:spPr>
              <a:xfrm rot="6379121">
                <a:off x="2806176" y="3155624"/>
                <a:ext cx="203896" cy="208514"/>
              </a:xfrm>
              <a:custGeom>
                <a:avLst/>
                <a:gdLst>
                  <a:gd name="connsiteX0" fmla="*/ 213953 w 410823"/>
                  <a:gd name="connsiteY0" fmla="*/ 181253 h 420131"/>
                  <a:gd name="connsiteX1" fmla="*/ 219845 w 410823"/>
                  <a:gd name="connsiteY1" fmla="*/ 167493 h 420131"/>
                  <a:gd name="connsiteX2" fmla="*/ 251798 w 410823"/>
                  <a:gd name="connsiteY2" fmla="*/ 121193 h 420131"/>
                  <a:gd name="connsiteX3" fmla="*/ 270766 w 410823"/>
                  <a:gd name="connsiteY3" fmla="*/ 99943 h 420131"/>
                  <a:gd name="connsiteX4" fmla="*/ 266674 w 410823"/>
                  <a:gd name="connsiteY4" fmla="*/ 93003 h 420131"/>
                  <a:gd name="connsiteX5" fmla="*/ 305567 w 410823"/>
                  <a:gd name="connsiteY5" fmla="*/ 65765 h 420131"/>
                  <a:gd name="connsiteX6" fmla="*/ 331747 w 410823"/>
                  <a:gd name="connsiteY6" fmla="*/ 71559 h 420131"/>
                  <a:gd name="connsiteX7" fmla="*/ 341816 w 410823"/>
                  <a:gd name="connsiteY7" fmla="*/ 88637 h 420131"/>
                  <a:gd name="connsiteX8" fmla="*/ 302923 w 410823"/>
                  <a:gd name="connsiteY8" fmla="*/ 115874 h 420131"/>
                  <a:gd name="connsiteX9" fmla="*/ 290622 w 410823"/>
                  <a:gd name="connsiteY9" fmla="*/ 113152 h 420131"/>
                  <a:gd name="connsiteX10" fmla="*/ 249250 w 410823"/>
                  <a:gd name="connsiteY10" fmla="*/ 160362 h 420131"/>
                  <a:gd name="connsiteX11" fmla="*/ 229623 w 410823"/>
                  <a:gd name="connsiteY11" fmla="*/ 191474 h 420131"/>
                  <a:gd name="connsiteX12" fmla="*/ 231320 w 410823"/>
                  <a:gd name="connsiteY12" fmla="*/ 190989 h 420131"/>
                  <a:gd name="connsiteX13" fmla="*/ 298651 w 410823"/>
                  <a:gd name="connsiteY13" fmla="*/ 182225 h 420131"/>
                  <a:gd name="connsiteX14" fmla="*/ 333244 w 410823"/>
                  <a:gd name="connsiteY14" fmla="*/ 180877 h 420131"/>
                  <a:gd name="connsiteX15" fmla="*/ 335719 w 410823"/>
                  <a:gd name="connsiteY15" fmla="*/ 174044 h 420131"/>
                  <a:gd name="connsiteX16" fmla="*/ 392564 w 410823"/>
                  <a:gd name="connsiteY16" fmla="*/ 181377 h 420131"/>
                  <a:gd name="connsiteX17" fmla="*/ 410023 w 410823"/>
                  <a:gd name="connsiteY17" fmla="*/ 201230 h 420131"/>
                  <a:gd name="connsiteX18" fmla="*/ 403934 w 410823"/>
                  <a:gd name="connsiteY18" fmla="*/ 218044 h 420131"/>
                  <a:gd name="connsiteX19" fmla="*/ 347088 w 410823"/>
                  <a:gd name="connsiteY19" fmla="*/ 210711 h 420131"/>
                  <a:gd name="connsiteX20" fmla="*/ 338884 w 410823"/>
                  <a:gd name="connsiteY20" fmla="*/ 201383 h 420131"/>
                  <a:gd name="connsiteX21" fmla="*/ 262691 w 410823"/>
                  <a:gd name="connsiteY21" fmla="*/ 204855 h 420131"/>
                  <a:gd name="connsiteX22" fmla="*/ 214401 w 410823"/>
                  <a:gd name="connsiteY22" fmla="*/ 212636 h 420131"/>
                  <a:gd name="connsiteX23" fmla="*/ 214401 w 410823"/>
                  <a:gd name="connsiteY23" fmla="*/ 195833 h 420131"/>
                  <a:gd name="connsiteX24" fmla="*/ 225434 w 410823"/>
                  <a:gd name="connsiteY24" fmla="*/ 192674 h 420131"/>
                  <a:gd name="connsiteX25" fmla="*/ 188210 w 410823"/>
                  <a:gd name="connsiteY25" fmla="*/ 385612 h 420131"/>
                  <a:gd name="connsiteX26" fmla="*/ 201771 w 410823"/>
                  <a:gd name="connsiteY26" fmla="*/ 353375 h 420131"/>
                  <a:gd name="connsiteX27" fmla="*/ 213005 w 410823"/>
                  <a:gd name="connsiteY27" fmla="*/ 344783 h 420131"/>
                  <a:gd name="connsiteX28" fmla="*/ 208823 w 410823"/>
                  <a:gd name="connsiteY28" fmla="*/ 264978 h 420131"/>
                  <a:gd name="connsiteX29" fmla="*/ 199453 w 410823"/>
                  <a:gd name="connsiteY29" fmla="*/ 214399 h 420131"/>
                  <a:gd name="connsiteX30" fmla="*/ 219689 w 410823"/>
                  <a:gd name="connsiteY30" fmla="*/ 214399 h 420131"/>
                  <a:gd name="connsiteX31" fmla="*/ 224343 w 410823"/>
                  <a:gd name="connsiteY31" fmla="*/ 228537 h 420131"/>
                  <a:gd name="connsiteX32" fmla="*/ 234222 w 410823"/>
                  <a:gd name="connsiteY32" fmla="*/ 218605 h 420131"/>
                  <a:gd name="connsiteX33" fmla="*/ 247982 w 410823"/>
                  <a:gd name="connsiteY33" fmla="*/ 224497 h 420131"/>
                  <a:gd name="connsiteX34" fmla="*/ 294284 w 410823"/>
                  <a:gd name="connsiteY34" fmla="*/ 256450 h 420131"/>
                  <a:gd name="connsiteX35" fmla="*/ 315534 w 410823"/>
                  <a:gd name="connsiteY35" fmla="*/ 275419 h 420131"/>
                  <a:gd name="connsiteX36" fmla="*/ 322473 w 410823"/>
                  <a:gd name="connsiteY36" fmla="*/ 271328 h 420131"/>
                  <a:gd name="connsiteX37" fmla="*/ 349711 w 410823"/>
                  <a:gd name="connsiteY37" fmla="*/ 310221 h 420131"/>
                  <a:gd name="connsiteX38" fmla="*/ 343917 w 410823"/>
                  <a:gd name="connsiteY38" fmla="*/ 336400 h 420131"/>
                  <a:gd name="connsiteX39" fmla="*/ 326840 w 410823"/>
                  <a:gd name="connsiteY39" fmla="*/ 346469 h 420131"/>
                  <a:gd name="connsiteX40" fmla="*/ 299602 w 410823"/>
                  <a:gd name="connsiteY40" fmla="*/ 307576 h 420131"/>
                  <a:gd name="connsiteX41" fmla="*/ 302324 w 410823"/>
                  <a:gd name="connsiteY41" fmla="*/ 295275 h 420131"/>
                  <a:gd name="connsiteX42" fmla="*/ 255114 w 410823"/>
                  <a:gd name="connsiteY42" fmla="*/ 253903 h 420131"/>
                  <a:gd name="connsiteX43" fmla="*/ 226038 w 410823"/>
                  <a:gd name="connsiteY43" fmla="*/ 235560 h 420131"/>
                  <a:gd name="connsiteX44" fmla="*/ 236077 w 410823"/>
                  <a:gd name="connsiteY44" fmla="*/ 302642 h 420131"/>
                  <a:gd name="connsiteX45" fmla="*/ 237700 w 410823"/>
                  <a:gd name="connsiteY45" fmla="*/ 338875 h 420131"/>
                  <a:gd name="connsiteX46" fmla="*/ 245929 w 410823"/>
                  <a:gd name="connsiteY46" fmla="*/ 341467 h 420131"/>
                  <a:gd name="connsiteX47" fmla="*/ 237097 w 410823"/>
                  <a:gd name="connsiteY47" fmla="*/ 401007 h 420131"/>
                  <a:gd name="connsiteX48" fmla="*/ 213189 w 410823"/>
                  <a:gd name="connsiteY48" fmla="*/ 419293 h 420131"/>
                  <a:gd name="connsiteX49" fmla="*/ 192940 w 410823"/>
                  <a:gd name="connsiteY49" fmla="*/ 412915 h 420131"/>
                  <a:gd name="connsiteX50" fmla="*/ 188210 w 410823"/>
                  <a:gd name="connsiteY50" fmla="*/ 385612 h 420131"/>
                  <a:gd name="connsiteX51" fmla="*/ 61111 w 410823"/>
                  <a:gd name="connsiteY51" fmla="*/ 109909 h 420131"/>
                  <a:gd name="connsiteX52" fmla="*/ 66906 w 410823"/>
                  <a:gd name="connsiteY52" fmla="*/ 83729 h 420131"/>
                  <a:gd name="connsiteX53" fmla="*/ 83983 w 410823"/>
                  <a:gd name="connsiteY53" fmla="*/ 73659 h 420131"/>
                  <a:gd name="connsiteX54" fmla="*/ 111221 w 410823"/>
                  <a:gd name="connsiteY54" fmla="*/ 112552 h 420131"/>
                  <a:gd name="connsiteX55" fmla="*/ 108499 w 410823"/>
                  <a:gd name="connsiteY55" fmla="*/ 124854 h 420131"/>
                  <a:gd name="connsiteX56" fmla="*/ 155709 w 410823"/>
                  <a:gd name="connsiteY56" fmla="*/ 166226 h 420131"/>
                  <a:gd name="connsiteX57" fmla="*/ 184789 w 410823"/>
                  <a:gd name="connsiteY57" fmla="*/ 184571 h 420131"/>
                  <a:gd name="connsiteX58" fmla="*/ 174749 w 410823"/>
                  <a:gd name="connsiteY58" fmla="*/ 117487 h 420131"/>
                  <a:gd name="connsiteX59" fmla="*/ 173126 w 410823"/>
                  <a:gd name="connsiteY59" fmla="*/ 81255 h 420131"/>
                  <a:gd name="connsiteX60" fmla="*/ 164898 w 410823"/>
                  <a:gd name="connsiteY60" fmla="*/ 78663 h 420131"/>
                  <a:gd name="connsiteX61" fmla="*/ 160169 w 410823"/>
                  <a:gd name="connsiteY61" fmla="*/ 51360 h 420131"/>
                  <a:gd name="connsiteX62" fmla="*/ 173729 w 410823"/>
                  <a:gd name="connsiteY62" fmla="*/ 19124 h 420131"/>
                  <a:gd name="connsiteX63" fmla="*/ 197636 w 410823"/>
                  <a:gd name="connsiteY63" fmla="*/ 838 h 420131"/>
                  <a:gd name="connsiteX64" fmla="*/ 217884 w 410823"/>
                  <a:gd name="connsiteY64" fmla="*/ 7216 h 420131"/>
                  <a:gd name="connsiteX65" fmla="*/ 209053 w 410823"/>
                  <a:gd name="connsiteY65" fmla="*/ 66755 h 420131"/>
                  <a:gd name="connsiteX66" fmla="*/ 197820 w 410823"/>
                  <a:gd name="connsiteY66" fmla="*/ 75347 h 420131"/>
                  <a:gd name="connsiteX67" fmla="*/ 202002 w 410823"/>
                  <a:gd name="connsiteY67" fmla="*/ 155151 h 420131"/>
                  <a:gd name="connsiteX68" fmla="*/ 211371 w 410823"/>
                  <a:gd name="connsiteY68" fmla="*/ 205728 h 420131"/>
                  <a:gd name="connsiteX69" fmla="*/ 191137 w 410823"/>
                  <a:gd name="connsiteY69" fmla="*/ 205728 h 420131"/>
                  <a:gd name="connsiteX70" fmla="*/ 186482 w 410823"/>
                  <a:gd name="connsiteY70" fmla="*/ 191590 h 420131"/>
                  <a:gd name="connsiteX71" fmla="*/ 176601 w 410823"/>
                  <a:gd name="connsiteY71" fmla="*/ 201524 h 420131"/>
                  <a:gd name="connsiteX72" fmla="*/ 162841 w 410823"/>
                  <a:gd name="connsiteY72" fmla="*/ 195632 h 420131"/>
                  <a:gd name="connsiteX73" fmla="*/ 116539 w 410823"/>
                  <a:gd name="connsiteY73" fmla="*/ 163679 h 420131"/>
                  <a:gd name="connsiteX74" fmla="*/ 95289 w 410823"/>
                  <a:gd name="connsiteY74" fmla="*/ 144711 h 420131"/>
                  <a:gd name="connsiteX75" fmla="*/ 88349 w 410823"/>
                  <a:gd name="connsiteY75" fmla="*/ 148802 h 420131"/>
                  <a:gd name="connsiteX76" fmla="*/ 61111 w 410823"/>
                  <a:gd name="connsiteY76" fmla="*/ 109909 h 420131"/>
                  <a:gd name="connsiteX77" fmla="*/ 800 w 410823"/>
                  <a:gd name="connsiteY77" fmla="*/ 218901 h 420131"/>
                  <a:gd name="connsiteX78" fmla="*/ 6889 w 410823"/>
                  <a:gd name="connsiteY78" fmla="*/ 202086 h 420131"/>
                  <a:gd name="connsiteX79" fmla="*/ 63735 w 410823"/>
                  <a:gd name="connsiteY79" fmla="*/ 209420 h 420131"/>
                  <a:gd name="connsiteX80" fmla="*/ 71939 w 410823"/>
                  <a:gd name="connsiteY80" fmla="*/ 218748 h 420131"/>
                  <a:gd name="connsiteX81" fmla="*/ 148132 w 410823"/>
                  <a:gd name="connsiteY81" fmla="*/ 215276 h 420131"/>
                  <a:gd name="connsiteX82" fmla="*/ 196422 w 410823"/>
                  <a:gd name="connsiteY82" fmla="*/ 207495 h 420131"/>
                  <a:gd name="connsiteX83" fmla="*/ 196422 w 410823"/>
                  <a:gd name="connsiteY83" fmla="*/ 224298 h 420131"/>
                  <a:gd name="connsiteX84" fmla="*/ 185392 w 410823"/>
                  <a:gd name="connsiteY84" fmla="*/ 227457 h 420131"/>
                  <a:gd name="connsiteX85" fmla="*/ 196871 w 410823"/>
                  <a:gd name="connsiteY85" fmla="*/ 238875 h 420131"/>
                  <a:gd name="connsiteX86" fmla="*/ 190979 w 410823"/>
                  <a:gd name="connsiteY86" fmla="*/ 252635 h 420131"/>
                  <a:gd name="connsiteX87" fmla="*/ 159026 w 410823"/>
                  <a:gd name="connsiteY87" fmla="*/ 298937 h 420131"/>
                  <a:gd name="connsiteX88" fmla="*/ 140058 w 410823"/>
                  <a:gd name="connsiteY88" fmla="*/ 320187 h 420131"/>
                  <a:gd name="connsiteX89" fmla="*/ 144149 w 410823"/>
                  <a:gd name="connsiteY89" fmla="*/ 327127 h 420131"/>
                  <a:gd name="connsiteX90" fmla="*/ 105256 w 410823"/>
                  <a:gd name="connsiteY90" fmla="*/ 354365 h 420131"/>
                  <a:gd name="connsiteX91" fmla="*/ 79075 w 410823"/>
                  <a:gd name="connsiteY91" fmla="*/ 348570 h 420131"/>
                  <a:gd name="connsiteX92" fmla="*/ 69006 w 410823"/>
                  <a:gd name="connsiteY92" fmla="*/ 331493 h 420131"/>
                  <a:gd name="connsiteX93" fmla="*/ 107899 w 410823"/>
                  <a:gd name="connsiteY93" fmla="*/ 304255 h 420131"/>
                  <a:gd name="connsiteX94" fmla="*/ 120201 w 410823"/>
                  <a:gd name="connsiteY94" fmla="*/ 306977 h 420131"/>
                  <a:gd name="connsiteX95" fmla="*/ 161573 w 410823"/>
                  <a:gd name="connsiteY95" fmla="*/ 259767 h 420131"/>
                  <a:gd name="connsiteX96" fmla="*/ 181198 w 410823"/>
                  <a:gd name="connsiteY96" fmla="*/ 228658 h 420131"/>
                  <a:gd name="connsiteX97" fmla="*/ 179504 w 410823"/>
                  <a:gd name="connsiteY97" fmla="*/ 229143 h 420131"/>
                  <a:gd name="connsiteX98" fmla="*/ 112172 w 410823"/>
                  <a:gd name="connsiteY98" fmla="*/ 237907 h 420131"/>
                  <a:gd name="connsiteX99" fmla="*/ 77579 w 410823"/>
                  <a:gd name="connsiteY99" fmla="*/ 239255 h 420131"/>
                  <a:gd name="connsiteX100" fmla="*/ 75104 w 410823"/>
                  <a:gd name="connsiteY100" fmla="*/ 246088 h 420131"/>
                  <a:gd name="connsiteX101" fmla="*/ 18259 w 410823"/>
                  <a:gd name="connsiteY101" fmla="*/ 238754 h 420131"/>
                  <a:gd name="connsiteX102" fmla="*/ 800 w 410823"/>
                  <a:gd name="connsiteY102" fmla="*/ 218901 h 420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410823" h="420131">
                    <a:moveTo>
                      <a:pt x="213953" y="181253"/>
                    </a:moveTo>
                    <a:lnTo>
                      <a:pt x="219845" y="167493"/>
                    </a:lnTo>
                    <a:cubicBezTo>
                      <a:pt x="227966" y="153344"/>
                      <a:pt x="238777" y="137631"/>
                      <a:pt x="251798" y="121193"/>
                    </a:cubicBezTo>
                    <a:lnTo>
                      <a:pt x="270766" y="99943"/>
                    </a:lnTo>
                    <a:lnTo>
                      <a:pt x="266674" y="93003"/>
                    </a:lnTo>
                    <a:cubicBezTo>
                      <a:pt x="267404" y="79166"/>
                      <a:pt x="284817" y="66971"/>
                      <a:pt x="305567" y="65765"/>
                    </a:cubicBezTo>
                    <a:cubicBezTo>
                      <a:pt x="315942" y="65162"/>
                      <a:pt x="325187" y="67421"/>
                      <a:pt x="331747" y="71559"/>
                    </a:cubicBezTo>
                    <a:cubicBezTo>
                      <a:pt x="338306" y="75698"/>
                      <a:pt x="342181" y="81718"/>
                      <a:pt x="341816" y="88637"/>
                    </a:cubicBezTo>
                    <a:cubicBezTo>
                      <a:pt x="341086" y="102473"/>
                      <a:pt x="323673" y="114668"/>
                      <a:pt x="302923" y="115874"/>
                    </a:cubicBezTo>
                    <a:lnTo>
                      <a:pt x="290622" y="113152"/>
                    </a:lnTo>
                    <a:lnTo>
                      <a:pt x="249250" y="160362"/>
                    </a:lnTo>
                    <a:lnTo>
                      <a:pt x="229623" y="191474"/>
                    </a:lnTo>
                    <a:lnTo>
                      <a:pt x="231320" y="190989"/>
                    </a:lnTo>
                    <a:cubicBezTo>
                      <a:pt x="250486" y="187289"/>
                      <a:pt x="273308" y="184294"/>
                      <a:pt x="298651" y="182225"/>
                    </a:cubicBezTo>
                    <a:lnTo>
                      <a:pt x="333244" y="180877"/>
                    </a:lnTo>
                    <a:lnTo>
                      <a:pt x="335719" y="174044"/>
                    </a:lnTo>
                    <a:cubicBezTo>
                      <a:pt x="348277" y="165944"/>
                      <a:pt x="373727" y="169227"/>
                      <a:pt x="392564" y="181377"/>
                    </a:cubicBezTo>
                    <a:cubicBezTo>
                      <a:pt x="401984" y="187453"/>
                      <a:pt x="407965" y="194595"/>
                      <a:pt x="410023" y="201230"/>
                    </a:cubicBezTo>
                    <a:cubicBezTo>
                      <a:pt x="412080" y="207865"/>
                      <a:pt x="410213" y="213994"/>
                      <a:pt x="403934" y="218044"/>
                    </a:cubicBezTo>
                    <a:cubicBezTo>
                      <a:pt x="391376" y="226144"/>
                      <a:pt x="365925" y="222861"/>
                      <a:pt x="347088" y="210711"/>
                    </a:cubicBezTo>
                    <a:lnTo>
                      <a:pt x="338884" y="201383"/>
                    </a:lnTo>
                    <a:lnTo>
                      <a:pt x="262691" y="204855"/>
                    </a:lnTo>
                    <a:lnTo>
                      <a:pt x="214401" y="212636"/>
                    </a:lnTo>
                    <a:lnTo>
                      <a:pt x="214401" y="195833"/>
                    </a:lnTo>
                    <a:lnTo>
                      <a:pt x="225434" y="192674"/>
                    </a:lnTo>
                    <a:close/>
                    <a:moveTo>
                      <a:pt x="188210" y="385612"/>
                    </a:moveTo>
                    <a:cubicBezTo>
                      <a:pt x="189809" y="374837"/>
                      <a:pt x="194455" y="363240"/>
                      <a:pt x="201771" y="353375"/>
                    </a:cubicBezTo>
                    <a:lnTo>
                      <a:pt x="213005" y="344783"/>
                    </a:lnTo>
                    <a:lnTo>
                      <a:pt x="208823" y="264978"/>
                    </a:lnTo>
                    <a:lnTo>
                      <a:pt x="199453" y="214399"/>
                    </a:lnTo>
                    <a:lnTo>
                      <a:pt x="219689" y="214399"/>
                    </a:lnTo>
                    <a:lnTo>
                      <a:pt x="224343" y="228537"/>
                    </a:lnTo>
                    <a:lnTo>
                      <a:pt x="234222" y="218605"/>
                    </a:lnTo>
                    <a:lnTo>
                      <a:pt x="247982" y="224497"/>
                    </a:lnTo>
                    <a:cubicBezTo>
                      <a:pt x="262132" y="232618"/>
                      <a:pt x="277845" y="243429"/>
                      <a:pt x="294284" y="256450"/>
                    </a:cubicBezTo>
                    <a:lnTo>
                      <a:pt x="315534" y="275419"/>
                    </a:lnTo>
                    <a:lnTo>
                      <a:pt x="322473" y="271328"/>
                    </a:lnTo>
                    <a:cubicBezTo>
                      <a:pt x="336311" y="272057"/>
                      <a:pt x="348505" y="289471"/>
                      <a:pt x="349711" y="310221"/>
                    </a:cubicBezTo>
                    <a:cubicBezTo>
                      <a:pt x="350314" y="320596"/>
                      <a:pt x="348056" y="329840"/>
                      <a:pt x="343917" y="336400"/>
                    </a:cubicBezTo>
                    <a:cubicBezTo>
                      <a:pt x="339779" y="342960"/>
                      <a:pt x="333759" y="346835"/>
                      <a:pt x="326840" y="346469"/>
                    </a:cubicBezTo>
                    <a:cubicBezTo>
                      <a:pt x="313004" y="345739"/>
                      <a:pt x="300808" y="328326"/>
                      <a:pt x="299602" y="307576"/>
                    </a:cubicBezTo>
                    <a:lnTo>
                      <a:pt x="302324" y="295275"/>
                    </a:lnTo>
                    <a:lnTo>
                      <a:pt x="255114" y="253903"/>
                    </a:lnTo>
                    <a:lnTo>
                      <a:pt x="226038" y="235560"/>
                    </a:lnTo>
                    <a:lnTo>
                      <a:pt x="236077" y="302642"/>
                    </a:lnTo>
                    <a:lnTo>
                      <a:pt x="237700" y="338875"/>
                    </a:lnTo>
                    <a:lnTo>
                      <a:pt x="245929" y="341467"/>
                    </a:lnTo>
                    <a:cubicBezTo>
                      <a:pt x="255684" y="354620"/>
                      <a:pt x="251729" y="381277"/>
                      <a:pt x="237097" y="401007"/>
                    </a:cubicBezTo>
                    <a:cubicBezTo>
                      <a:pt x="229780" y="410873"/>
                      <a:pt x="221180" y="417137"/>
                      <a:pt x="213189" y="419293"/>
                    </a:cubicBezTo>
                    <a:cubicBezTo>
                      <a:pt x="205199" y="421448"/>
                      <a:pt x="197817" y="419492"/>
                      <a:pt x="192940" y="412915"/>
                    </a:cubicBezTo>
                    <a:cubicBezTo>
                      <a:pt x="188062" y="406339"/>
                      <a:pt x="186612" y="396386"/>
                      <a:pt x="188210" y="385612"/>
                    </a:cubicBezTo>
                    <a:close/>
                    <a:moveTo>
                      <a:pt x="61111" y="109909"/>
                    </a:moveTo>
                    <a:cubicBezTo>
                      <a:pt x="60508" y="99533"/>
                      <a:pt x="62767" y="90289"/>
                      <a:pt x="66906" y="83729"/>
                    </a:cubicBezTo>
                    <a:cubicBezTo>
                      <a:pt x="71045" y="77169"/>
                      <a:pt x="77064" y="73294"/>
                      <a:pt x="83983" y="73659"/>
                    </a:cubicBezTo>
                    <a:cubicBezTo>
                      <a:pt x="97820" y="74389"/>
                      <a:pt x="110015" y="91802"/>
                      <a:pt x="111221" y="112552"/>
                    </a:cubicBezTo>
                    <a:lnTo>
                      <a:pt x="108499" y="124854"/>
                    </a:lnTo>
                    <a:lnTo>
                      <a:pt x="155709" y="166226"/>
                    </a:lnTo>
                    <a:lnTo>
                      <a:pt x="184789" y="184571"/>
                    </a:lnTo>
                    <a:lnTo>
                      <a:pt x="174749" y="117487"/>
                    </a:lnTo>
                    <a:lnTo>
                      <a:pt x="173126" y="81255"/>
                    </a:lnTo>
                    <a:lnTo>
                      <a:pt x="164898" y="78663"/>
                    </a:lnTo>
                    <a:cubicBezTo>
                      <a:pt x="160021" y="72086"/>
                      <a:pt x="158571" y="62134"/>
                      <a:pt x="160169" y="51360"/>
                    </a:cubicBezTo>
                    <a:cubicBezTo>
                      <a:pt x="161767" y="40585"/>
                      <a:pt x="166414" y="28989"/>
                      <a:pt x="173729" y="19124"/>
                    </a:cubicBezTo>
                    <a:cubicBezTo>
                      <a:pt x="181045" y="9258"/>
                      <a:pt x="189646" y="2994"/>
                      <a:pt x="197636" y="838"/>
                    </a:cubicBezTo>
                    <a:cubicBezTo>
                      <a:pt x="205626" y="-1317"/>
                      <a:pt x="213006" y="639"/>
                      <a:pt x="217884" y="7216"/>
                    </a:cubicBezTo>
                    <a:cubicBezTo>
                      <a:pt x="227638" y="20369"/>
                      <a:pt x="223684" y="47025"/>
                      <a:pt x="209053" y="66755"/>
                    </a:cubicBezTo>
                    <a:lnTo>
                      <a:pt x="197820" y="75347"/>
                    </a:lnTo>
                    <a:lnTo>
                      <a:pt x="202002" y="155151"/>
                    </a:lnTo>
                    <a:lnTo>
                      <a:pt x="211371" y="205728"/>
                    </a:lnTo>
                    <a:lnTo>
                      <a:pt x="191137" y="205728"/>
                    </a:lnTo>
                    <a:lnTo>
                      <a:pt x="186482" y="191590"/>
                    </a:lnTo>
                    <a:lnTo>
                      <a:pt x="176601" y="201524"/>
                    </a:lnTo>
                    <a:lnTo>
                      <a:pt x="162841" y="195632"/>
                    </a:lnTo>
                    <a:cubicBezTo>
                      <a:pt x="148691" y="187511"/>
                      <a:pt x="132977" y="176700"/>
                      <a:pt x="116539" y="163679"/>
                    </a:cubicBezTo>
                    <a:lnTo>
                      <a:pt x="95289" y="144711"/>
                    </a:lnTo>
                    <a:lnTo>
                      <a:pt x="88349" y="148802"/>
                    </a:lnTo>
                    <a:cubicBezTo>
                      <a:pt x="74511" y="148073"/>
                      <a:pt x="62317" y="130659"/>
                      <a:pt x="61111" y="109909"/>
                    </a:cubicBezTo>
                    <a:close/>
                    <a:moveTo>
                      <a:pt x="800" y="218901"/>
                    </a:moveTo>
                    <a:cubicBezTo>
                      <a:pt x="-1257" y="212266"/>
                      <a:pt x="610" y="206137"/>
                      <a:pt x="6889" y="202086"/>
                    </a:cubicBezTo>
                    <a:cubicBezTo>
                      <a:pt x="19447" y="193986"/>
                      <a:pt x="44898" y="197269"/>
                      <a:pt x="63735" y="209420"/>
                    </a:cubicBezTo>
                    <a:lnTo>
                      <a:pt x="71939" y="218748"/>
                    </a:lnTo>
                    <a:lnTo>
                      <a:pt x="148132" y="215276"/>
                    </a:lnTo>
                    <a:lnTo>
                      <a:pt x="196422" y="207495"/>
                    </a:lnTo>
                    <a:lnTo>
                      <a:pt x="196422" y="224298"/>
                    </a:lnTo>
                    <a:lnTo>
                      <a:pt x="185392" y="227457"/>
                    </a:lnTo>
                    <a:lnTo>
                      <a:pt x="196871" y="238875"/>
                    </a:lnTo>
                    <a:lnTo>
                      <a:pt x="190979" y="252635"/>
                    </a:lnTo>
                    <a:cubicBezTo>
                      <a:pt x="182858" y="266785"/>
                      <a:pt x="172047" y="282499"/>
                      <a:pt x="159026" y="298937"/>
                    </a:cubicBezTo>
                    <a:lnTo>
                      <a:pt x="140058" y="320187"/>
                    </a:lnTo>
                    <a:lnTo>
                      <a:pt x="144149" y="327127"/>
                    </a:lnTo>
                    <a:cubicBezTo>
                      <a:pt x="143420" y="340965"/>
                      <a:pt x="126006" y="353159"/>
                      <a:pt x="105256" y="354365"/>
                    </a:cubicBezTo>
                    <a:cubicBezTo>
                      <a:pt x="94880" y="354968"/>
                      <a:pt x="85636" y="352709"/>
                      <a:pt x="79075" y="348570"/>
                    </a:cubicBezTo>
                    <a:cubicBezTo>
                      <a:pt x="72516" y="344431"/>
                      <a:pt x="68641" y="338412"/>
                      <a:pt x="69006" y="331493"/>
                    </a:cubicBezTo>
                    <a:cubicBezTo>
                      <a:pt x="69736" y="317656"/>
                      <a:pt x="87149" y="305461"/>
                      <a:pt x="107899" y="304255"/>
                    </a:cubicBezTo>
                    <a:lnTo>
                      <a:pt x="120201" y="306977"/>
                    </a:lnTo>
                    <a:lnTo>
                      <a:pt x="161573" y="259767"/>
                    </a:lnTo>
                    <a:lnTo>
                      <a:pt x="181198" y="228658"/>
                    </a:lnTo>
                    <a:lnTo>
                      <a:pt x="179504" y="229143"/>
                    </a:lnTo>
                    <a:cubicBezTo>
                      <a:pt x="160337" y="232843"/>
                      <a:pt x="137515" y="235838"/>
                      <a:pt x="112172" y="237907"/>
                    </a:cubicBezTo>
                    <a:lnTo>
                      <a:pt x="77579" y="239255"/>
                    </a:lnTo>
                    <a:lnTo>
                      <a:pt x="75104" y="246088"/>
                    </a:lnTo>
                    <a:cubicBezTo>
                      <a:pt x="62546" y="254189"/>
                      <a:pt x="37096" y="250905"/>
                      <a:pt x="18259" y="238754"/>
                    </a:cubicBezTo>
                    <a:cubicBezTo>
                      <a:pt x="8839" y="232679"/>
                      <a:pt x="2858" y="225537"/>
                      <a:pt x="800" y="218901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55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97662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5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躑躅</a:t>
            </a:r>
            <a:endParaRPr kumimoji="1" lang="ja-JP" altLang="en-US" sz="25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何の花か読めるかな？</a:t>
            </a:r>
          </a:p>
        </p:txBody>
      </p:sp>
    </p:spTree>
    <p:extLst>
      <p:ext uri="{BB962C8B-B14F-4D97-AF65-F5344CB8AC3E}">
        <p14:creationId xmlns:p14="http://schemas.microsoft.com/office/powerpoint/2010/main" val="132997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つつじ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1D21A140-DB13-4D87-A66C-3E5B3F288147}"/>
              </a:ext>
            </a:extLst>
          </p:cNvPr>
          <p:cNvSpPr txBox="1"/>
          <p:nvPr/>
        </p:nvSpPr>
        <p:spPr>
          <a:xfrm>
            <a:off x="2797663" y="1989604"/>
            <a:ext cx="659667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5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躑躅</a:t>
            </a:r>
          </a:p>
        </p:txBody>
      </p: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8473E672-BAC4-4B98-99A5-30CF9940949A}"/>
              </a:ext>
            </a:extLst>
          </p:cNvPr>
          <p:cNvGrpSpPr/>
          <p:nvPr/>
        </p:nvGrpSpPr>
        <p:grpSpPr>
          <a:xfrm>
            <a:off x="9394337" y="4228145"/>
            <a:ext cx="2333314" cy="2029690"/>
            <a:chOff x="3908386" y="4057797"/>
            <a:chExt cx="1914914" cy="1826197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230D761F-574B-4363-BF4D-D37F5AC84253}"/>
                </a:ext>
              </a:extLst>
            </p:cNvPr>
            <p:cNvGrpSpPr/>
            <p:nvPr/>
          </p:nvGrpSpPr>
          <p:grpSpPr>
            <a:xfrm rot="5128361">
              <a:off x="3895714" y="4962994"/>
              <a:ext cx="912359" cy="887016"/>
              <a:chOff x="5253492" y="4827170"/>
              <a:chExt cx="912359" cy="887016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D10EBF51-B662-4143-A65D-09608E09606A}"/>
                  </a:ext>
                </a:extLst>
              </p:cNvPr>
              <p:cNvSpPr/>
              <p:nvPr/>
            </p:nvSpPr>
            <p:spPr>
              <a:xfrm rot="5878120">
                <a:off x="5587869" y="4541622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C7CBEB76-B1D7-464B-8AC8-1B9051E18216}"/>
                  </a:ext>
                </a:extLst>
              </p:cNvPr>
              <p:cNvSpPr/>
              <p:nvPr/>
            </p:nvSpPr>
            <p:spPr>
              <a:xfrm rot="7200000">
                <a:off x="5539040" y="4691847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3F244CC3-A21F-45CC-B292-E8D8996CBBC2}"/>
                  </a:ext>
                </a:extLst>
              </p:cNvPr>
              <p:cNvSpPr/>
              <p:nvPr/>
            </p:nvSpPr>
            <p:spPr>
              <a:xfrm rot="8760540">
                <a:off x="5440535" y="4850656"/>
                <a:ext cx="194200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70ED967D-067D-4965-81BD-207E50E3D6CC}"/>
                </a:ext>
              </a:extLst>
            </p:cNvPr>
            <p:cNvGrpSpPr/>
            <p:nvPr/>
          </p:nvGrpSpPr>
          <p:grpSpPr>
            <a:xfrm rot="1109916">
              <a:off x="4899492" y="4996978"/>
              <a:ext cx="912359" cy="887016"/>
              <a:chOff x="5253492" y="4827170"/>
              <a:chExt cx="912359" cy="887016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D2CBAB59-9D84-4A59-ABDB-FBA56CF8E023}"/>
                  </a:ext>
                </a:extLst>
              </p:cNvPr>
              <p:cNvSpPr/>
              <p:nvPr/>
            </p:nvSpPr>
            <p:spPr>
              <a:xfrm rot="5878120">
                <a:off x="5587869" y="4541622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A6633802-AE92-47C6-A8CE-71E873BB6DC1}"/>
                  </a:ext>
                </a:extLst>
              </p:cNvPr>
              <p:cNvSpPr/>
              <p:nvPr/>
            </p:nvSpPr>
            <p:spPr>
              <a:xfrm rot="7200000">
                <a:off x="5539040" y="4691847"/>
                <a:ext cx="292433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26536532-6630-47D6-87AE-30634496B0C2}"/>
                  </a:ext>
                </a:extLst>
              </p:cNvPr>
              <p:cNvSpPr/>
              <p:nvPr/>
            </p:nvSpPr>
            <p:spPr>
              <a:xfrm rot="8760540">
                <a:off x="5440535" y="4850656"/>
                <a:ext cx="194200" cy="863530"/>
              </a:xfrm>
              <a:custGeom>
                <a:avLst/>
                <a:gdLst>
                  <a:gd name="connsiteX0" fmla="*/ 174388 w 348776"/>
                  <a:gd name="connsiteY0" fmla="*/ 0 h 1029906"/>
                  <a:gd name="connsiteX1" fmla="*/ 213181 w 348776"/>
                  <a:gd name="connsiteY1" fmla="*/ 28627 h 1029906"/>
                  <a:gd name="connsiteX2" fmla="*/ 348776 w 348776"/>
                  <a:gd name="connsiteY2" fmla="*/ 514953 h 1029906"/>
                  <a:gd name="connsiteX3" fmla="*/ 213181 w 348776"/>
                  <a:gd name="connsiteY3" fmla="*/ 1001279 h 1029906"/>
                  <a:gd name="connsiteX4" fmla="*/ 174388 w 348776"/>
                  <a:gd name="connsiteY4" fmla="*/ 1029906 h 1029906"/>
                  <a:gd name="connsiteX5" fmla="*/ 135596 w 348776"/>
                  <a:gd name="connsiteY5" fmla="*/ 1001279 h 1029906"/>
                  <a:gd name="connsiteX6" fmla="*/ 0 w 348776"/>
                  <a:gd name="connsiteY6" fmla="*/ 514953 h 1029906"/>
                  <a:gd name="connsiteX7" fmla="*/ 135596 w 348776"/>
                  <a:gd name="connsiteY7" fmla="*/ 28627 h 10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8776" h="1029906">
                    <a:moveTo>
                      <a:pt x="174388" y="0"/>
                    </a:moveTo>
                    <a:lnTo>
                      <a:pt x="213181" y="28627"/>
                    </a:lnTo>
                    <a:cubicBezTo>
                      <a:pt x="292864" y="108752"/>
                      <a:pt x="348776" y="296330"/>
                      <a:pt x="348776" y="514953"/>
                    </a:cubicBezTo>
                    <a:cubicBezTo>
                      <a:pt x="348776" y="733577"/>
                      <a:pt x="292864" y="921154"/>
                      <a:pt x="213181" y="1001279"/>
                    </a:cubicBezTo>
                    <a:lnTo>
                      <a:pt x="174388" y="1029906"/>
                    </a:lnTo>
                    <a:lnTo>
                      <a:pt x="135596" y="1001279"/>
                    </a:lnTo>
                    <a:cubicBezTo>
                      <a:pt x="55912" y="921154"/>
                      <a:pt x="0" y="733577"/>
                      <a:pt x="0" y="514953"/>
                    </a:cubicBezTo>
                    <a:cubicBezTo>
                      <a:pt x="0" y="296330"/>
                      <a:pt x="55912" y="108752"/>
                      <a:pt x="135596" y="28627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874D8DAF-4EE6-4D9B-9296-D84F4799D728}"/>
                </a:ext>
              </a:extLst>
            </p:cNvPr>
            <p:cNvGrpSpPr/>
            <p:nvPr/>
          </p:nvGrpSpPr>
          <p:grpSpPr>
            <a:xfrm rot="12798508">
              <a:off x="4133623" y="5037107"/>
              <a:ext cx="496769" cy="580522"/>
              <a:chOff x="2192953" y="1161519"/>
              <a:chExt cx="1245684" cy="1774285"/>
            </a:xfrm>
          </p:grpSpPr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EF1AC0BF-5374-41FE-A7FF-DE5E6AE0915A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62000">
                    <a:srgbClr val="FFCCFF"/>
                  </a:gs>
                  <a:gs pos="0">
                    <a:srgbClr val="FF66CC"/>
                  </a:gs>
                  <a:gs pos="29000">
                    <a:srgbClr val="FF99CC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4903480F-B206-4A37-BBCB-A5A80B2B78C0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1CE1DE97-F5F7-428D-BBD3-D18BFBC9E5CB}"/>
                </a:ext>
              </a:extLst>
            </p:cNvPr>
            <p:cNvGrpSpPr/>
            <p:nvPr/>
          </p:nvGrpSpPr>
          <p:grpSpPr>
            <a:xfrm rot="7398508" flipH="1">
              <a:off x="4551294" y="4991457"/>
              <a:ext cx="401224" cy="606434"/>
              <a:chOff x="2116527" y="1172153"/>
              <a:chExt cx="1108377" cy="1853482"/>
            </a:xfrm>
          </p:grpSpPr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35ABBBF4-5A20-4F29-B302-6F34812191B2}"/>
                  </a:ext>
                </a:extLst>
              </p:cNvPr>
              <p:cNvSpPr/>
              <p:nvPr/>
            </p:nvSpPr>
            <p:spPr>
              <a:xfrm>
                <a:off x="2116527" y="1172153"/>
                <a:ext cx="984549" cy="1853482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20 w 894799"/>
                  <a:gd name="connsiteY0" fmla="*/ 11 h 1855511"/>
                  <a:gd name="connsiteX1" fmla="*/ 585823 w 894799"/>
                  <a:gd name="connsiteY1" fmla="*/ 59077 h 1855511"/>
                  <a:gd name="connsiteX2" fmla="*/ 678059 w 894799"/>
                  <a:gd name="connsiteY2" fmla="*/ 1121 h 1855511"/>
                  <a:gd name="connsiteX3" fmla="*/ 717553 w 894799"/>
                  <a:gd name="connsiteY3" fmla="*/ 18269 h 1855511"/>
                  <a:gd name="connsiteX4" fmla="*/ 857770 w 894799"/>
                  <a:gd name="connsiteY4" fmla="*/ 1006188 h 1855511"/>
                  <a:gd name="connsiteX5" fmla="*/ 581343 w 894799"/>
                  <a:gd name="connsiteY5" fmla="*/ 1855457 h 1855511"/>
                  <a:gd name="connsiteX6" fmla="*/ 35 w 894799"/>
                  <a:gd name="connsiteY6" fmla="*/ 1042764 h 1855511"/>
                  <a:gd name="connsiteX7" fmla="*/ 454093 w 894799"/>
                  <a:gd name="connsiteY7" fmla="*/ 14966 h 1855511"/>
                  <a:gd name="connsiteX8" fmla="*/ 491820 w 894799"/>
                  <a:gd name="connsiteY8" fmla="*/ 11 h 1855511"/>
                  <a:gd name="connsiteX0" fmla="*/ 491870 w 894849"/>
                  <a:gd name="connsiteY0" fmla="*/ 11 h 1870062"/>
                  <a:gd name="connsiteX1" fmla="*/ 585873 w 894849"/>
                  <a:gd name="connsiteY1" fmla="*/ 59077 h 1870062"/>
                  <a:gd name="connsiteX2" fmla="*/ 678109 w 894849"/>
                  <a:gd name="connsiteY2" fmla="*/ 1121 h 1870062"/>
                  <a:gd name="connsiteX3" fmla="*/ 717603 w 894849"/>
                  <a:gd name="connsiteY3" fmla="*/ 18269 h 1870062"/>
                  <a:gd name="connsiteX4" fmla="*/ 857820 w 894849"/>
                  <a:gd name="connsiteY4" fmla="*/ 1006188 h 1870062"/>
                  <a:gd name="connsiteX5" fmla="*/ 581393 w 894849"/>
                  <a:gd name="connsiteY5" fmla="*/ 1855457 h 1870062"/>
                  <a:gd name="connsiteX6" fmla="*/ 85 w 894849"/>
                  <a:gd name="connsiteY6" fmla="*/ 1042764 h 1870062"/>
                  <a:gd name="connsiteX7" fmla="*/ 454143 w 894849"/>
                  <a:gd name="connsiteY7" fmla="*/ 14966 h 1870062"/>
                  <a:gd name="connsiteX8" fmla="*/ 491870 w 894849"/>
                  <a:gd name="connsiteY8" fmla="*/ 11 h 1870062"/>
                  <a:gd name="connsiteX0" fmla="*/ 533450 w 936429"/>
                  <a:gd name="connsiteY0" fmla="*/ 11 h 1855519"/>
                  <a:gd name="connsiteX1" fmla="*/ 627453 w 936429"/>
                  <a:gd name="connsiteY1" fmla="*/ 59077 h 1855519"/>
                  <a:gd name="connsiteX2" fmla="*/ 719689 w 936429"/>
                  <a:gd name="connsiteY2" fmla="*/ 1121 h 1855519"/>
                  <a:gd name="connsiteX3" fmla="*/ 759183 w 936429"/>
                  <a:gd name="connsiteY3" fmla="*/ 18269 h 1855519"/>
                  <a:gd name="connsiteX4" fmla="*/ 899400 w 936429"/>
                  <a:gd name="connsiteY4" fmla="*/ 1006188 h 1855519"/>
                  <a:gd name="connsiteX5" fmla="*/ 622973 w 936429"/>
                  <a:gd name="connsiteY5" fmla="*/ 1855457 h 1855519"/>
                  <a:gd name="connsiteX6" fmla="*/ 32 w 936429"/>
                  <a:gd name="connsiteY6" fmla="*/ 1045781 h 1855519"/>
                  <a:gd name="connsiteX7" fmla="*/ 495723 w 936429"/>
                  <a:gd name="connsiteY7" fmla="*/ 14966 h 1855519"/>
                  <a:gd name="connsiteX8" fmla="*/ 533450 w 936429"/>
                  <a:gd name="connsiteY8" fmla="*/ 11 h 1855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29" h="1855519">
                    <a:moveTo>
                      <a:pt x="533450" y="11"/>
                    </a:moveTo>
                    <a:cubicBezTo>
                      <a:pt x="582336" y="-777"/>
                      <a:pt x="596119" y="39388"/>
                      <a:pt x="627453" y="59077"/>
                    </a:cubicBezTo>
                    <a:cubicBezTo>
                      <a:pt x="658198" y="39758"/>
                      <a:pt x="665542" y="-37"/>
                      <a:pt x="719689" y="1121"/>
                    </a:cubicBezTo>
                    <a:lnTo>
                      <a:pt x="759183" y="18269"/>
                    </a:lnTo>
                    <a:cubicBezTo>
                      <a:pt x="1048907" y="186489"/>
                      <a:pt x="895222" y="699990"/>
                      <a:pt x="899400" y="1006188"/>
                    </a:cubicBezTo>
                    <a:cubicBezTo>
                      <a:pt x="903578" y="1312386"/>
                      <a:pt x="772868" y="1848858"/>
                      <a:pt x="622973" y="1855457"/>
                    </a:cubicBezTo>
                    <a:cubicBezTo>
                      <a:pt x="473078" y="1862056"/>
                      <a:pt x="-4449" y="1346360"/>
                      <a:pt x="32" y="1045781"/>
                    </a:cubicBezTo>
                    <a:cubicBezTo>
                      <a:pt x="4513" y="745202"/>
                      <a:pt x="206000" y="168870"/>
                      <a:pt x="495723" y="14966"/>
                    </a:cubicBezTo>
                    <a:lnTo>
                      <a:pt x="533450" y="11"/>
                    </a:lnTo>
                    <a:close/>
                  </a:path>
                </a:pathLst>
              </a:custGeom>
              <a:gradFill flip="none" rotWithShape="1">
                <a:gsLst>
                  <a:gs pos="62000">
                    <a:srgbClr val="FFCCFF"/>
                  </a:gs>
                  <a:gs pos="0">
                    <a:srgbClr val="FF66CC"/>
                  </a:gs>
                  <a:gs pos="29000">
                    <a:srgbClr val="FF99CC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1291D5B5-0A61-48A3-9073-CEB50BFB8378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09482BDD-39C0-453F-8167-C71259417894}"/>
                </a:ext>
              </a:extLst>
            </p:cNvPr>
            <p:cNvSpPr/>
            <p:nvPr/>
          </p:nvSpPr>
          <p:spPr>
            <a:xfrm rot="20898508" flipH="1">
              <a:off x="4453801" y="4900541"/>
              <a:ext cx="176411" cy="215018"/>
            </a:xfrm>
            <a:prstGeom prst="ellipse">
              <a:avLst/>
            </a:prstGeom>
            <a:gradFill flip="none" rotWithShape="1">
              <a:gsLst>
                <a:gs pos="70000">
                  <a:srgbClr val="FF99CC"/>
                </a:gs>
                <a:gs pos="20000">
                  <a:srgbClr val="FF00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A949CB3A-4CBF-48D9-8830-D6B234AD6F3B}"/>
                </a:ext>
              </a:extLst>
            </p:cNvPr>
            <p:cNvGrpSpPr/>
            <p:nvPr/>
          </p:nvGrpSpPr>
          <p:grpSpPr>
            <a:xfrm rot="17298508" flipH="1">
              <a:off x="3979327" y="4583419"/>
              <a:ext cx="496769" cy="580522"/>
              <a:chOff x="2192953" y="1161519"/>
              <a:chExt cx="1245684" cy="1774285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5739E7D8-0D4E-49E6-9EFE-248780F21E5A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62000">
                    <a:srgbClr val="FFCCFF"/>
                  </a:gs>
                  <a:gs pos="0">
                    <a:srgbClr val="FF66CC"/>
                  </a:gs>
                  <a:gs pos="29000">
                    <a:srgbClr val="FF99CC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126FE321-EE5B-417C-AA26-D0A3EBC438AA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C580ABD8-B45A-4376-85AB-1953727D7CCC}"/>
                </a:ext>
              </a:extLst>
            </p:cNvPr>
            <p:cNvGrpSpPr/>
            <p:nvPr/>
          </p:nvGrpSpPr>
          <p:grpSpPr>
            <a:xfrm rot="20898508" flipH="1">
              <a:off x="4170150" y="4290092"/>
              <a:ext cx="422829" cy="707831"/>
              <a:chOff x="2398433" y="1161513"/>
              <a:chExt cx="1292317" cy="1774938"/>
            </a:xfrm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20766E4C-E7E3-430D-83CC-574A0BAFE2C2}"/>
                  </a:ext>
                </a:extLst>
              </p:cNvPr>
              <p:cNvSpPr/>
              <p:nvPr/>
            </p:nvSpPr>
            <p:spPr>
              <a:xfrm>
                <a:off x="2552554" y="1161513"/>
                <a:ext cx="1138196" cy="1774938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  <a:gd name="connsiteX0" fmla="*/ 491828 w 1391419"/>
                  <a:gd name="connsiteY0" fmla="*/ 11 h 1855591"/>
                  <a:gd name="connsiteX1" fmla="*/ 585831 w 1391419"/>
                  <a:gd name="connsiteY1" fmla="*/ 59077 h 1855591"/>
                  <a:gd name="connsiteX2" fmla="*/ 678067 w 1391419"/>
                  <a:gd name="connsiteY2" fmla="*/ 1121 h 1855591"/>
                  <a:gd name="connsiteX3" fmla="*/ 717561 w 1391419"/>
                  <a:gd name="connsiteY3" fmla="*/ 18269 h 1855591"/>
                  <a:gd name="connsiteX4" fmla="*/ 1391397 w 1391419"/>
                  <a:gd name="connsiteY4" fmla="*/ 984269 h 1855591"/>
                  <a:gd name="connsiteX5" fmla="*/ 581351 w 1391419"/>
                  <a:gd name="connsiteY5" fmla="*/ 1855457 h 1855591"/>
                  <a:gd name="connsiteX6" fmla="*/ 43 w 1391419"/>
                  <a:gd name="connsiteY6" fmla="*/ 1042764 h 1855591"/>
                  <a:gd name="connsiteX7" fmla="*/ 454101 w 1391419"/>
                  <a:gd name="connsiteY7" fmla="*/ 14966 h 1855591"/>
                  <a:gd name="connsiteX8" fmla="*/ 491828 w 1391419"/>
                  <a:gd name="connsiteY8" fmla="*/ 11 h 1855591"/>
                  <a:gd name="connsiteX0" fmla="*/ 184269 w 1083857"/>
                  <a:gd name="connsiteY0" fmla="*/ 11 h 1855460"/>
                  <a:gd name="connsiteX1" fmla="*/ 278272 w 1083857"/>
                  <a:gd name="connsiteY1" fmla="*/ 59077 h 1855460"/>
                  <a:gd name="connsiteX2" fmla="*/ 370508 w 1083857"/>
                  <a:gd name="connsiteY2" fmla="*/ 1121 h 1855460"/>
                  <a:gd name="connsiteX3" fmla="*/ 410002 w 1083857"/>
                  <a:gd name="connsiteY3" fmla="*/ 18269 h 1855460"/>
                  <a:gd name="connsiteX4" fmla="*/ 1083838 w 1083857"/>
                  <a:gd name="connsiteY4" fmla="*/ 984269 h 1855460"/>
                  <a:gd name="connsiteX5" fmla="*/ 273792 w 1083857"/>
                  <a:gd name="connsiteY5" fmla="*/ 1855457 h 1855460"/>
                  <a:gd name="connsiteX6" fmla="*/ 82414 w 1083857"/>
                  <a:gd name="connsiteY6" fmla="*/ 994669 h 1855460"/>
                  <a:gd name="connsiteX7" fmla="*/ 146542 w 1083857"/>
                  <a:gd name="connsiteY7" fmla="*/ 14966 h 1855460"/>
                  <a:gd name="connsiteX8" fmla="*/ 184269 w 1083857"/>
                  <a:gd name="connsiteY8" fmla="*/ 11 h 1855460"/>
                  <a:gd name="connsiteX0" fmla="*/ 153638 w 1053226"/>
                  <a:gd name="connsiteY0" fmla="*/ 11 h 1855463"/>
                  <a:gd name="connsiteX1" fmla="*/ 247641 w 1053226"/>
                  <a:gd name="connsiteY1" fmla="*/ 59077 h 1855463"/>
                  <a:gd name="connsiteX2" fmla="*/ 339877 w 1053226"/>
                  <a:gd name="connsiteY2" fmla="*/ 1121 h 1855463"/>
                  <a:gd name="connsiteX3" fmla="*/ 379371 w 1053226"/>
                  <a:gd name="connsiteY3" fmla="*/ 18269 h 1855463"/>
                  <a:gd name="connsiteX4" fmla="*/ 1053207 w 1053226"/>
                  <a:gd name="connsiteY4" fmla="*/ 984269 h 1855463"/>
                  <a:gd name="connsiteX5" fmla="*/ 243161 w 1053226"/>
                  <a:gd name="connsiteY5" fmla="*/ 1855457 h 1855463"/>
                  <a:gd name="connsiteX6" fmla="*/ 51783 w 1053226"/>
                  <a:gd name="connsiteY6" fmla="*/ 994669 h 1855463"/>
                  <a:gd name="connsiteX7" fmla="*/ 115911 w 1053226"/>
                  <a:gd name="connsiteY7" fmla="*/ 14966 h 1855463"/>
                  <a:gd name="connsiteX8" fmla="*/ 153638 w 1053226"/>
                  <a:gd name="connsiteY8" fmla="*/ 11 h 1855463"/>
                  <a:gd name="connsiteX0" fmla="*/ 153638 w 1053522"/>
                  <a:gd name="connsiteY0" fmla="*/ 11 h 1855463"/>
                  <a:gd name="connsiteX1" fmla="*/ 247641 w 1053522"/>
                  <a:gd name="connsiteY1" fmla="*/ 59077 h 1855463"/>
                  <a:gd name="connsiteX2" fmla="*/ 339877 w 1053522"/>
                  <a:gd name="connsiteY2" fmla="*/ 1121 h 1855463"/>
                  <a:gd name="connsiteX3" fmla="*/ 379371 w 1053522"/>
                  <a:gd name="connsiteY3" fmla="*/ 18269 h 1855463"/>
                  <a:gd name="connsiteX4" fmla="*/ 1053207 w 1053522"/>
                  <a:gd name="connsiteY4" fmla="*/ 984269 h 1855463"/>
                  <a:gd name="connsiteX5" fmla="*/ 243161 w 1053522"/>
                  <a:gd name="connsiteY5" fmla="*/ 1855457 h 1855463"/>
                  <a:gd name="connsiteX6" fmla="*/ 51783 w 1053522"/>
                  <a:gd name="connsiteY6" fmla="*/ 994669 h 1855463"/>
                  <a:gd name="connsiteX7" fmla="*/ 115911 w 1053522"/>
                  <a:gd name="connsiteY7" fmla="*/ 14966 h 1855463"/>
                  <a:gd name="connsiteX8" fmla="*/ 153638 w 1053522"/>
                  <a:gd name="connsiteY8" fmla="*/ 11 h 1855463"/>
                  <a:gd name="connsiteX0" fmla="*/ 153638 w 1059583"/>
                  <a:gd name="connsiteY0" fmla="*/ 11 h 1855463"/>
                  <a:gd name="connsiteX1" fmla="*/ 247641 w 1059583"/>
                  <a:gd name="connsiteY1" fmla="*/ 59077 h 1855463"/>
                  <a:gd name="connsiteX2" fmla="*/ 339877 w 1059583"/>
                  <a:gd name="connsiteY2" fmla="*/ 1121 h 1855463"/>
                  <a:gd name="connsiteX3" fmla="*/ 379371 w 1059583"/>
                  <a:gd name="connsiteY3" fmla="*/ 18269 h 1855463"/>
                  <a:gd name="connsiteX4" fmla="*/ 1053207 w 1059583"/>
                  <a:gd name="connsiteY4" fmla="*/ 984269 h 1855463"/>
                  <a:gd name="connsiteX5" fmla="*/ 243161 w 1059583"/>
                  <a:gd name="connsiteY5" fmla="*/ 1855457 h 1855463"/>
                  <a:gd name="connsiteX6" fmla="*/ 51783 w 1059583"/>
                  <a:gd name="connsiteY6" fmla="*/ 994669 h 1855463"/>
                  <a:gd name="connsiteX7" fmla="*/ 115911 w 1059583"/>
                  <a:gd name="connsiteY7" fmla="*/ 14966 h 1855463"/>
                  <a:gd name="connsiteX8" fmla="*/ 153638 w 1059583"/>
                  <a:gd name="connsiteY8" fmla="*/ 11 h 1855463"/>
                  <a:gd name="connsiteX0" fmla="*/ 153638 w 1065701"/>
                  <a:gd name="connsiteY0" fmla="*/ 11 h 1856389"/>
                  <a:gd name="connsiteX1" fmla="*/ 247641 w 1065701"/>
                  <a:gd name="connsiteY1" fmla="*/ 59077 h 1856389"/>
                  <a:gd name="connsiteX2" fmla="*/ 339877 w 1065701"/>
                  <a:gd name="connsiteY2" fmla="*/ 1121 h 1856389"/>
                  <a:gd name="connsiteX3" fmla="*/ 379371 w 1065701"/>
                  <a:gd name="connsiteY3" fmla="*/ 18269 h 1856389"/>
                  <a:gd name="connsiteX4" fmla="*/ 1059367 w 1065701"/>
                  <a:gd name="connsiteY4" fmla="*/ 847055 h 1856389"/>
                  <a:gd name="connsiteX5" fmla="*/ 243161 w 1065701"/>
                  <a:gd name="connsiteY5" fmla="*/ 1855457 h 1856389"/>
                  <a:gd name="connsiteX6" fmla="*/ 51783 w 1065701"/>
                  <a:gd name="connsiteY6" fmla="*/ 994669 h 1856389"/>
                  <a:gd name="connsiteX7" fmla="*/ 115911 w 1065701"/>
                  <a:gd name="connsiteY7" fmla="*/ 14966 h 1856389"/>
                  <a:gd name="connsiteX8" fmla="*/ 153638 w 1065701"/>
                  <a:gd name="connsiteY8" fmla="*/ 11 h 1856389"/>
                  <a:gd name="connsiteX0" fmla="*/ 153638 w 1090844"/>
                  <a:gd name="connsiteY0" fmla="*/ 11 h 1856389"/>
                  <a:gd name="connsiteX1" fmla="*/ 247641 w 1090844"/>
                  <a:gd name="connsiteY1" fmla="*/ 59077 h 1856389"/>
                  <a:gd name="connsiteX2" fmla="*/ 339877 w 1090844"/>
                  <a:gd name="connsiteY2" fmla="*/ 1121 h 1856389"/>
                  <a:gd name="connsiteX3" fmla="*/ 379371 w 1090844"/>
                  <a:gd name="connsiteY3" fmla="*/ 18269 h 1856389"/>
                  <a:gd name="connsiteX4" fmla="*/ 1059367 w 1090844"/>
                  <a:gd name="connsiteY4" fmla="*/ 847055 h 1856389"/>
                  <a:gd name="connsiteX5" fmla="*/ 243161 w 1090844"/>
                  <a:gd name="connsiteY5" fmla="*/ 1855457 h 1856389"/>
                  <a:gd name="connsiteX6" fmla="*/ 51783 w 1090844"/>
                  <a:gd name="connsiteY6" fmla="*/ 994669 h 1856389"/>
                  <a:gd name="connsiteX7" fmla="*/ 115911 w 1090844"/>
                  <a:gd name="connsiteY7" fmla="*/ 14966 h 1856389"/>
                  <a:gd name="connsiteX8" fmla="*/ 153638 w 1090844"/>
                  <a:gd name="connsiteY8" fmla="*/ 11 h 1856389"/>
                  <a:gd name="connsiteX0" fmla="*/ 153638 w 1070698"/>
                  <a:gd name="connsiteY0" fmla="*/ 11 h 1856389"/>
                  <a:gd name="connsiteX1" fmla="*/ 247641 w 1070698"/>
                  <a:gd name="connsiteY1" fmla="*/ 59077 h 1856389"/>
                  <a:gd name="connsiteX2" fmla="*/ 339877 w 1070698"/>
                  <a:gd name="connsiteY2" fmla="*/ 1121 h 1856389"/>
                  <a:gd name="connsiteX3" fmla="*/ 379371 w 1070698"/>
                  <a:gd name="connsiteY3" fmla="*/ 18269 h 1856389"/>
                  <a:gd name="connsiteX4" fmla="*/ 1059367 w 1070698"/>
                  <a:gd name="connsiteY4" fmla="*/ 847055 h 1856389"/>
                  <a:gd name="connsiteX5" fmla="*/ 243161 w 1070698"/>
                  <a:gd name="connsiteY5" fmla="*/ 1855457 h 1856389"/>
                  <a:gd name="connsiteX6" fmla="*/ 51783 w 1070698"/>
                  <a:gd name="connsiteY6" fmla="*/ 994669 h 1856389"/>
                  <a:gd name="connsiteX7" fmla="*/ 115911 w 1070698"/>
                  <a:gd name="connsiteY7" fmla="*/ 14966 h 1856389"/>
                  <a:gd name="connsiteX8" fmla="*/ 153638 w 1070698"/>
                  <a:gd name="connsiteY8" fmla="*/ 11 h 1856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0698" h="1856389">
                    <a:moveTo>
                      <a:pt x="153638" y="11"/>
                    </a:moveTo>
                    <a:cubicBezTo>
                      <a:pt x="202524" y="-777"/>
                      <a:pt x="216307" y="39388"/>
                      <a:pt x="247641" y="59077"/>
                    </a:cubicBezTo>
                    <a:cubicBezTo>
                      <a:pt x="278386" y="39758"/>
                      <a:pt x="285730" y="-37"/>
                      <a:pt x="339877" y="1121"/>
                    </a:cubicBezTo>
                    <a:lnTo>
                      <a:pt x="379371" y="18269"/>
                    </a:lnTo>
                    <a:cubicBezTo>
                      <a:pt x="669095" y="186489"/>
                      <a:pt x="946680" y="391276"/>
                      <a:pt x="1059367" y="847055"/>
                    </a:cubicBezTo>
                    <a:cubicBezTo>
                      <a:pt x="1172054" y="1302834"/>
                      <a:pt x="411092" y="1830855"/>
                      <a:pt x="243161" y="1855457"/>
                    </a:cubicBezTo>
                    <a:cubicBezTo>
                      <a:pt x="75230" y="1880059"/>
                      <a:pt x="-84316" y="1413628"/>
                      <a:pt x="51783" y="994669"/>
                    </a:cubicBezTo>
                    <a:cubicBezTo>
                      <a:pt x="187882" y="575710"/>
                      <a:pt x="-173812" y="168870"/>
                      <a:pt x="115911" y="14966"/>
                    </a:cubicBezTo>
                    <a:lnTo>
                      <a:pt x="153638" y="11"/>
                    </a:lnTo>
                    <a:close/>
                  </a:path>
                </a:pathLst>
              </a:custGeom>
              <a:gradFill flip="none" rotWithShape="1">
                <a:gsLst>
                  <a:gs pos="62000">
                    <a:srgbClr val="FFCCFF"/>
                  </a:gs>
                  <a:gs pos="0">
                    <a:srgbClr val="FF66CC"/>
                  </a:gs>
                  <a:gs pos="29000">
                    <a:srgbClr val="FF99CC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6470C3D7-7E40-4952-B70E-B538FD708E09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709E645-4089-4A09-AB45-595EC803EB26}"/>
                </a:ext>
              </a:extLst>
            </p:cNvPr>
            <p:cNvGrpSpPr/>
            <p:nvPr/>
          </p:nvGrpSpPr>
          <p:grpSpPr>
            <a:xfrm rot="3810259" flipH="1">
              <a:off x="4275297" y="4911034"/>
              <a:ext cx="123303" cy="440269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3DF1137B-4411-4447-B73B-AA17BE24DE3D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085AD27F-793E-4B0F-B1BD-B323EED7B7F9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3EBD268E-5587-460B-809E-2547F28E8687}"/>
                </a:ext>
              </a:extLst>
            </p:cNvPr>
            <p:cNvGrpSpPr/>
            <p:nvPr/>
          </p:nvGrpSpPr>
          <p:grpSpPr>
            <a:xfrm rot="4698508" flipH="1">
              <a:off x="4263303" y="4805411"/>
              <a:ext cx="123303" cy="440269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171609A-B8A2-4A49-A411-97AB7445D558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70E6915E-E8D5-47EC-A5EB-352FC5D6613C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C1135A40-9860-4C8B-885B-74D4400B9F86}"/>
                </a:ext>
              </a:extLst>
            </p:cNvPr>
            <p:cNvGrpSpPr/>
            <p:nvPr/>
          </p:nvGrpSpPr>
          <p:grpSpPr>
            <a:xfrm rot="2326625" flipH="1">
              <a:off x="4372512" y="4983933"/>
              <a:ext cx="121476" cy="433745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64FBE473-1659-4341-99C5-A596B7AE6DEF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1FA40196-C4BD-4125-AB9B-F7CDEA8F4EB2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6EEC64AD-6F31-48D1-82C3-B5D7859EEA21}"/>
                </a:ext>
              </a:extLst>
            </p:cNvPr>
            <p:cNvGrpSpPr/>
            <p:nvPr/>
          </p:nvGrpSpPr>
          <p:grpSpPr>
            <a:xfrm rot="3214874" flipH="1">
              <a:off x="4319406" y="4921736"/>
              <a:ext cx="121476" cy="433745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CB80693C-D939-41DA-A48F-C0169B93A618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34D95438-82E8-4709-9C09-FAFEE07513F8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D60C189B-D837-40ED-9333-55FAFB449B98}"/>
                </a:ext>
              </a:extLst>
            </p:cNvPr>
            <p:cNvGrpSpPr/>
            <p:nvPr/>
          </p:nvGrpSpPr>
          <p:grpSpPr>
            <a:xfrm rot="2097175" flipH="1">
              <a:off x="4077869" y="4889449"/>
              <a:ext cx="544501" cy="133921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3457EEE4-B61A-4C3C-9CD3-8E12A5D36AD3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D69306CC-7A3D-448C-8F3E-E25A4AFB5FE0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3326A9ED-322F-4B25-83FB-3B885D2D6DCC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5D7C5B13-9AED-412E-BAEC-97C6A46D7FE3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A4E0A27B-6EEC-4AAC-A978-8287689BB6D1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49D294B9-7C79-4277-8882-01842E326018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C003C52C-BAA2-4613-B795-2707B0FA2563}"/>
                </a:ext>
              </a:extLst>
            </p:cNvPr>
            <p:cNvGrpSpPr/>
            <p:nvPr/>
          </p:nvGrpSpPr>
          <p:grpSpPr>
            <a:xfrm rot="18470813" flipH="1">
              <a:off x="4312889" y="5113114"/>
              <a:ext cx="405339" cy="163230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5B3856F4-30EF-4F40-9E85-0D449A814658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DA9F8EE6-B221-4ED3-A1CE-E3251F953C10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E5BC71FF-C3EA-443D-A521-C0FC32B16997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CB844F56-1442-418E-A191-2B88D4644B31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C595116B-DA37-4F40-8310-C26DEAEE6DE8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30501547-D8AF-4D80-AEC3-0ED7542C33CB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AC98A7CE-2B84-44A3-AE16-2628158768F9}"/>
                </a:ext>
              </a:extLst>
            </p:cNvPr>
            <p:cNvGrpSpPr/>
            <p:nvPr/>
          </p:nvGrpSpPr>
          <p:grpSpPr>
            <a:xfrm>
              <a:off x="4473172" y="4603478"/>
              <a:ext cx="530451" cy="617639"/>
              <a:chOff x="4237882" y="4674389"/>
              <a:chExt cx="580523" cy="543824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58A1F5D9-CBA6-46E6-941C-7F39CB6676D6}"/>
                  </a:ext>
                </a:extLst>
              </p:cNvPr>
              <p:cNvSpPr/>
              <p:nvPr/>
            </p:nvSpPr>
            <p:spPr>
              <a:xfrm rot="2898508">
                <a:off x="4279759" y="4632512"/>
                <a:ext cx="496769" cy="580523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62000">
                    <a:srgbClr val="FFCCFF"/>
                  </a:gs>
                  <a:gs pos="0">
                    <a:srgbClr val="FF66CC"/>
                  </a:gs>
                  <a:gs pos="29000">
                    <a:srgbClr val="FF99CC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24424010-A9C8-4829-9C1E-EAFA8DB129E8}"/>
                  </a:ext>
                </a:extLst>
              </p:cNvPr>
              <p:cNvSpPr/>
              <p:nvPr/>
            </p:nvSpPr>
            <p:spPr>
              <a:xfrm rot="13698508">
                <a:off x="4214199" y="4985650"/>
                <a:ext cx="329590" cy="135536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DF6652FF-AB48-449F-8BA2-38205AAEA8E9}"/>
                </a:ext>
              </a:extLst>
            </p:cNvPr>
            <p:cNvGrpSpPr/>
            <p:nvPr/>
          </p:nvGrpSpPr>
          <p:grpSpPr>
            <a:xfrm rot="8100000" flipH="1">
              <a:off x="5149026" y="4727199"/>
              <a:ext cx="496769" cy="707571"/>
              <a:chOff x="2192953" y="1161519"/>
              <a:chExt cx="1245684" cy="1774285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5239F1EB-B3F0-41C9-8CA6-E82BA65404FC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62000">
                    <a:srgbClr val="FFCCFF"/>
                  </a:gs>
                  <a:gs pos="0">
                    <a:srgbClr val="FF66CC"/>
                  </a:gs>
                  <a:gs pos="29000">
                    <a:srgbClr val="FF99CC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FBC56B9D-A087-471C-A5B1-6A0007623B84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93065970-241B-4D06-A78B-008AE60BFE11}"/>
                </a:ext>
              </a:extLst>
            </p:cNvPr>
            <p:cNvGrpSpPr/>
            <p:nvPr/>
          </p:nvGrpSpPr>
          <p:grpSpPr>
            <a:xfrm rot="13500000">
              <a:off x="4621255" y="4727199"/>
              <a:ext cx="496769" cy="707571"/>
              <a:chOff x="2192953" y="1161519"/>
              <a:chExt cx="1245684" cy="1774285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E7526AD8-A275-4E37-B34C-6C16043B19ED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62000">
                    <a:srgbClr val="FFCCFF"/>
                  </a:gs>
                  <a:gs pos="0">
                    <a:srgbClr val="FF66CC"/>
                  </a:gs>
                  <a:gs pos="29000">
                    <a:srgbClr val="FF99CC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77661699-96D4-4FB6-96FC-16CC68FFB026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157F299D-3B0D-4840-A0F7-481BD24953A3}"/>
                </a:ext>
              </a:extLst>
            </p:cNvPr>
            <p:cNvSpPr/>
            <p:nvPr/>
          </p:nvSpPr>
          <p:spPr>
            <a:xfrm>
              <a:off x="5020064" y="4693204"/>
              <a:ext cx="215018" cy="215018"/>
            </a:xfrm>
            <a:prstGeom prst="ellipse">
              <a:avLst/>
            </a:prstGeom>
            <a:gradFill flip="none" rotWithShape="1">
              <a:gsLst>
                <a:gs pos="70000">
                  <a:srgbClr val="FF99CC"/>
                </a:gs>
                <a:gs pos="20000">
                  <a:srgbClr val="FF0066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42A69CCC-D3D5-4916-AB57-4772CFE77452}"/>
                </a:ext>
              </a:extLst>
            </p:cNvPr>
            <p:cNvGrpSpPr/>
            <p:nvPr/>
          </p:nvGrpSpPr>
          <p:grpSpPr>
            <a:xfrm rot="3600000">
              <a:off x="5221130" y="4251656"/>
              <a:ext cx="496769" cy="707571"/>
              <a:chOff x="2192953" y="1161519"/>
              <a:chExt cx="1245684" cy="1774285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1F92B716-1DFD-4855-A9CC-DCE0ABECECC5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62000">
                    <a:srgbClr val="FFCCFF"/>
                  </a:gs>
                  <a:gs pos="0">
                    <a:srgbClr val="FF66CC"/>
                  </a:gs>
                  <a:gs pos="29000">
                    <a:srgbClr val="FF99CC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06244516-6FBC-4212-964D-974BEA36EE1F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0D689E0A-7B8B-4EFF-ADF8-4FFD4F378FE8}"/>
                </a:ext>
              </a:extLst>
            </p:cNvPr>
            <p:cNvGrpSpPr/>
            <p:nvPr/>
          </p:nvGrpSpPr>
          <p:grpSpPr>
            <a:xfrm rot="18000000" flipH="1">
              <a:off x="4549007" y="4251655"/>
              <a:ext cx="496769" cy="707571"/>
              <a:chOff x="2192953" y="1161519"/>
              <a:chExt cx="1245684" cy="1774285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C06FFCB6-96AA-452D-985A-ED341E888F43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62000">
                    <a:srgbClr val="FFCCFF"/>
                  </a:gs>
                  <a:gs pos="0">
                    <a:srgbClr val="FF66CC"/>
                  </a:gs>
                  <a:gs pos="29000">
                    <a:srgbClr val="FF99CC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D6FC4FD7-4F87-4F20-B2F8-742FE6578D24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AAD414D2-5F0B-4BC2-93CE-D811908342F5}"/>
                </a:ext>
              </a:extLst>
            </p:cNvPr>
            <p:cNvGrpSpPr/>
            <p:nvPr/>
          </p:nvGrpSpPr>
          <p:grpSpPr>
            <a:xfrm>
              <a:off x="4889526" y="4057797"/>
              <a:ext cx="496769" cy="707571"/>
              <a:chOff x="2192953" y="1161519"/>
              <a:chExt cx="1245684" cy="1774285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3F70CF29-F0FF-42A7-8F84-C2D7650B94DB}"/>
                  </a:ext>
                </a:extLst>
              </p:cNvPr>
              <p:cNvSpPr/>
              <p:nvPr/>
            </p:nvSpPr>
            <p:spPr>
              <a:xfrm>
                <a:off x="2192953" y="1161519"/>
                <a:ext cx="1245684" cy="1774285"/>
              </a:xfrm>
              <a:custGeom>
                <a:avLst/>
                <a:gdLst>
                  <a:gd name="connsiteX0" fmla="*/ 491785 w 1171576"/>
                  <a:gd name="connsiteY0" fmla="*/ 0 h 1647591"/>
                  <a:gd name="connsiteX1" fmla="*/ 585788 w 1171576"/>
                  <a:gd name="connsiteY1" fmla="*/ 59066 h 1647591"/>
                  <a:gd name="connsiteX2" fmla="*/ 678024 w 1171576"/>
                  <a:gd name="connsiteY2" fmla="*/ 1110 h 1647591"/>
                  <a:gd name="connsiteX3" fmla="*/ 717518 w 1171576"/>
                  <a:gd name="connsiteY3" fmla="*/ 18258 h 1647591"/>
                  <a:gd name="connsiteX4" fmla="*/ 1171576 w 1171576"/>
                  <a:gd name="connsiteY4" fmla="*/ 1042753 h 1647591"/>
                  <a:gd name="connsiteX5" fmla="*/ 585788 w 1171576"/>
                  <a:gd name="connsiteY5" fmla="*/ 1647591 h 1647591"/>
                  <a:gd name="connsiteX6" fmla="*/ 0 w 1171576"/>
                  <a:gd name="connsiteY6" fmla="*/ 1042753 h 1647591"/>
                  <a:gd name="connsiteX7" fmla="*/ 454058 w 1171576"/>
                  <a:gd name="connsiteY7" fmla="*/ 14955 h 1647591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1576"/>
                  <a:gd name="connsiteY0" fmla="*/ 11 h 1647602"/>
                  <a:gd name="connsiteX1" fmla="*/ 585788 w 1171576"/>
                  <a:gd name="connsiteY1" fmla="*/ 59077 h 1647602"/>
                  <a:gd name="connsiteX2" fmla="*/ 678024 w 1171576"/>
                  <a:gd name="connsiteY2" fmla="*/ 1121 h 1647602"/>
                  <a:gd name="connsiteX3" fmla="*/ 717518 w 1171576"/>
                  <a:gd name="connsiteY3" fmla="*/ 18269 h 1647602"/>
                  <a:gd name="connsiteX4" fmla="*/ 1171576 w 1171576"/>
                  <a:gd name="connsiteY4" fmla="*/ 1042764 h 1647602"/>
                  <a:gd name="connsiteX5" fmla="*/ 585788 w 1171576"/>
                  <a:gd name="connsiteY5" fmla="*/ 1647602 h 1647602"/>
                  <a:gd name="connsiteX6" fmla="*/ 0 w 1171576"/>
                  <a:gd name="connsiteY6" fmla="*/ 1042764 h 1647602"/>
                  <a:gd name="connsiteX7" fmla="*/ 454058 w 1171576"/>
                  <a:gd name="connsiteY7" fmla="*/ 14966 h 1647602"/>
                  <a:gd name="connsiteX8" fmla="*/ 491785 w 1171576"/>
                  <a:gd name="connsiteY8" fmla="*/ 11 h 1647602"/>
                  <a:gd name="connsiteX0" fmla="*/ 491785 w 1173436"/>
                  <a:gd name="connsiteY0" fmla="*/ 11 h 1855457"/>
                  <a:gd name="connsiteX1" fmla="*/ 585788 w 1173436"/>
                  <a:gd name="connsiteY1" fmla="*/ 59077 h 1855457"/>
                  <a:gd name="connsiteX2" fmla="*/ 678024 w 1173436"/>
                  <a:gd name="connsiteY2" fmla="*/ 1121 h 1855457"/>
                  <a:gd name="connsiteX3" fmla="*/ 717518 w 1173436"/>
                  <a:gd name="connsiteY3" fmla="*/ 18269 h 1855457"/>
                  <a:gd name="connsiteX4" fmla="*/ 1171576 w 1173436"/>
                  <a:gd name="connsiteY4" fmla="*/ 1042764 h 1855457"/>
                  <a:gd name="connsiteX5" fmla="*/ 581308 w 1173436"/>
                  <a:gd name="connsiteY5" fmla="*/ 1855457 h 1855457"/>
                  <a:gd name="connsiteX6" fmla="*/ 0 w 1173436"/>
                  <a:gd name="connsiteY6" fmla="*/ 1042764 h 1855457"/>
                  <a:gd name="connsiteX7" fmla="*/ 454058 w 1173436"/>
                  <a:gd name="connsiteY7" fmla="*/ 14966 h 1855457"/>
                  <a:gd name="connsiteX8" fmla="*/ 491785 w 1173436"/>
                  <a:gd name="connsiteY8" fmla="*/ 11 h 1855457"/>
                  <a:gd name="connsiteX0" fmla="*/ 491785 w 1173436"/>
                  <a:gd name="connsiteY0" fmla="*/ 11 h 1855706"/>
                  <a:gd name="connsiteX1" fmla="*/ 585788 w 1173436"/>
                  <a:gd name="connsiteY1" fmla="*/ 59077 h 1855706"/>
                  <a:gd name="connsiteX2" fmla="*/ 678024 w 1173436"/>
                  <a:gd name="connsiteY2" fmla="*/ 1121 h 1855706"/>
                  <a:gd name="connsiteX3" fmla="*/ 717518 w 1173436"/>
                  <a:gd name="connsiteY3" fmla="*/ 18269 h 1855706"/>
                  <a:gd name="connsiteX4" fmla="*/ 1171576 w 1173436"/>
                  <a:gd name="connsiteY4" fmla="*/ 1042764 h 1855706"/>
                  <a:gd name="connsiteX5" fmla="*/ 581308 w 1173436"/>
                  <a:gd name="connsiteY5" fmla="*/ 1855457 h 1855706"/>
                  <a:gd name="connsiteX6" fmla="*/ 0 w 1173436"/>
                  <a:gd name="connsiteY6" fmla="*/ 1042764 h 1855706"/>
                  <a:gd name="connsiteX7" fmla="*/ 454058 w 1173436"/>
                  <a:gd name="connsiteY7" fmla="*/ 14966 h 1855706"/>
                  <a:gd name="connsiteX8" fmla="*/ 491785 w 1173436"/>
                  <a:gd name="connsiteY8" fmla="*/ 11 h 1855706"/>
                  <a:gd name="connsiteX0" fmla="*/ 491785 w 1171681"/>
                  <a:gd name="connsiteY0" fmla="*/ 11 h 1855706"/>
                  <a:gd name="connsiteX1" fmla="*/ 585788 w 1171681"/>
                  <a:gd name="connsiteY1" fmla="*/ 59077 h 1855706"/>
                  <a:gd name="connsiteX2" fmla="*/ 678024 w 1171681"/>
                  <a:gd name="connsiteY2" fmla="*/ 1121 h 1855706"/>
                  <a:gd name="connsiteX3" fmla="*/ 717518 w 1171681"/>
                  <a:gd name="connsiteY3" fmla="*/ 18269 h 1855706"/>
                  <a:gd name="connsiteX4" fmla="*/ 1171576 w 1171681"/>
                  <a:gd name="connsiteY4" fmla="*/ 1042764 h 1855706"/>
                  <a:gd name="connsiteX5" fmla="*/ 581308 w 1171681"/>
                  <a:gd name="connsiteY5" fmla="*/ 1855457 h 1855706"/>
                  <a:gd name="connsiteX6" fmla="*/ 0 w 1171681"/>
                  <a:gd name="connsiteY6" fmla="*/ 1042764 h 1855706"/>
                  <a:gd name="connsiteX7" fmla="*/ 454058 w 1171681"/>
                  <a:gd name="connsiteY7" fmla="*/ 14966 h 1855706"/>
                  <a:gd name="connsiteX8" fmla="*/ 491785 w 1171681"/>
                  <a:gd name="connsiteY8" fmla="*/ 11 h 1855706"/>
                  <a:gd name="connsiteX0" fmla="*/ 491914 w 1171810"/>
                  <a:gd name="connsiteY0" fmla="*/ 11 h 1855706"/>
                  <a:gd name="connsiteX1" fmla="*/ 585917 w 1171810"/>
                  <a:gd name="connsiteY1" fmla="*/ 59077 h 1855706"/>
                  <a:gd name="connsiteX2" fmla="*/ 678153 w 1171810"/>
                  <a:gd name="connsiteY2" fmla="*/ 1121 h 1855706"/>
                  <a:gd name="connsiteX3" fmla="*/ 717647 w 1171810"/>
                  <a:gd name="connsiteY3" fmla="*/ 18269 h 1855706"/>
                  <a:gd name="connsiteX4" fmla="*/ 1171705 w 1171810"/>
                  <a:gd name="connsiteY4" fmla="*/ 1042764 h 1855706"/>
                  <a:gd name="connsiteX5" fmla="*/ 581437 w 1171810"/>
                  <a:gd name="connsiteY5" fmla="*/ 1855457 h 1855706"/>
                  <a:gd name="connsiteX6" fmla="*/ 129 w 1171810"/>
                  <a:gd name="connsiteY6" fmla="*/ 1042764 h 1855706"/>
                  <a:gd name="connsiteX7" fmla="*/ 454187 w 1171810"/>
                  <a:gd name="connsiteY7" fmla="*/ 14966 h 1855706"/>
                  <a:gd name="connsiteX8" fmla="*/ 491914 w 1171810"/>
                  <a:gd name="connsiteY8" fmla="*/ 11 h 1855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810" h="1855706">
                    <a:moveTo>
                      <a:pt x="491914" y="11"/>
                    </a:moveTo>
                    <a:cubicBezTo>
                      <a:pt x="540800" y="-777"/>
                      <a:pt x="554583" y="39388"/>
                      <a:pt x="585917" y="59077"/>
                    </a:cubicBezTo>
                    <a:cubicBezTo>
                      <a:pt x="616662" y="39758"/>
                      <a:pt x="624006" y="-37"/>
                      <a:pt x="678153" y="1121"/>
                    </a:cubicBezTo>
                    <a:lnTo>
                      <a:pt x="717647" y="18269"/>
                    </a:lnTo>
                    <a:cubicBezTo>
                      <a:pt x="1007371" y="186489"/>
                      <a:pt x="1167527" y="736566"/>
                      <a:pt x="1171705" y="1042764"/>
                    </a:cubicBezTo>
                    <a:cubicBezTo>
                      <a:pt x="1175883" y="1348962"/>
                      <a:pt x="1057281" y="1868725"/>
                      <a:pt x="581437" y="1855457"/>
                    </a:cubicBezTo>
                    <a:cubicBezTo>
                      <a:pt x="105593" y="1842189"/>
                      <a:pt x="-4352" y="1343343"/>
                      <a:pt x="129" y="1042764"/>
                    </a:cubicBezTo>
                    <a:cubicBezTo>
                      <a:pt x="4610" y="742185"/>
                      <a:pt x="164464" y="168870"/>
                      <a:pt x="454187" y="14966"/>
                    </a:cubicBezTo>
                    <a:lnTo>
                      <a:pt x="491914" y="11"/>
                    </a:lnTo>
                    <a:close/>
                  </a:path>
                </a:pathLst>
              </a:custGeom>
              <a:gradFill flip="none" rotWithShape="1">
                <a:gsLst>
                  <a:gs pos="62000">
                    <a:srgbClr val="FFCCFF"/>
                  </a:gs>
                  <a:gs pos="0">
                    <a:srgbClr val="FF66CC"/>
                  </a:gs>
                  <a:gs pos="29000">
                    <a:srgbClr val="FF99CC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3B72C4F0-A1BC-465D-B496-36953CE57E08}"/>
                  </a:ext>
                </a:extLst>
              </p:cNvPr>
              <p:cNvSpPr/>
              <p:nvPr/>
            </p:nvSpPr>
            <p:spPr>
              <a:xfrm rot="10800000">
                <a:off x="2398433" y="2447520"/>
                <a:ext cx="826471" cy="414247"/>
              </a:xfrm>
              <a:custGeom>
                <a:avLst/>
                <a:gdLst>
                  <a:gd name="connsiteX0" fmla="*/ 658950 w 1177407"/>
                  <a:gd name="connsiteY0" fmla="*/ 471488 h 590144"/>
                  <a:gd name="connsiteX1" fmla="*/ 696394 w 1177407"/>
                  <a:gd name="connsiteY1" fmla="*/ 530816 h 590144"/>
                  <a:gd name="connsiteX2" fmla="*/ 658950 w 1177407"/>
                  <a:gd name="connsiteY2" fmla="*/ 590144 h 590144"/>
                  <a:gd name="connsiteX3" fmla="*/ 621506 w 1177407"/>
                  <a:gd name="connsiteY3" fmla="*/ 530816 h 590144"/>
                  <a:gd name="connsiteX4" fmla="*/ 658950 w 1177407"/>
                  <a:gd name="connsiteY4" fmla="*/ 471488 h 590144"/>
                  <a:gd name="connsiteX5" fmla="*/ 493453 w 1177407"/>
                  <a:gd name="connsiteY5" fmla="*/ 471488 h 590144"/>
                  <a:gd name="connsiteX6" fmla="*/ 530897 w 1177407"/>
                  <a:gd name="connsiteY6" fmla="*/ 530816 h 590144"/>
                  <a:gd name="connsiteX7" fmla="*/ 493453 w 1177407"/>
                  <a:gd name="connsiteY7" fmla="*/ 590144 h 590144"/>
                  <a:gd name="connsiteX8" fmla="*/ 456009 w 1177407"/>
                  <a:gd name="connsiteY8" fmla="*/ 530816 h 590144"/>
                  <a:gd name="connsiteX9" fmla="*/ 493453 w 1177407"/>
                  <a:gd name="connsiteY9" fmla="*/ 471488 h 590144"/>
                  <a:gd name="connsiteX10" fmla="*/ 1139963 w 1177407"/>
                  <a:gd name="connsiteY10" fmla="*/ 461963 h 590144"/>
                  <a:gd name="connsiteX11" fmla="*/ 1177407 w 1177407"/>
                  <a:gd name="connsiteY11" fmla="*/ 521291 h 590144"/>
                  <a:gd name="connsiteX12" fmla="*/ 1139963 w 1177407"/>
                  <a:gd name="connsiteY12" fmla="*/ 580619 h 590144"/>
                  <a:gd name="connsiteX13" fmla="*/ 1102519 w 1177407"/>
                  <a:gd name="connsiteY13" fmla="*/ 521291 h 590144"/>
                  <a:gd name="connsiteX14" fmla="*/ 1139963 w 1177407"/>
                  <a:gd name="connsiteY14" fmla="*/ 461963 h 590144"/>
                  <a:gd name="connsiteX15" fmla="*/ 37444 w 1177407"/>
                  <a:gd name="connsiteY15" fmla="*/ 461963 h 590144"/>
                  <a:gd name="connsiteX16" fmla="*/ 74888 w 1177407"/>
                  <a:gd name="connsiteY16" fmla="*/ 521291 h 590144"/>
                  <a:gd name="connsiteX17" fmla="*/ 37444 w 1177407"/>
                  <a:gd name="connsiteY17" fmla="*/ 580619 h 590144"/>
                  <a:gd name="connsiteX18" fmla="*/ 0 w 1177407"/>
                  <a:gd name="connsiteY18" fmla="*/ 521291 h 590144"/>
                  <a:gd name="connsiteX19" fmla="*/ 37444 w 1177407"/>
                  <a:gd name="connsiteY19" fmla="*/ 461963 h 590144"/>
                  <a:gd name="connsiteX20" fmla="*/ 816114 w 1177407"/>
                  <a:gd name="connsiteY20" fmla="*/ 409575 h 590144"/>
                  <a:gd name="connsiteX21" fmla="*/ 853558 w 1177407"/>
                  <a:gd name="connsiteY21" fmla="*/ 468903 h 590144"/>
                  <a:gd name="connsiteX22" fmla="*/ 816114 w 1177407"/>
                  <a:gd name="connsiteY22" fmla="*/ 528231 h 590144"/>
                  <a:gd name="connsiteX23" fmla="*/ 778670 w 1177407"/>
                  <a:gd name="connsiteY23" fmla="*/ 468903 h 590144"/>
                  <a:gd name="connsiteX24" fmla="*/ 816114 w 1177407"/>
                  <a:gd name="connsiteY24" fmla="*/ 409575 h 590144"/>
                  <a:gd name="connsiteX25" fmla="*/ 327957 w 1177407"/>
                  <a:gd name="connsiteY25" fmla="*/ 409575 h 590144"/>
                  <a:gd name="connsiteX26" fmla="*/ 365401 w 1177407"/>
                  <a:gd name="connsiteY26" fmla="*/ 468903 h 590144"/>
                  <a:gd name="connsiteX27" fmla="*/ 327957 w 1177407"/>
                  <a:gd name="connsiteY27" fmla="*/ 528231 h 590144"/>
                  <a:gd name="connsiteX28" fmla="*/ 290513 w 1177407"/>
                  <a:gd name="connsiteY28" fmla="*/ 468903 h 590144"/>
                  <a:gd name="connsiteX29" fmla="*/ 327957 w 1177407"/>
                  <a:gd name="connsiteY29" fmla="*/ 409575 h 590144"/>
                  <a:gd name="connsiteX30" fmla="*/ 939938 w 1177407"/>
                  <a:gd name="connsiteY30" fmla="*/ 330993 h 590144"/>
                  <a:gd name="connsiteX31" fmla="*/ 977382 w 1177407"/>
                  <a:gd name="connsiteY31" fmla="*/ 390321 h 590144"/>
                  <a:gd name="connsiteX32" fmla="*/ 939938 w 1177407"/>
                  <a:gd name="connsiteY32" fmla="*/ 449649 h 590144"/>
                  <a:gd name="connsiteX33" fmla="*/ 902494 w 1177407"/>
                  <a:gd name="connsiteY33" fmla="*/ 390321 h 590144"/>
                  <a:gd name="connsiteX34" fmla="*/ 939938 w 1177407"/>
                  <a:gd name="connsiteY34" fmla="*/ 330993 h 590144"/>
                  <a:gd name="connsiteX35" fmla="*/ 206513 w 1177407"/>
                  <a:gd name="connsiteY35" fmla="*/ 330993 h 590144"/>
                  <a:gd name="connsiteX36" fmla="*/ 243957 w 1177407"/>
                  <a:gd name="connsiteY36" fmla="*/ 390321 h 590144"/>
                  <a:gd name="connsiteX37" fmla="*/ 206513 w 1177407"/>
                  <a:gd name="connsiteY37" fmla="*/ 449649 h 590144"/>
                  <a:gd name="connsiteX38" fmla="*/ 169069 w 1177407"/>
                  <a:gd name="connsiteY38" fmla="*/ 390321 h 590144"/>
                  <a:gd name="connsiteX39" fmla="*/ 206513 w 1177407"/>
                  <a:gd name="connsiteY39" fmla="*/ 330993 h 590144"/>
                  <a:gd name="connsiteX40" fmla="*/ 708957 w 1177407"/>
                  <a:gd name="connsiteY40" fmla="*/ 278606 h 590144"/>
                  <a:gd name="connsiteX41" fmla="*/ 746401 w 1177407"/>
                  <a:gd name="connsiteY41" fmla="*/ 337934 h 590144"/>
                  <a:gd name="connsiteX42" fmla="*/ 708957 w 1177407"/>
                  <a:gd name="connsiteY42" fmla="*/ 397262 h 590144"/>
                  <a:gd name="connsiteX43" fmla="*/ 671513 w 1177407"/>
                  <a:gd name="connsiteY43" fmla="*/ 337934 h 590144"/>
                  <a:gd name="connsiteX44" fmla="*/ 708957 w 1177407"/>
                  <a:gd name="connsiteY44" fmla="*/ 278606 h 590144"/>
                  <a:gd name="connsiteX45" fmla="*/ 423207 w 1177407"/>
                  <a:gd name="connsiteY45" fmla="*/ 278606 h 590144"/>
                  <a:gd name="connsiteX46" fmla="*/ 460651 w 1177407"/>
                  <a:gd name="connsiteY46" fmla="*/ 337934 h 590144"/>
                  <a:gd name="connsiteX47" fmla="*/ 423207 w 1177407"/>
                  <a:gd name="connsiteY47" fmla="*/ 397262 h 590144"/>
                  <a:gd name="connsiteX48" fmla="*/ 385763 w 1177407"/>
                  <a:gd name="connsiteY48" fmla="*/ 337934 h 590144"/>
                  <a:gd name="connsiteX49" fmla="*/ 423207 w 1177407"/>
                  <a:gd name="connsiteY49" fmla="*/ 278606 h 590144"/>
                  <a:gd name="connsiteX50" fmla="*/ 1070907 w 1177407"/>
                  <a:gd name="connsiteY50" fmla="*/ 273844 h 590144"/>
                  <a:gd name="connsiteX51" fmla="*/ 1108351 w 1177407"/>
                  <a:gd name="connsiteY51" fmla="*/ 333172 h 590144"/>
                  <a:gd name="connsiteX52" fmla="*/ 1070907 w 1177407"/>
                  <a:gd name="connsiteY52" fmla="*/ 392500 h 590144"/>
                  <a:gd name="connsiteX53" fmla="*/ 1033463 w 1177407"/>
                  <a:gd name="connsiteY53" fmla="*/ 333172 h 590144"/>
                  <a:gd name="connsiteX54" fmla="*/ 1070907 w 1177407"/>
                  <a:gd name="connsiteY54" fmla="*/ 273844 h 590144"/>
                  <a:gd name="connsiteX55" fmla="*/ 73163 w 1177407"/>
                  <a:gd name="connsiteY55" fmla="*/ 273844 h 590144"/>
                  <a:gd name="connsiteX56" fmla="*/ 110607 w 1177407"/>
                  <a:gd name="connsiteY56" fmla="*/ 333172 h 590144"/>
                  <a:gd name="connsiteX57" fmla="*/ 73163 w 1177407"/>
                  <a:gd name="connsiteY57" fmla="*/ 392500 h 590144"/>
                  <a:gd name="connsiteX58" fmla="*/ 35719 w 1177407"/>
                  <a:gd name="connsiteY58" fmla="*/ 333172 h 590144"/>
                  <a:gd name="connsiteX59" fmla="*/ 73163 w 1177407"/>
                  <a:gd name="connsiteY59" fmla="*/ 273844 h 590144"/>
                  <a:gd name="connsiteX60" fmla="*/ 563701 w 1177407"/>
                  <a:gd name="connsiteY60" fmla="*/ 204787 h 590144"/>
                  <a:gd name="connsiteX61" fmla="*/ 601145 w 1177407"/>
                  <a:gd name="connsiteY61" fmla="*/ 264115 h 590144"/>
                  <a:gd name="connsiteX62" fmla="*/ 563701 w 1177407"/>
                  <a:gd name="connsiteY62" fmla="*/ 323443 h 590144"/>
                  <a:gd name="connsiteX63" fmla="*/ 526257 w 1177407"/>
                  <a:gd name="connsiteY63" fmla="*/ 264115 h 590144"/>
                  <a:gd name="connsiteX64" fmla="*/ 563701 w 1177407"/>
                  <a:gd name="connsiteY64" fmla="*/ 204787 h 590144"/>
                  <a:gd name="connsiteX65" fmla="*/ 832781 w 1177407"/>
                  <a:gd name="connsiteY65" fmla="*/ 188119 h 590144"/>
                  <a:gd name="connsiteX66" fmla="*/ 870225 w 1177407"/>
                  <a:gd name="connsiteY66" fmla="*/ 247447 h 590144"/>
                  <a:gd name="connsiteX67" fmla="*/ 832781 w 1177407"/>
                  <a:gd name="connsiteY67" fmla="*/ 306775 h 590144"/>
                  <a:gd name="connsiteX68" fmla="*/ 795337 w 1177407"/>
                  <a:gd name="connsiteY68" fmla="*/ 247447 h 590144"/>
                  <a:gd name="connsiteX69" fmla="*/ 832781 w 1177407"/>
                  <a:gd name="connsiteY69" fmla="*/ 188119 h 590144"/>
                  <a:gd name="connsiteX70" fmla="*/ 301763 w 1177407"/>
                  <a:gd name="connsiteY70" fmla="*/ 188119 h 590144"/>
                  <a:gd name="connsiteX71" fmla="*/ 339207 w 1177407"/>
                  <a:gd name="connsiteY71" fmla="*/ 247447 h 590144"/>
                  <a:gd name="connsiteX72" fmla="*/ 301763 w 1177407"/>
                  <a:gd name="connsiteY72" fmla="*/ 306775 h 590144"/>
                  <a:gd name="connsiteX73" fmla="*/ 264319 w 1177407"/>
                  <a:gd name="connsiteY73" fmla="*/ 247447 h 590144"/>
                  <a:gd name="connsiteX74" fmla="*/ 301763 w 1177407"/>
                  <a:gd name="connsiteY74" fmla="*/ 188119 h 590144"/>
                  <a:gd name="connsiteX75" fmla="*/ 963751 w 1177407"/>
                  <a:gd name="connsiteY75" fmla="*/ 152400 h 590144"/>
                  <a:gd name="connsiteX76" fmla="*/ 1001195 w 1177407"/>
                  <a:gd name="connsiteY76" fmla="*/ 211728 h 590144"/>
                  <a:gd name="connsiteX77" fmla="*/ 963751 w 1177407"/>
                  <a:gd name="connsiteY77" fmla="*/ 271056 h 590144"/>
                  <a:gd name="connsiteX78" fmla="*/ 926307 w 1177407"/>
                  <a:gd name="connsiteY78" fmla="*/ 211728 h 590144"/>
                  <a:gd name="connsiteX79" fmla="*/ 963751 w 1177407"/>
                  <a:gd name="connsiteY79" fmla="*/ 152400 h 590144"/>
                  <a:gd name="connsiteX80" fmla="*/ 168413 w 1177407"/>
                  <a:gd name="connsiteY80" fmla="*/ 152400 h 590144"/>
                  <a:gd name="connsiteX81" fmla="*/ 205857 w 1177407"/>
                  <a:gd name="connsiteY81" fmla="*/ 211728 h 590144"/>
                  <a:gd name="connsiteX82" fmla="*/ 168413 w 1177407"/>
                  <a:gd name="connsiteY82" fmla="*/ 271056 h 590144"/>
                  <a:gd name="connsiteX83" fmla="*/ 130969 w 1177407"/>
                  <a:gd name="connsiteY83" fmla="*/ 211728 h 590144"/>
                  <a:gd name="connsiteX84" fmla="*/ 168413 w 1177407"/>
                  <a:gd name="connsiteY84" fmla="*/ 152400 h 590144"/>
                  <a:gd name="connsiteX85" fmla="*/ 708957 w 1177407"/>
                  <a:gd name="connsiteY85" fmla="*/ 73819 h 590144"/>
                  <a:gd name="connsiteX86" fmla="*/ 746401 w 1177407"/>
                  <a:gd name="connsiteY86" fmla="*/ 133147 h 590144"/>
                  <a:gd name="connsiteX87" fmla="*/ 708957 w 1177407"/>
                  <a:gd name="connsiteY87" fmla="*/ 192475 h 590144"/>
                  <a:gd name="connsiteX88" fmla="*/ 671513 w 1177407"/>
                  <a:gd name="connsiteY88" fmla="*/ 133147 h 590144"/>
                  <a:gd name="connsiteX89" fmla="*/ 708957 w 1177407"/>
                  <a:gd name="connsiteY89" fmla="*/ 73819 h 590144"/>
                  <a:gd name="connsiteX90" fmla="*/ 423207 w 1177407"/>
                  <a:gd name="connsiteY90" fmla="*/ 73819 h 590144"/>
                  <a:gd name="connsiteX91" fmla="*/ 460651 w 1177407"/>
                  <a:gd name="connsiteY91" fmla="*/ 133147 h 590144"/>
                  <a:gd name="connsiteX92" fmla="*/ 423207 w 1177407"/>
                  <a:gd name="connsiteY92" fmla="*/ 192475 h 590144"/>
                  <a:gd name="connsiteX93" fmla="*/ 385763 w 1177407"/>
                  <a:gd name="connsiteY93" fmla="*/ 133147 h 590144"/>
                  <a:gd name="connsiteX94" fmla="*/ 423207 w 1177407"/>
                  <a:gd name="connsiteY94" fmla="*/ 73819 h 590144"/>
                  <a:gd name="connsiteX95" fmla="*/ 563701 w 1177407"/>
                  <a:gd name="connsiteY95" fmla="*/ 0 h 590144"/>
                  <a:gd name="connsiteX96" fmla="*/ 601145 w 1177407"/>
                  <a:gd name="connsiteY96" fmla="*/ 59328 h 590144"/>
                  <a:gd name="connsiteX97" fmla="*/ 563701 w 1177407"/>
                  <a:gd name="connsiteY97" fmla="*/ 118656 h 590144"/>
                  <a:gd name="connsiteX98" fmla="*/ 526257 w 1177407"/>
                  <a:gd name="connsiteY98" fmla="*/ 59328 h 590144"/>
                  <a:gd name="connsiteX99" fmla="*/ 563701 w 1177407"/>
                  <a:gd name="connsiteY99" fmla="*/ 0 h 590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177407" h="590144">
                    <a:moveTo>
                      <a:pt x="658950" y="471488"/>
                    </a:moveTo>
                    <a:cubicBezTo>
                      <a:pt x="679630" y="471488"/>
                      <a:pt x="696394" y="498050"/>
                      <a:pt x="696394" y="530816"/>
                    </a:cubicBezTo>
                    <a:cubicBezTo>
                      <a:pt x="696394" y="563582"/>
                      <a:pt x="679630" y="590144"/>
                      <a:pt x="658950" y="590144"/>
                    </a:cubicBezTo>
                    <a:cubicBezTo>
                      <a:pt x="638270" y="590144"/>
                      <a:pt x="621506" y="563582"/>
                      <a:pt x="621506" y="530816"/>
                    </a:cubicBezTo>
                    <a:cubicBezTo>
                      <a:pt x="621506" y="498050"/>
                      <a:pt x="638270" y="471488"/>
                      <a:pt x="658950" y="471488"/>
                    </a:cubicBezTo>
                    <a:close/>
                    <a:moveTo>
                      <a:pt x="493453" y="471488"/>
                    </a:moveTo>
                    <a:cubicBezTo>
                      <a:pt x="514133" y="471488"/>
                      <a:pt x="530897" y="498050"/>
                      <a:pt x="530897" y="530816"/>
                    </a:cubicBezTo>
                    <a:cubicBezTo>
                      <a:pt x="530897" y="563582"/>
                      <a:pt x="514133" y="590144"/>
                      <a:pt x="493453" y="590144"/>
                    </a:cubicBezTo>
                    <a:cubicBezTo>
                      <a:pt x="472773" y="590144"/>
                      <a:pt x="456009" y="563582"/>
                      <a:pt x="456009" y="530816"/>
                    </a:cubicBezTo>
                    <a:cubicBezTo>
                      <a:pt x="456009" y="498050"/>
                      <a:pt x="472773" y="471488"/>
                      <a:pt x="493453" y="471488"/>
                    </a:cubicBezTo>
                    <a:close/>
                    <a:moveTo>
                      <a:pt x="1139963" y="461963"/>
                    </a:moveTo>
                    <a:cubicBezTo>
                      <a:pt x="1160643" y="461963"/>
                      <a:pt x="1177407" y="488525"/>
                      <a:pt x="1177407" y="521291"/>
                    </a:cubicBezTo>
                    <a:cubicBezTo>
                      <a:pt x="1177407" y="554057"/>
                      <a:pt x="1160643" y="580619"/>
                      <a:pt x="1139963" y="580619"/>
                    </a:cubicBezTo>
                    <a:cubicBezTo>
                      <a:pt x="1119283" y="580619"/>
                      <a:pt x="1102519" y="554057"/>
                      <a:pt x="1102519" y="521291"/>
                    </a:cubicBezTo>
                    <a:cubicBezTo>
                      <a:pt x="1102519" y="488525"/>
                      <a:pt x="1119283" y="461963"/>
                      <a:pt x="1139963" y="461963"/>
                    </a:cubicBezTo>
                    <a:close/>
                    <a:moveTo>
                      <a:pt x="37444" y="461963"/>
                    </a:moveTo>
                    <a:cubicBezTo>
                      <a:pt x="58124" y="461963"/>
                      <a:pt x="74888" y="488525"/>
                      <a:pt x="74888" y="521291"/>
                    </a:cubicBezTo>
                    <a:cubicBezTo>
                      <a:pt x="74888" y="554057"/>
                      <a:pt x="58124" y="580619"/>
                      <a:pt x="37444" y="580619"/>
                    </a:cubicBezTo>
                    <a:cubicBezTo>
                      <a:pt x="16764" y="580619"/>
                      <a:pt x="0" y="554057"/>
                      <a:pt x="0" y="521291"/>
                    </a:cubicBezTo>
                    <a:cubicBezTo>
                      <a:pt x="0" y="488525"/>
                      <a:pt x="16764" y="461963"/>
                      <a:pt x="37444" y="461963"/>
                    </a:cubicBezTo>
                    <a:close/>
                    <a:moveTo>
                      <a:pt x="816114" y="409575"/>
                    </a:moveTo>
                    <a:cubicBezTo>
                      <a:pt x="836794" y="409575"/>
                      <a:pt x="853558" y="436137"/>
                      <a:pt x="853558" y="468903"/>
                    </a:cubicBezTo>
                    <a:cubicBezTo>
                      <a:pt x="853558" y="501669"/>
                      <a:pt x="836794" y="528231"/>
                      <a:pt x="816114" y="528231"/>
                    </a:cubicBezTo>
                    <a:cubicBezTo>
                      <a:pt x="795434" y="528231"/>
                      <a:pt x="778670" y="501669"/>
                      <a:pt x="778670" y="468903"/>
                    </a:cubicBezTo>
                    <a:cubicBezTo>
                      <a:pt x="778670" y="436137"/>
                      <a:pt x="795434" y="409575"/>
                      <a:pt x="816114" y="409575"/>
                    </a:cubicBezTo>
                    <a:close/>
                    <a:moveTo>
                      <a:pt x="327957" y="409575"/>
                    </a:moveTo>
                    <a:cubicBezTo>
                      <a:pt x="348637" y="409575"/>
                      <a:pt x="365401" y="436137"/>
                      <a:pt x="365401" y="468903"/>
                    </a:cubicBezTo>
                    <a:cubicBezTo>
                      <a:pt x="365401" y="501669"/>
                      <a:pt x="348637" y="528231"/>
                      <a:pt x="327957" y="528231"/>
                    </a:cubicBezTo>
                    <a:cubicBezTo>
                      <a:pt x="307277" y="528231"/>
                      <a:pt x="290513" y="501669"/>
                      <a:pt x="290513" y="468903"/>
                    </a:cubicBezTo>
                    <a:cubicBezTo>
                      <a:pt x="290513" y="436137"/>
                      <a:pt x="307277" y="409575"/>
                      <a:pt x="327957" y="409575"/>
                    </a:cubicBezTo>
                    <a:close/>
                    <a:moveTo>
                      <a:pt x="939938" y="330993"/>
                    </a:moveTo>
                    <a:cubicBezTo>
                      <a:pt x="960618" y="330993"/>
                      <a:pt x="977382" y="357555"/>
                      <a:pt x="977382" y="390321"/>
                    </a:cubicBezTo>
                    <a:cubicBezTo>
                      <a:pt x="977382" y="423087"/>
                      <a:pt x="960618" y="449649"/>
                      <a:pt x="939938" y="449649"/>
                    </a:cubicBezTo>
                    <a:cubicBezTo>
                      <a:pt x="919258" y="449649"/>
                      <a:pt x="902494" y="423087"/>
                      <a:pt x="902494" y="390321"/>
                    </a:cubicBezTo>
                    <a:cubicBezTo>
                      <a:pt x="902494" y="357555"/>
                      <a:pt x="919258" y="330993"/>
                      <a:pt x="939938" y="330993"/>
                    </a:cubicBezTo>
                    <a:close/>
                    <a:moveTo>
                      <a:pt x="206513" y="330993"/>
                    </a:moveTo>
                    <a:cubicBezTo>
                      <a:pt x="227193" y="330993"/>
                      <a:pt x="243957" y="357555"/>
                      <a:pt x="243957" y="390321"/>
                    </a:cubicBezTo>
                    <a:cubicBezTo>
                      <a:pt x="243957" y="423087"/>
                      <a:pt x="227193" y="449649"/>
                      <a:pt x="206513" y="449649"/>
                    </a:cubicBezTo>
                    <a:cubicBezTo>
                      <a:pt x="185833" y="449649"/>
                      <a:pt x="169069" y="423087"/>
                      <a:pt x="169069" y="390321"/>
                    </a:cubicBezTo>
                    <a:cubicBezTo>
                      <a:pt x="169069" y="357555"/>
                      <a:pt x="185833" y="330993"/>
                      <a:pt x="206513" y="330993"/>
                    </a:cubicBezTo>
                    <a:close/>
                    <a:moveTo>
                      <a:pt x="708957" y="278606"/>
                    </a:moveTo>
                    <a:cubicBezTo>
                      <a:pt x="729637" y="278606"/>
                      <a:pt x="746401" y="305168"/>
                      <a:pt x="746401" y="337934"/>
                    </a:cubicBezTo>
                    <a:cubicBezTo>
                      <a:pt x="746401" y="370700"/>
                      <a:pt x="729637" y="397262"/>
                      <a:pt x="708957" y="397262"/>
                    </a:cubicBezTo>
                    <a:cubicBezTo>
                      <a:pt x="688277" y="397262"/>
                      <a:pt x="671513" y="370700"/>
                      <a:pt x="671513" y="337934"/>
                    </a:cubicBezTo>
                    <a:cubicBezTo>
                      <a:pt x="671513" y="305168"/>
                      <a:pt x="688277" y="278606"/>
                      <a:pt x="708957" y="278606"/>
                    </a:cubicBezTo>
                    <a:close/>
                    <a:moveTo>
                      <a:pt x="423207" y="278606"/>
                    </a:moveTo>
                    <a:cubicBezTo>
                      <a:pt x="443887" y="278606"/>
                      <a:pt x="460651" y="305168"/>
                      <a:pt x="460651" y="337934"/>
                    </a:cubicBezTo>
                    <a:cubicBezTo>
                      <a:pt x="460651" y="370700"/>
                      <a:pt x="443887" y="397262"/>
                      <a:pt x="423207" y="397262"/>
                    </a:cubicBezTo>
                    <a:cubicBezTo>
                      <a:pt x="402527" y="397262"/>
                      <a:pt x="385763" y="370700"/>
                      <a:pt x="385763" y="337934"/>
                    </a:cubicBezTo>
                    <a:cubicBezTo>
                      <a:pt x="385763" y="305168"/>
                      <a:pt x="402527" y="278606"/>
                      <a:pt x="423207" y="278606"/>
                    </a:cubicBezTo>
                    <a:close/>
                    <a:moveTo>
                      <a:pt x="1070907" y="273844"/>
                    </a:moveTo>
                    <a:cubicBezTo>
                      <a:pt x="1091587" y="273844"/>
                      <a:pt x="1108351" y="300406"/>
                      <a:pt x="1108351" y="333172"/>
                    </a:cubicBezTo>
                    <a:cubicBezTo>
                      <a:pt x="1108351" y="365938"/>
                      <a:pt x="1091587" y="392500"/>
                      <a:pt x="1070907" y="392500"/>
                    </a:cubicBezTo>
                    <a:cubicBezTo>
                      <a:pt x="1050227" y="392500"/>
                      <a:pt x="1033463" y="365938"/>
                      <a:pt x="1033463" y="333172"/>
                    </a:cubicBezTo>
                    <a:cubicBezTo>
                      <a:pt x="1033463" y="300406"/>
                      <a:pt x="1050227" y="273844"/>
                      <a:pt x="1070907" y="273844"/>
                    </a:cubicBezTo>
                    <a:close/>
                    <a:moveTo>
                      <a:pt x="73163" y="273844"/>
                    </a:moveTo>
                    <a:cubicBezTo>
                      <a:pt x="93843" y="273844"/>
                      <a:pt x="110607" y="300406"/>
                      <a:pt x="110607" y="333172"/>
                    </a:cubicBezTo>
                    <a:cubicBezTo>
                      <a:pt x="110607" y="365938"/>
                      <a:pt x="93843" y="392500"/>
                      <a:pt x="73163" y="392500"/>
                    </a:cubicBezTo>
                    <a:cubicBezTo>
                      <a:pt x="52483" y="392500"/>
                      <a:pt x="35719" y="365938"/>
                      <a:pt x="35719" y="333172"/>
                    </a:cubicBezTo>
                    <a:cubicBezTo>
                      <a:pt x="35719" y="300406"/>
                      <a:pt x="52483" y="273844"/>
                      <a:pt x="73163" y="273844"/>
                    </a:cubicBezTo>
                    <a:close/>
                    <a:moveTo>
                      <a:pt x="563701" y="204787"/>
                    </a:moveTo>
                    <a:cubicBezTo>
                      <a:pt x="584381" y="204787"/>
                      <a:pt x="601145" y="231349"/>
                      <a:pt x="601145" y="264115"/>
                    </a:cubicBezTo>
                    <a:cubicBezTo>
                      <a:pt x="601145" y="296881"/>
                      <a:pt x="584381" y="323443"/>
                      <a:pt x="563701" y="323443"/>
                    </a:cubicBezTo>
                    <a:cubicBezTo>
                      <a:pt x="543021" y="323443"/>
                      <a:pt x="526257" y="296881"/>
                      <a:pt x="526257" y="264115"/>
                    </a:cubicBezTo>
                    <a:cubicBezTo>
                      <a:pt x="526257" y="231349"/>
                      <a:pt x="543021" y="204787"/>
                      <a:pt x="563701" y="204787"/>
                    </a:cubicBezTo>
                    <a:close/>
                    <a:moveTo>
                      <a:pt x="832781" y="188119"/>
                    </a:moveTo>
                    <a:cubicBezTo>
                      <a:pt x="853461" y="188119"/>
                      <a:pt x="870225" y="214681"/>
                      <a:pt x="870225" y="247447"/>
                    </a:cubicBezTo>
                    <a:cubicBezTo>
                      <a:pt x="870225" y="280213"/>
                      <a:pt x="853461" y="306775"/>
                      <a:pt x="832781" y="306775"/>
                    </a:cubicBezTo>
                    <a:cubicBezTo>
                      <a:pt x="812101" y="306775"/>
                      <a:pt x="795337" y="280213"/>
                      <a:pt x="795337" y="247447"/>
                    </a:cubicBezTo>
                    <a:cubicBezTo>
                      <a:pt x="795337" y="214681"/>
                      <a:pt x="812101" y="188119"/>
                      <a:pt x="832781" y="188119"/>
                    </a:cubicBezTo>
                    <a:close/>
                    <a:moveTo>
                      <a:pt x="301763" y="188119"/>
                    </a:moveTo>
                    <a:cubicBezTo>
                      <a:pt x="322443" y="188119"/>
                      <a:pt x="339207" y="214681"/>
                      <a:pt x="339207" y="247447"/>
                    </a:cubicBezTo>
                    <a:cubicBezTo>
                      <a:pt x="339207" y="280213"/>
                      <a:pt x="322443" y="306775"/>
                      <a:pt x="301763" y="306775"/>
                    </a:cubicBezTo>
                    <a:cubicBezTo>
                      <a:pt x="281083" y="306775"/>
                      <a:pt x="264319" y="280213"/>
                      <a:pt x="264319" y="247447"/>
                    </a:cubicBezTo>
                    <a:cubicBezTo>
                      <a:pt x="264319" y="214681"/>
                      <a:pt x="281083" y="188119"/>
                      <a:pt x="301763" y="188119"/>
                    </a:cubicBezTo>
                    <a:close/>
                    <a:moveTo>
                      <a:pt x="963751" y="152400"/>
                    </a:moveTo>
                    <a:cubicBezTo>
                      <a:pt x="984431" y="152400"/>
                      <a:pt x="1001195" y="178962"/>
                      <a:pt x="1001195" y="211728"/>
                    </a:cubicBezTo>
                    <a:cubicBezTo>
                      <a:pt x="1001195" y="244494"/>
                      <a:pt x="984431" y="271056"/>
                      <a:pt x="963751" y="271056"/>
                    </a:cubicBezTo>
                    <a:cubicBezTo>
                      <a:pt x="943071" y="271056"/>
                      <a:pt x="926307" y="244494"/>
                      <a:pt x="926307" y="211728"/>
                    </a:cubicBezTo>
                    <a:cubicBezTo>
                      <a:pt x="926307" y="178962"/>
                      <a:pt x="943071" y="152400"/>
                      <a:pt x="963751" y="152400"/>
                    </a:cubicBezTo>
                    <a:close/>
                    <a:moveTo>
                      <a:pt x="168413" y="152400"/>
                    </a:moveTo>
                    <a:cubicBezTo>
                      <a:pt x="189093" y="152400"/>
                      <a:pt x="205857" y="178962"/>
                      <a:pt x="205857" y="211728"/>
                    </a:cubicBezTo>
                    <a:cubicBezTo>
                      <a:pt x="205857" y="244494"/>
                      <a:pt x="189093" y="271056"/>
                      <a:pt x="168413" y="271056"/>
                    </a:cubicBezTo>
                    <a:cubicBezTo>
                      <a:pt x="147733" y="271056"/>
                      <a:pt x="130969" y="244494"/>
                      <a:pt x="130969" y="211728"/>
                    </a:cubicBezTo>
                    <a:cubicBezTo>
                      <a:pt x="130969" y="178962"/>
                      <a:pt x="147733" y="152400"/>
                      <a:pt x="168413" y="152400"/>
                    </a:cubicBezTo>
                    <a:close/>
                    <a:moveTo>
                      <a:pt x="708957" y="73819"/>
                    </a:moveTo>
                    <a:cubicBezTo>
                      <a:pt x="729637" y="73819"/>
                      <a:pt x="746401" y="100381"/>
                      <a:pt x="746401" y="133147"/>
                    </a:cubicBezTo>
                    <a:cubicBezTo>
                      <a:pt x="746401" y="165913"/>
                      <a:pt x="729637" y="192475"/>
                      <a:pt x="708957" y="192475"/>
                    </a:cubicBezTo>
                    <a:cubicBezTo>
                      <a:pt x="688277" y="192475"/>
                      <a:pt x="671513" y="165913"/>
                      <a:pt x="671513" y="133147"/>
                    </a:cubicBezTo>
                    <a:cubicBezTo>
                      <a:pt x="671513" y="100381"/>
                      <a:pt x="688277" y="73819"/>
                      <a:pt x="708957" y="73819"/>
                    </a:cubicBezTo>
                    <a:close/>
                    <a:moveTo>
                      <a:pt x="423207" y="73819"/>
                    </a:moveTo>
                    <a:cubicBezTo>
                      <a:pt x="443887" y="73819"/>
                      <a:pt x="460651" y="100381"/>
                      <a:pt x="460651" y="133147"/>
                    </a:cubicBezTo>
                    <a:cubicBezTo>
                      <a:pt x="460651" y="165913"/>
                      <a:pt x="443887" y="192475"/>
                      <a:pt x="423207" y="192475"/>
                    </a:cubicBezTo>
                    <a:cubicBezTo>
                      <a:pt x="402527" y="192475"/>
                      <a:pt x="385763" y="165913"/>
                      <a:pt x="385763" y="133147"/>
                    </a:cubicBezTo>
                    <a:cubicBezTo>
                      <a:pt x="385763" y="100381"/>
                      <a:pt x="402527" y="73819"/>
                      <a:pt x="423207" y="73819"/>
                    </a:cubicBezTo>
                    <a:close/>
                    <a:moveTo>
                      <a:pt x="563701" y="0"/>
                    </a:moveTo>
                    <a:cubicBezTo>
                      <a:pt x="584381" y="0"/>
                      <a:pt x="601145" y="26562"/>
                      <a:pt x="601145" y="59328"/>
                    </a:cubicBezTo>
                    <a:cubicBezTo>
                      <a:pt x="601145" y="92094"/>
                      <a:pt x="584381" y="118656"/>
                      <a:pt x="563701" y="118656"/>
                    </a:cubicBezTo>
                    <a:cubicBezTo>
                      <a:pt x="543021" y="118656"/>
                      <a:pt x="526257" y="92094"/>
                      <a:pt x="526257" y="59328"/>
                    </a:cubicBezTo>
                    <a:cubicBezTo>
                      <a:pt x="526257" y="26562"/>
                      <a:pt x="543021" y="0"/>
                      <a:pt x="563701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6350">
                <a:solidFill>
                  <a:srgbClr val="CC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01529FA2-AEE1-4256-BA38-9CB7F32BD916}"/>
                </a:ext>
              </a:extLst>
            </p:cNvPr>
            <p:cNvGrpSpPr/>
            <p:nvPr/>
          </p:nvGrpSpPr>
          <p:grpSpPr>
            <a:xfrm rot="17088249">
              <a:off x="5341080" y="4611413"/>
              <a:ext cx="123303" cy="536623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427299DC-E673-4268-A5D0-37592A737AC9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7EF51B54-4468-412A-A6AF-AC7F154DAF2C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AE2470BF-7EE9-4CFD-AAB0-7CFCC8E16A66}"/>
                </a:ext>
              </a:extLst>
            </p:cNvPr>
            <p:cNvGrpSpPr/>
            <p:nvPr/>
          </p:nvGrpSpPr>
          <p:grpSpPr>
            <a:xfrm rot="16200000">
              <a:off x="5329307" y="4505550"/>
              <a:ext cx="123303" cy="536623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242163F5-6BBD-45C8-8C73-1F6D5E67F7B1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1EB1C0BA-22A4-4721-8C34-890E83084FB0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7AD59EFA-9266-4F65-B008-FAE32874E6CC}"/>
                </a:ext>
              </a:extLst>
            </p:cNvPr>
            <p:cNvGrpSpPr/>
            <p:nvPr/>
          </p:nvGrpSpPr>
          <p:grpSpPr>
            <a:xfrm rot="18571883">
              <a:off x="5244251" y="4703096"/>
              <a:ext cx="121476" cy="528672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B874C7FA-3DFF-47F6-AAD5-C6857885F764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120AB3E9-B2FD-4779-B4B5-16AF2050762A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0592C71C-D8F3-4CA9-AC2B-44B5F029EDFC}"/>
                </a:ext>
              </a:extLst>
            </p:cNvPr>
            <p:cNvGrpSpPr/>
            <p:nvPr/>
          </p:nvGrpSpPr>
          <p:grpSpPr>
            <a:xfrm rot="17683634">
              <a:off x="5292275" y="4631427"/>
              <a:ext cx="121476" cy="528672"/>
              <a:chOff x="3362325" y="2062163"/>
              <a:chExt cx="217002" cy="669756"/>
            </a:xfrm>
            <a:solidFill>
              <a:srgbClr val="FF0066"/>
            </a:solidFill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67A53F1D-4DDC-4C63-9B28-06159FDEC553}"/>
                  </a:ext>
                </a:extLst>
              </p:cNvPr>
              <p:cNvSpPr/>
              <p:nvPr/>
            </p:nvSpPr>
            <p:spPr>
              <a:xfrm>
                <a:off x="3362325" y="2062163"/>
                <a:ext cx="127529" cy="581677"/>
              </a:xfrm>
              <a:custGeom>
                <a:avLst/>
                <a:gdLst>
                  <a:gd name="connsiteX0" fmla="*/ 124629 w 194203"/>
                  <a:gd name="connsiteY0" fmla="*/ 0 h 673895"/>
                  <a:gd name="connsiteX1" fmla="*/ 194203 w 194203"/>
                  <a:gd name="connsiteY1" fmla="*/ 0 h 673895"/>
                  <a:gd name="connsiteX2" fmla="*/ 138923 w 194203"/>
                  <a:gd name="connsiteY2" fmla="*/ 71667 h 673895"/>
                  <a:gd name="connsiteX3" fmla="*/ 73387 w 194203"/>
                  <a:gd name="connsiteY3" fmla="*/ 336947 h 673895"/>
                  <a:gd name="connsiteX4" fmla="*/ 138923 w 194203"/>
                  <a:gd name="connsiteY4" fmla="*/ 602227 h 673895"/>
                  <a:gd name="connsiteX5" fmla="*/ 194203 w 194203"/>
                  <a:gd name="connsiteY5" fmla="*/ 673895 h 673895"/>
                  <a:gd name="connsiteX6" fmla="*/ 124628 w 194203"/>
                  <a:gd name="connsiteY6" fmla="*/ 673895 h 673895"/>
                  <a:gd name="connsiteX7" fmla="*/ 90416 w 194203"/>
                  <a:gd name="connsiteY7" fmla="*/ 635312 h 673895"/>
                  <a:gd name="connsiteX8" fmla="*/ 0 w 194203"/>
                  <a:gd name="connsiteY8" fmla="*/ 336948 h 673895"/>
                  <a:gd name="connsiteX9" fmla="*/ 90416 w 194203"/>
                  <a:gd name="connsiteY9" fmla="*/ 38584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4203" h="673895">
                    <a:moveTo>
                      <a:pt x="124629" y="0"/>
                    </a:moveTo>
                    <a:lnTo>
                      <a:pt x="194203" y="0"/>
                    </a:lnTo>
                    <a:lnTo>
                      <a:pt x="138923" y="71667"/>
                    </a:lnTo>
                    <a:cubicBezTo>
                      <a:pt x="97468" y="146002"/>
                      <a:pt x="73387" y="238438"/>
                      <a:pt x="73387" y="336947"/>
                    </a:cubicBezTo>
                    <a:cubicBezTo>
                      <a:pt x="73387" y="435457"/>
                      <a:pt x="97468" y="527893"/>
                      <a:pt x="138923" y="602227"/>
                    </a:cubicBezTo>
                    <a:lnTo>
                      <a:pt x="194203" y="673895"/>
                    </a:lnTo>
                    <a:lnTo>
                      <a:pt x="124628" y="673895"/>
                    </a:lnTo>
                    <a:lnTo>
                      <a:pt x="90416" y="635312"/>
                    </a:lnTo>
                    <a:cubicBezTo>
                      <a:pt x="34552" y="558954"/>
                      <a:pt x="0" y="453467"/>
                      <a:pt x="0" y="336948"/>
                    </a:cubicBezTo>
                    <a:cubicBezTo>
                      <a:pt x="0" y="220430"/>
                      <a:pt x="34552" y="114942"/>
                      <a:pt x="90416" y="385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60E6059D-366C-4582-97D2-A9E0D47A7987}"/>
                  </a:ext>
                </a:extLst>
              </p:cNvPr>
              <p:cNvSpPr/>
              <p:nvPr/>
            </p:nvSpPr>
            <p:spPr>
              <a:xfrm rot="900000">
                <a:off x="3419776" y="2624428"/>
                <a:ext cx="159551" cy="1074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370C40A1-D591-4D76-ABF7-6DF7A65D0BD7}"/>
                </a:ext>
              </a:extLst>
            </p:cNvPr>
            <p:cNvGrpSpPr/>
            <p:nvPr/>
          </p:nvGrpSpPr>
          <p:grpSpPr>
            <a:xfrm rot="18801333">
              <a:off x="5071597" y="4629645"/>
              <a:ext cx="544501" cy="163230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60F9B5EB-74DF-4592-84E4-B550B11549B3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D8318FD2-308C-4104-95BC-941B8B2241AD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786D5B91-5F04-4971-831F-038AA11A8E1F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17D78050-BE96-4350-9216-317233C4698C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1EEDF7F5-E257-4828-812D-9EF01DA19432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6D834196-1EB5-448F-9607-8BD5D6BC9528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7F4B1435-C903-4778-90E9-5A5EAF8CD067}"/>
                </a:ext>
              </a:extLst>
            </p:cNvPr>
            <p:cNvGrpSpPr/>
            <p:nvPr/>
          </p:nvGrpSpPr>
          <p:grpSpPr>
            <a:xfrm rot="2427695">
              <a:off x="4958224" y="4896545"/>
              <a:ext cx="494049" cy="163230"/>
              <a:chOff x="1594529" y="2803714"/>
              <a:chExt cx="751847" cy="250577"/>
            </a:xfrm>
            <a:solidFill>
              <a:srgbClr val="FF0066"/>
            </a:solidFill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3B3001D9-53FE-48B8-90E5-28A908E14AE6}"/>
                  </a:ext>
                </a:extLst>
              </p:cNvPr>
              <p:cNvGrpSpPr/>
              <p:nvPr/>
            </p:nvGrpSpPr>
            <p:grpSpPr>
              <a:xfrm rot="17088249">
                <a:off x="1952839" y="2557237"/>
                <a:ext cx="147060" cy="640014"/>
                <a:chOff x="3362325" y="2062163"/>
                <a:chExt cx="217002" cy="669756"/>
              </a:xfrm>
              <a:grpFill/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247813B8-7E24-4818-8332-D0EC40B21A3D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7741A623-4DF8-4EBC-AD8C-F905B7643A6A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096C8560-36BE-4EDE-95F5-562F487F9123}"/>
                  </a:ext>
                </a:extLst>
              </p:cNvPr>
              <p:cNvGrpSpPr/>
              <p:nvPr/>
            </p:nvGrpSpPr>
            <p:grpSpPr>
              <a:xfrm rot="18571883">
                <a:off x="1837354" y="2666585"/>
                <a:ext cx="144881" cy="630531"/>
                <a:chOff x="3362325" y="2062163"/>
                <a:chExt cx="217002" cy="669756"/>
              </a:xfrm>
              <a:grpFill/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3DD92D86-9C07-4031-B27A-287B593EF296}"/>
                    </a:ext>
                  </a:extLst>
                </p:cNvPr>
                <p:cNvSpPr/>
                <p:nvPr/>
              </p:nvSpPr>
              <p:spPr>
                <a:xfrm>
                  <a:off x="3362325" y="2062163"/>
                  <a:ext cx="127529" cy="581677"/>
                </a:xfrm>
                <a:custGeom>
                  <a:avLst/>
                  <a:gdLst>
                    <a:gd name="connsiteX0" fmla="*/ 124629 w 194203"/>
                    <a:gd name="connsiteY0" fmla="*/ 0 h 673895"/>
                    <a:gd name="connsiteX1" fmla="*/ 194203 w 194203"/>
                    <a:gd name="connsiteY1" fmla="*/ 0 h 673895"/>
                    <a:gd name="connsiteX2" fmla="*/ 138923 w 194203"/>
                    <a:gd name="connsiteY2" fmla="*/ 71667 h 673895"/>
                    <a:gd name="connsiteX3" fmla="*/ 73387 w 194203"/>
                    <a:gd name="connsiteY3" fmla="*/ 336947 h 673895"/>
                    <a:gd name="connsiteX4" fmla="*/ 138923 w 194203"/>
                    <a:gd name="connsiteY4" fmla="*/ 602227 h 673895"/>
                    <a:gd name="connsiteX5" fmla="*/ 194203 w 194203"/>
                    <a:gd name="connsiteY5" fmla="*/ 673895 h 673895"/>
                    <a:gd name="connsiteX6" fmla="*/ 124628 w 194203"/>
                    <a:gd name="connsiteY6" fmla="*/ 673895 h 673895"/>
                    <a:gd name="connsiteX7" fmla="*/ 90416 w 194203"/>
                    <a:gd name="connsiteY7" fmla="*/ 635312 h 673895"/>
                    <a:gd name="connsiteX8" fmla="*/ 0 w 194203"/>
                    <a:gd name="connsiteY8" fmla="*/ 336948 h 673895"/>
                    <a:gd name="connsiteX9" fmla="*/ 90416 w 194203"/>
                    <a:gd name="connsiteY9" fmla="*/ 38584 h 673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94203" h="673895">
                      <a:moveTo>
                        <a:pt x="124629" y="0"/>
                      </a:moveTo>
                      <a:lnTo>
                        <a:pt x="194203" y="0"/>
                      </a:lnTo>
                      <a:lnTo>
                        <a:pt x="138923" y="71667"/>
                      </a:lnTo>
                      <a:cubicBezTo>
                        <a:pt x="97468" y="146002"/>
                        <a:pt x="73387" y="238438"/>
                        <a:pt x="73387" y="336947"/>
                      </a:cubicBezTo>
                      <a:cubicBezTo>
                        <a:pt x="73387" y="435457"/>
                        <a:pt x="97468" y="527893"/>
                        <a:pt x="138923" y="602227"/>
                      </a:cubicBezTo>
                      <a:lnTo>
                        <a:pt x="194203" y="673895"/>
                      </a:lnTo>
                      <a:lnTo>
                        <a:pt x="124628" y="673895"/>
                      </a:lnTo>
                      <a:lnTo>
                        <a:pt x="90416" y="635312"/>
                      </a:lnTo>
                      <a:cubicBezTo>
                        <a:pt x="34552" y="558954"/>
                        <a:pt x="0" y="453467"/>
                        <a:pt x="0" y="336948"/>
                      </a:cubicBezTo>
                      <a:cubicBezTo>
                        <a:pt x="0" y="220430"/>
                        <a:pt x="34552" y="114942"/>
                        <a:pt x="90416" y="3858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9D206562-99BF-4470-B6BF-C5A921F4BAE1}"/>
                    </a:ext>
                  </a:extLst>
                </p:cNvPr>
                <p:cNvSpPr/>
                <p:nvPr/>
              </p:nvSpPr>
              <p:spPr>
                <a:xfrm rot="900000">
                  <a:off x="3419776" y="2624428"/>
                  <a:ext cx="159551" cy="10749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6237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4080067" y="1862604"/>
            <a:ext cx="403187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0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椿</a:t>
            </a:r>
            <a:endParaRPr kumimoji="1" lang="ja-JP" altLang="en-US" sz="3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何の花か読めるかな？</a:t>
            </a:r>
          </a:p>
        </p:txBody>
      </p:sp>
    </p:spTree>
    <p:extLst>
      <p:ext uri="{BB962C8B-B14F-4D97-AF65-F5344CB8AC3E}">
        <p14:creationId xmlns:p14="http://schemas.microsoft.com/office/powerpoint/2010/main" val="203983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156462" y="2221379"/>
            <a:ext cx="787908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燕子花</a:t>
            </a:r>
            <a:endParaRPr kumimoji="1" lang="ja-JP" altLang="en-US" sz="2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何の花か読めるかな？</a:t>
            </a:r>
          </a:p>
        </p:txBody>
      </p:sp>
    </p:spTree>
    <p:extLst>
      <p:ext uri="{BB962C8B-B14F-4D97-AF65-F5344CB8AC3E}">
        <p14:creationId xmlns:p14="http://schemas.microsoft.com/office/powerpoint/2010/main" val="368549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かきつばた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51DF0E28-2F91-4217-B194-02C840DFC440}"/>
              </a:ext>
            </a:extLst>
          </p:cNvPr>
          <p:cNvSpPr txBox="1"/>
          <p:nvPr/>
        </p:nvSpPr>
        <p:spPr>
          <a:xfrm>
            <a:off x="2156462" y="2221379"/>
            <a:ext cx="787908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燕子花</a:t>
            </a:r>
            <a:endParaRPr kumimoji="1" lang="ja-JP" altLang="en-US" sz="2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4D0A6A68-B859-4A83-91F7-8F0C602A48CB}"/>
              </a:ext>
            </a:extLst>
          </p:cNvPr>
          <p:cNvGrpSpPr/>
          <p:nvPr/>
        </p:nvGrpSpPr>
        <p:grpSpPr>
          <a:xfrm>
            <a:off x="9948608" y="3951863"/>
            <a:ext cx="1938137" cy="2557950"/>
            <a:chOff x="1121682" y="891711"/>
            <a:chExt cx="3138279" cy="4141896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CAF83014-09EF-409A-8E6D-1145426A910D}"/>
                </a:ext>
              </a:extLst>
            </p:cNvPr>
            <p:cNvGrpSpPr/>
            <p:nvPr/>
          </p:nvGrpSpPr>
          <p:grpSpPr>
            <a:xfrm>
              <a:off x="1535390" y="2333219"/>
              <a:ext cx="2146959" cy="2700388"/>
              <a:chOff x="1535390" y="2333219"/>
              <a:chExt cx="2146959" cy="2700388"/>
            </a:xfrm>
            <a:solidFill>
              <a:srgbClr val="006600"/>
            </a:solidFill>
          </p:grpSpPr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AE2A65CE-9D45-4E18-945C-B398DBE4038F}"/>
                  </a:ext>
                </a:extLst>
              </p:cNvPr>
              <p:cNvSpPr/>
              <p:nvPr/>
            </p:nvSpPr>
            <p:spPr>
              <a:xfrm>
                <a:off x="2591727" y="2333219"/>
                <a:ext cx="186242" cy="2672169"/>
              </a:xfrm>
              <a:prstGeom prst="roundRect">
                <a:avLst>
                  <a:gd name="adj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C112BAD-90B8-4ABF-BC75-FF44F49FFE72}"/>
                  </a:ext>
                </a:extLst>
              </p:cNvPr>
              <p:cNvSpPr/>
              <p:nvPr/>
            </p:nvSpPr>
            <p:spPr>
              <a:xfrm rot="10412932" flipH="1">
                <a:off x="2050031" y="3544032"/>
                <a:ext cx="418352" cy="1489575"/>
              </a:xfrm>
              <a:custGeom>
                <a:avLst/>
                <a:gdLst>
                  <a:gd name="connsiteX0" fmla="*/ 0 w 418352"/>
                  <a:gd name="connsiteY0" fmla="*/ 1489575 h 1489575"/>
                  <a:gd name="connsiteX1" fmla="*/ 414920 w 418352"/>
                  <a:gd name="connsiteY1" fmla="*/ 129758 h 1489575"/>
                  <a:gd name="connsiteX2" fmla="*/ 418352 w 418352"/>
                  <a:gd name="connsiteY2" fmla="*/ 0 h 1489575"/>
                  <a:gd name="connsiteX3" fmla="*/ 37684 w 418352"/>
                  <a:gd name="connsiteY3" fmla="*/ 43043 h 1489575"/>
                  <a:gd name="connsiteX4" fmla="*/ 37658 w 418352"/>
                  <a:gd name="connsiteY4" fmla="*/ 49394 h 1489575"/>
                  <a:gd name="connsiteX5" fmla="*/ 0 w 418352"/>
                  <a:gd name="connsiteY5" fmla="*/ 1489575 h 148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8352" h="1489575">
                    <a:moveTo>
                      <a:pt x="0" y="1489575"/>
                    </a:moveTo>
                    <a:cubicBezTo>
                      <a:pt x="296204" y="1089525"/>
                      <a:pt x="394879" y="520977"/>
                      <a:pt x="414920" y="129758"/>
                    </a:cubicBezTo>
                    <a:lnTo>
                      <a:pt x="418352" y="0"/>
                    </a:lnTo>
                    <a:lnTo>
                      <a:pt x="37684" y="43043"/>
                    </a:lnTo>
                    <a:lnTo>
                      <a:pt x="37658" y="49394"/>
                    </a:lnTo>
                    <a:cubicBezTo>
                      <a:pt x="34612" y="445594"/>
                      <a:pt x="9934" y="1114528"/>
                      <a:pt x="0" y="148957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69E0D75-1514-410A-95C9-A0A7A5DB42BB}"/>
                  </a:ext>
                </a:extLst>
              </p:cNvPr>
              <p:cNvSpPr/>
              <p:nvPr/>
            </p:nvSpPr>
            <p:spPr>
              <a:xfrm>
                <a:off x="1535390" y="3464718"/>
                <a:ext cx="801716" cy="1540670"/>
              </a:xfrm>
              <a:custGeom>
                <a:avLst/>
                <a:gdLst>
                  <a:gd name="connsiteX0" fmla="*/ 0 w 801716"/>
                  <a:gd name="connsiteY0" fmla="*/ 0 h 1540670"/>
                  <a:gd name="connsiteX1" fmla="*/ 766535 w 801716"/>
                  <a:gd name="connsiteY1" fmla="*/ 1372995 h 1540670"/>
                  <a:gd name="connsiteX2" fmla="*/ 797798 w 801716"/>
                  <a:gd name="connsiteY2" fmla="*/ 1517377 h 1540670"/>
                  <a:gd name="connsiteX3" fmla="*/ 801716 w 801716"/>
                  <a:gd name="connsiteY3" fmla="*/ 1540670 h 1540670"/>
                  <a:gd name="connsiteX4" fmla="*/ 417365 w 801716"/>
                  <a:gd name="connsiteY4" fmla="*/ 1540670 h 1540670"/>
                  <a:gd name="connsiteX5" fmla="*/ 396334 w 801716"/>
                  <a:gd name="connsiteY5" fmla="*/ 1463372 h 1540670"/>
                  <a:gd name="connsiteX6" fmla="*/ 0 w 801716"/>
                  <a:gd name="connsiteY6" fmla="*/ 0 h 154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1716" h="1540670">
                    <a:moveTo>
                      <a:pt x="0" y="0"/>
                    </a:moveTo>
                    <a:cubicBezTo>
                      <a:pt x="437292" y="363872"/>
                      <a:pt x="676142" y="1002730"/>
                      <a:pt x="766535" y="1372995"/>
                    </a:cubicBezTo>
                    <a:cubicBezTo>
                      <a:pt x="777834" y="1419278"/>
                      <a:pt x="788312" y="1467818"/>
                      <a:pt x="797798" y="1517377"/>
                    </a:cubicBezTo>
                    <a:lnTo>
                      <a:pt x="801716" y="1540670"/>
                    </a:lnTo>
                    <a:lnTo>
                      <a:pt x="417365" y="1540670"/>
                    </a:lnTo>
                    <a:lnTo>
                      <a:pt x="396334" y="1463372"/>
                    </a:lnTo>
                    <a:cubicBezTo>
                      <a:pt x="305941" y="1093107"/>
                      <a:pt x="105171" y="386124"/>
                      <a:pt x="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A3C6FEFF-AAEB-47AC-ADC5-B011C3DC8ABF}"/>
                  </a:ext>
                </a:extLst>
              </p:cNvPr>
              <p:cNvSpPr/>
              <p:nvPr/>
            </p:nvSpPr>
            <p:spPr>
              <a:xfrm>
                <a:off x="2864415" y="3368288"/>
                <a:ext cx="817934" cy="1637100"/>
              </a:xfrm>
              <a:custGeom>
                <a:avLst/>
                <a:gdLst>
                  <a:gd name="connsiteX0" fmla="*/ 817934 w 817934"/>
                  <a:gd name="connsiteY0" fmla="*/ 0 h 1637100"/>
                  <a:gd name="connsiteX1" fmla="*/ 421600 w 817934"/>
                  <a:gd name="connsiteY1" fmla="*/ 1463372 h 1637100"/>
                  <a:gd name="connsiteX2" fmla="*/ 382816 w 817934"/>
                  <a:gd name="connsiteY2" fmla="*/ 1605917 h 1637100"/>
                  <a:gd name="connsiteX3" fmla="*/ 372750 w 817934"/>
                  <a:gd name="connsiteY3" fmla="*/ 1637100 h 1637100"/>
                  <a:gd name="connsiteX4" fmla="*/ 0 w 817934"/>
                  <a:gd name="connsiteY4" fmla="*/ 1637100 h 1637100"/>
                  <a:gd name="connsiteX5" fmla="*/ 20136 w 817934"/>
                  <a:gd name="connsiteY5" fmla="*/ 1517377 h 1637100"/>
                  <a:gd name="connsiteX6" fmla="*/ 51399 w 817934"/>
                  <a:gd name="connsiteY6" fmla="*/ 1372995 h 1637100"/>
                  <a:gd name="connsiteX7" fmla="*/ 817934 w 817934"/>
                  <a:gd name="connsiteY7" fmla="*/ 0 h 1637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7934" h="1637100">
                    <a:moveTo>
                      <a:pt x="817934" y="0"/>
                    </a:moveTo>
                    <a:cubicBezTo>
                      <a:pt x="712763" y="386124"/>
                      <a:pt x="511993" y="1093107"/>
                      <a:pt x="421600" y="1463372"/>
                    </a:cubicBezTo>
                    <a:cubicBezTo>
                      <a:pt x="410301" y="1509655"/>
                      <a:pt x="397234" y="1557563"/>
                      <a:pt x="382816" y="1605917"/>
                    </a:cubicBezTo>
                    <a:lnTo>
                      <a:pt x="372750" y="1637100"/>
                    </a:lnTo>
                    <a:lnTo>
                      <a:pt x="0" y="1637100"/>
                    </a:lnTo>
                    <a:lnTo>
                      <a:pt x="20136" y="1517377"/>
                    </a:lnTo>
                    <a:cubicBezTo>
                      <a:pt x="29622" y="1467818"/>
                      <a:pt x="40100" y="1419278"/>
                      <a:pt x="51399" y="1372995"/>
                    </a:cubicBezTo>
                    <a:cubicBezTo>
                      <a:pt x="141792" y="1002730"/>
                      <a:pt x="380642" y="363872"/>
                      <a:pt x="817934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楕円 1">
              <a:extLst>
                <a:ext uri="{FF2B5EF4-FFF2-40B4-BE49-F238E27FC236}">
                  <a16:creationId xmlns:a16="http://schemas.microsoft.com/office/drawing/2014/main" id="{F81357CF-C677-4453-996E-8323B64DF281}"/>
                </a:ext>
              </a:extLst>
            </p:cNvPr>
            <p:cNvSpPr/>
            <p:nvPr/>
          </p:nvSpPr>
          <p:spPr>
            <a:xfrm rot="21159916" flipH="1">
              <a:off x="2659365" y="1071500"/>
              <a:ext cx="492708" cy="1688231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714672 h 1804836"/>
                <a:gd name="connsiteX1" fmla="*/ 669778 w 1380228"/>
                <a:gd name="connsiteY1" fmla="*/ -1 h 1804836"/>
                <a:gd name="connsiteX2" fmla="*/ 1380228 w 1380228"/>
                <a:gd name="connsiteY2" fmla="*/ 714672 h 1804836"/>
                <a:gd name="connsiteX3" fmla="*/ 690114 w 1380228"/>
                <a:gd name="connsiteY3" fmla="*/ 1804836 h 1804836"/>
                <a:gd name="connsiteX4" fmla="*/ 0 w 1380228"/>
                <a:gd name="connsiteY4" fmla="*/ 714672 h 1804836"/>
                <a:gd name="connsiteX0" fmla="*/ 0 w 1640767"/>
                <a:gd name="connsiteY0" fmla="*/ 714673 h 2429606"/>
                <a:gd name="connsiteX1" fmla="*/ 669778 w 1640767"/>
                <a:gd name="connsiteY1" fmla="*/ 0 h 2429606"/>
                <a:gd name="connsiteX2" fmla="*/ 1380228 w 1640767"/>
                <a:gd name="connsiteY2" fmla="*/ 714673 h 2429606"/>
                <a:gd name="connsiteX3" fmla="*/ 1499691 w 1640767"/>
                <a:gd name="connsiteY3" fmla="*/ 2429606 h 2429606"/>
                <a:gd name="connsiteX4" fmla="*/ 0 w 1640767"/>
                <a:gd name="connsiteY4" fmla="*/ 714673 h 2429606"/>
                <a:gd name="connsiteX0" fmla="*/ 1757 w 1642524"/>
                <a:gd name="connsiteY0" fmla="*/ 714673 h 2429606"/>
                <a:gd name="connsiteX1" fmla="*/ 671535 w 1642524"/>
                <a:gd name="connsiteY1" fmla="*/ 0 h 2429606"/>
                <a:gd name="connsiteX2" fmla="*/ 1381985 w 1642524"/>
                <a:gd name="connsiteY2" fmla="*/ 714673 h 2429606"/>
                <a:gd name="connsiteX3" fmla="*/ 1501448 w 1642524"/>
                <a:gd name="connsiteY3" fmla="*/ 2429606 h 2429606"/>
                <a:gd name="connsiteX4" fmla="*/ 1757 w 1642524"/>
                <a:gd name="connsiteY4" fmla="*/ 714673 h 2429606"/>
                <a:gd name="connsiteX0" fmla="*/ 1757 w 1639678"/>
                <a:gd name="connsiteY0" fmla="*/ 714673 h 2429606"/>
                <a:gd name="connsiteX1" fmla="*/ 671535 w 1639678"/>
                <a:gd name="connsiteY1" fmla="*/ 0 h 2429606"/>
                <a:gd name="connsiteX2" fmla="*/ 1381985 w 1639678"/>
                <a:gd name="connsiteY2" fmla="*/ 714673 h 2429606"/>
                <a:gd name="connsiteX3" fmla="*/ 1501448 w 1639678"/>
                <a:gd name="connsiteY3" fmla="*/ 2429606 h 2429606"/>
                <a:gd name="connsiteX4" fmla="*/ 1757 w 1639678"/>
                <a:gd name="connsiteY4" fmla="*/ 714673 h 2429606"/>
                <a:gd name="connsiteX0" fmla="*/ 1757 w 1501449"/>
                <a:gd name="connsiteY0" fmla="*/ 714673 h 2429606"/>
                <a:gd name="connsiteX1" fmla="*/ 671535 w 1501449"/>
                <a:gd name="connsiteY1" fmla="*/ 0 h 2429606"/>
                <a:gd name="connsiteX2" fmla="*/ 1381985 w 1501449"/>
                <a:gd name="connsiteY2" fmla="*/ 714673 h 2429606"/>
                <a:gd name="connsiteX3" fmla="*/ 1501448 w 1501449"/>
                <a:gd name="connsiteY3" fmla="*/ 2429606 h 2429606"/>
                <a:gd name="connsiteX4" fmla="*/ 1757 w 1501449"/>
                <a:gd name="connsiteY4" fmla="*/ 714673 h 2429606"/>
                <a:gd name="connsiteX0" fmla="*/ 2333 w 1502025"/>
                <a:gd name="connsiteY0" fmla="*/ 714673 h 2429606"/>
                <a:gd name="connsiteX1" fmla="*/ 672111 w 1502025"/>
                <a:gd name="connsiteY1" fmla="*/ 0 h 2429606"/>
                <a:gd name="connsiteX2" fmla="*/ 1382561 w 1502025"/>
                <a:gd name="connsiteY2" fmla="*/ 714673 h 2429606"/>
                <a:gd name="connsiteX3" fmla="*/ 1502024 w 1502025"/>
                <a:gd name="connsiteY3" fmla="*/ 2429606 h 2429606"/>
                <a:gd name="connsiteX4" fmla="*/ 2333 w 1502025"/>
                <a:gd name="connsiteY4" fmla="*/ 714673 h 2429606"/>
                <a:gd name="connsiteX0" fmla="*/ 2959 w 1502651"/>
                <a:gd name="connsiteY0" fmla="*/ 714673 h 2429606"/>
                <a:gd name="connsiteX1" fmla="*/ 672737 w 1502651"/>
                <a:gd name="connsiteY1" fmla="*/ 0 h 2429606"/>
                <a:gd name="connsiteX2" fmla="*/ 1383187 w 1502651"/>
                <a:gd name="connsiteY2" fmla="*/ 714673 h 2429606"/>
                <a:gd name="connsiteX3" fmla="*/ 1502650 w 1502651"/>
                <a:gd name="connsiteY3" fmla="*/ 2429606 h 2429606"/>
                <a:gd name="connsiteX4" fmla="*/ 2959 w 1502651"/>
                <a:gd name="connsiteY4" fmla="*/ 714673 h 2429606"/>
                <a:gd name="connsiteX0" fmla="*/ 28391 w 1528083"/>
                <a:gd name="connsiteY0" fmla="*/ 802781 h 2517714"/>
                <a:gd name="connsiteX1" fmla="*/ 680570 w 1528083"/>
                <a:gd name="connsiteY1" fmla="*/ 0 h 2517714"/>
                <a:gd name="connsiteX2" fmla="*/ 1408619 w 1528083"/>
                <a:gd name="connsiteY2" fmla="*/ 802781 h 2517714"/>
                <a:gd name="connsiteX3" fmla="*/ 1528082 w 1528083"/>
                <a:gd name="connsiteY3" fmla="*/ 2517714 h 2517714"/>
                <a:gd name="connsiteX4" fmla="*/ 28391 w 1528083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58928 w 2104204"/>
                <a:gd name="connsiteY0" fmla="*/ 802781 h 2557763"/>
                <a:gd name="connsiteX1" fmla="*/ 711107 w 2104204"/>
                <a:gd name="connsiteY1" fmla="*/ 0 h 2557763"/>
                <a:gd name="connsiteX2" fmla="*/ 1439156 w 2104204"/>
                <a:gd name="connsiteY2" fmla="*/ 802781 h 2557763"/>
                <a:gd name="connsiteX3" fmla="*/ 2104204 w 2104204"/>
                <a:gd name="connsiteY3" fmla="*/ 2557763 h 2557763"/>
                <a:gd name="connsiteX4" fmla="*/ 58928 w 2104204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35667 w 2292137"/>
                <a:gd name="connsiteY0" fmla="*/ 782972 h 2489895"/>
                <a:gd name="connsiteX1" fmla="*/ 1007120 w 2292137"/>
                <a:gd name="connsiteY1" fmla="*/ 1 h 2489895"/>
                <a:gd name="connsiteX2" fmla="*/ 1415895 w 2292137"/>
                <a:gd name="connsiteY2" fmla="*/ 782972 h 2489895"/>
                <a:gd name="connsiteX3" fmla="*/ 2292137 w 2292137"/>
                <a:gd name="connsiteY3" fmla="*/ 2489895 h 2489895"/>
                <a:gd name="connsiteX4" fmla="*/ 35667 w 2292137"/>
                <a:gd name="connsiteY4" fmla="*/ 782972 h 2489895"/>
                <a:gd name="connsiteX0" fmla="*/ 35667 w 2292137"/>
                <a:gd name="connsiteY0" fmla="*/ 782971 h 2489894"/>
                <a:gd name="connsiteX1" fmla="*/ 1007120 w 2292137"/>
                <a:gd name="connsiteY1" fmla="*/ 0 h 2489894"/>
                <a:gd name="connsiteX2" fmla="*/ 1415895 w 2292137"/>
                <a:gd name="connsiteY2" fmla="*/ 782971 h 2489894"/>
                <a:gd name="connsiteX3" fmla="*/ 2292137 w 2292137"/>
                <a:gd name="connsiteY3" fmla="*/ 2489894 h 2489894"/>
                <a:gd name="connsiteX4" fmla="*/ 35667 w 2292137"/>
                <a:gd name="connsiteY4" fmla="*/ 782971 h 2489894"/>
                <a:gd name="connsiteX0" fmla="*/ 15868 w 2272338"/>
                <a:gd name="connsiteY0" fmla="*/ 782971 h 2489894"/>
                <a:gd name="connsiteX1" fmla="*/ 987321 w 2272338"/>
                <a:gd name="connsiteY1" fmla="*/ 0 h 2489894"/>
                <a:gd name="connsiteX2" fmla="*/ 1396096 w 2272338"/>
                <a:gd name="connsiteY2" fmla="*/ 782971 h 2489894"/>
                <a:gd name="connsiteX3" fmla="*/ 2272338 w 2272338"/>
                <a:gd name="connsiteY3" fmla="*/ 2489894 h 2489894"/>
                <a:gd name="connsiteX4" fmla="*/ 15868 w 2272338"/>
                <a:gd name="connsiteY4" fmla="*/ 782971 h 248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2338" h="2489894">
                  <a:moveTo>
                    <a:pt x="15868" y="782971"/>
                  </a:moveTo>
                  <a:cubicBezTo>
                    <a:pt x="-115978" y="345323"/>
                    <a:pt x="606182" y="0"/>
                    <a:pt x="987321" y="0"/>
                  </a:cubicBezTo>
                  <a:cubicBezTo>
                    <a:pt x="1368460" y="0"/>
                    <a:pt x="1415393" y="328190"/>
                    <a:pt x="1396096" y="782971"/>
                  </a:cubicBezTo>
                  <a:cubicBezTo>
                    <a:pt x="1376799" y="1237752"/>
                    <a:pt x="1434351" y="1856902"/>
                    <a:pt x="2272338" y="2489894"/>
                  </a:cubicBezTo>
                  <a:cubicBezTo>
                    <a:pt x="692983" y="2166257"/>
                    <a:pt x="147714" y="1220619"/>
                    <a:pt x="15868" y="782971"/>
                  </a:cubicBezTo>
                  <a:close/>
                </a:path>
              </a:pathLst>
            </a:custGeom>
            <a:gradFill>
              <a:gsLst>
                <a:gs pos="0">
                  <a:srgbClr val="333399"/>
                </a:gs>
                <a:gs pos="50000">
                  <a:srgbClr val="9933FF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1">
              <a:extLst>
                <a:ext uri="{FF2B5EF4-FFF2-40B4-BE49-F238E27FC236}">
                  <a16:creationId xmlns:a16="http://schemas.microsoft.com/office/drawing/2014/main" id="{F5C9EC28-439A-4265-8DDC-A02B497667DA}"/>
                </a:ext>
              </a:extLst>
            </p:cNvPr>
            <p:cNvSpPr/>
            <p:nvPr/>
          </p:nvSpPr>
          <p:spPr>
            <a:xfrm rot="440084">
              <a:off x="2187002" y="1071499"/>
              <a:ext cx="492710" cy="1688231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714672 h 1804836"/>
                <a:gd name="connsiteX1" fmla="*/ 669778 w 1380228"/>
                <a:gd name="connsiteY1" fmla="*/ -1 h 1804836"/>
                <a:gd name="connsiteX2" fmla="*/ 1380228 w 1380228"/>
                <a:gd name="connsiteY2" fmla="*/ 714672 h 1804836"/>
                <a:gd name="connsiteX3" fmla="*/ 690114 w 1380228"/>
                <a:gd name="connsiteY3" fmla="*/ 1804836 h 1804836"/>
                <a:gd name="connsiteX4" fmla="*/ 0 w 1380228"/>
                <a:gd name="connsiteY4" fmla="*/ 714672 h 1804836"/>
                <a:gd name="connsiteX0" fmla="*/ 0 w 1640767"/>
                <a:gd name="connsiteY0" fmla="*/ 714673 h 2429606"/>
                <a:gd name="connsiteX1" fmla="*/ 669778 w 1640767"/>
                <a:gd name="connsiteY1" fmla="*/ 0 h 2429606"/>
                <a:gd name="connsiteX2" fmla="*/ 1380228 w 1640767"/>
                <a:gd name="connsiteY2" fmla="*/ 714673 h 2429606"/>
                <a:gd name="connsiteX3" fmla="*/ 1499691 w 1640767"/>
                <a:gd name="connsiteY3" fmla="*/ 2429606 h 2429606"/>
                <a:gd name="connsiteX4" fmla="*/ 0 w 1640767"/>
                <a:gd name="connsiteY4" fmla="*/ 714673 h 2429606"/>
                <a:gd name="connsiteX0" fmla="*/ 1757 w 1642524"/>
                <a:gd name="connsiteY0" fmla="*/ 714673 h 2429606"/>
                <a:gd name="connsiteX1" fmla="*/ 671535 w 1642524"/>
                <a:gd name="connsiteY1" fmla="*/ 0 h 2429606"/>
                <a:gd name="connsiteX2" fmla="*/ 1381985 w 1642524"/>
                <a:gd name="connsiteY2" fmla="*/ 714673 h 2429606"/>
                <a:gd name="connsiteX3" fmla="*/ 1501448 w 1642524"/>
                <a:gd name="connsiteY3" fmla="*/ 2429606 h 2429606"/>
                <a:gd name="connsiteX4" fmla="*/ 1757 w 1642524"/>
                <a:gd name="connsiteY4" fmla="*/ 714673 h 2429606"/>
                <a:gd name="connsiteX0" fmla="*/ 1757 w 1639678"/>
                <a:gd name="connsiteY0" fmla="*/ 714673 h 2429606"/>
                <a:gd name="connsiteX1" fmla="*/ 671535 w 1639678"/>
                <a:gd name="connsiteY1" fmla="*/ 0 h 2429606"/>
                <a:gd name="connsiteX2" fmla="*/ 1381985 w 1639678"/>
                <a:gd name="connsiteY2" fmla="*/ 714673 h 2429606"/>
                <a:gd name="connsiteX3" fmla="*/ 1501448 w 1639678"/>
                <a:gd name="connsiteY3" fmla="*/ 2429606 h 2429606"/>
                <a:gd name="connsiteX4" fmla="*/ 1757 w 1639678"/>
                <a:gd name="connsiteY4" fmla="*/ 714673 h 2429606"/>
                <a:gd name="connsiteX0" fmla="*/ 1757 w 1501449"/>
                <a:gd name="connsiteY0" fmla="*/ 714673 h 2429606"/>
                <a:gd name="connsiteX1" fmla="*/ 671535 w 1501449"/>
                <a:gd name="connsiteY1" fmla="*/ 0 h 2429606"/>
                <a:gd name="connsiteX2" fmla="*/ 1381985 w 1501449"/>
                <a:gd name="connsiteY2" fmla="*/ 714673 h 2429606"/>
                <a:gd name="connsiteX3" fmla="*/ 1501448 w 1501449"/>
                <a:gd name="connsiteY3" fmla="*/ 2429606 h 2429606"/>
                <a:gd name="connsiteX4" fmla="*/ 1757 w 1501449"/>
                <a:gd name="connsiteY4" fmla="*/ 714673 h 2429606"/>
                <a:gd name="connsiteX0" fmla="*/ 2333 w 1502025"/>
                <a:gd name="connsiteY0" fmla="*/ 714673 h 2429606"/>
                <a:gd name="connsiteX1" fmla="*/ 672111 w 1502025"/>
                <a:gd name="connsiteY1" fmla="*/ 0 h 2429606"/>
                <a:gd name="connsiteX2" fmla="*/ 1382561 w 1502025"/>
                <a:gd name="connsiteY2" fmla="*/ 714673 h 2429606"/>
                <a:gd name="connsiteX3" fmla="*/ 1502024 w 1502025"/>
                <a:gd name="connsiteY3" fmla="*/ 2429606 h 2429606"/>
                <a:gd name="connsiteX4" fmla="*/ 2333 w 1502025"/>
                <a:gd name="connsiteY4" fmla="*/ 714673 h 2429606"/>
                <a:gd name="connsiteX0" fmla="*/ 2959 w 1502651"/>
                <a:gd name="connsiteY0" fmla="*/ 714673 h 2429606"/>
                <a:gd name="connsiteX1" fmla="*/ 672737 w 1502651"/>
                <a:gd name="connsiteY1" fmla="*/ 0 h 2429606"/>
                <a:gd name="connsiteX2" fmla="*/ 1383187 w 1502651"/>
                <a:gd name="connsiteY2" fmla="*/ 714673 h 2429606"/>
                <a:gd name="connsiteX3" fmla="*/ 1502650 w 1502651"/>
                <a:gd name="connsiteY3" fmla="*/ 2429606 h 2429606"/>
                <a:gd name="connsiteX4" fmla="*/ 2959 w 1502651"/>
                <a:gd name="connsiteY4" fmla="*/ 714673 h 2429606"/>
                <a:gd name="connsiteX0" fmla="*/ 28391 w 1528083"/>
                <a:gd name="connsiteY0" fmla="*/ 802781 h 2517714"/>
                <a:gd name="connsiteX1" fmla="*/ 680570 w 1528083"/>
                <a:gd name="connsiteY1" fmla="*/ 0 h 2517714"/>
                <a:gd name="connsiteX2" fmla="*/ 1408619 w 1528083"/>
                <a:gd name="connsiteY2" fmla="*/ 802781 h 2517714"/>
                <a:gd name="connsiteX3" fmla="*/ 1528082 w 1528083"/>
                <a:gd name="connsiteY3" fmla="*/ 2517714 h 2517714"/>
                <a:gd name="connsiteX4" fmla="*/ 28391 w 1528083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58928 w 2104204"/>
                <a:gd name="connsiteY0" fmla="*/ 802781 h 2557763"/>
                <a:gd name="connsiteX1" fmla="*/ 711107 w 2104204"/>
                <a:gd name="connsiteY1" fmla="*/ 0 h 2557763"/>
                <a:gd name="connsiteX2" fmla="*/ 1439156 w 2104204"/>
                <a:gd name="connsiteY2" fmla="*/ 802781 h 2557763"/>
                <a:gd name="connsiteX3" fmla="*/ 2104204 w 2104204"/>
                <a:gd name="connsiteY3" fmla="*/ 2557763 h 2557763"/>
                <a:gd name="connsiteX4" fmla="*/ 58928 w 2104204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35667 w 2292137"/>
                <a:gd name="connsiteY0" fmla="*/ 782972 h 2489895"/>
                <a:gd name="connsiteX1" fmla="*/ 1007120 w 2292137"/>
                <a:gd name="connsiteY1" fmla="*/ 1 h 2489895"/>
                <a:gd name="connsiteX2" fmla="*/ 1415895 w 2292137"/>
                <a:gd name="connsiteY2" fmla="*/ 782972 h 2489895"/>
                <a:gd name="connsiteX3" fmla="*/ 2292137 w 2292137"/>
                <a:gd name="connsiteY3" fmla="*/ 2489895 h 2489895"/>
                <a:gd name="connsiteX4" fmla="*/ 35667 w 2292137"/>
                <a:gd name="connsiteY4" fmla="*/ 782972 h 2489895"/>
                <a:gd name="connsiteX0" fmla="*/ 35667 w 2292137"/>
                <a:gd name="connsiteY0" fmla="*/ 782971 h 2489894"/>
                <a:gd name="connsiteX1" fmla="*/ 1007120 w 2292137"/>
                <a:gd name="connsiteY1" fmla="*/ 0 h 2489894"/>
                <a:gd name="connsiteX2" fmla="*/ 1415895 w 2292137"/>
                <a:gd name="connsiteY2" fmla="*/ 782971 h 2489894"/>
                <a:gd name="connsiteX3" fmla="*/ 2292137 w 2292137"/>
                <a:gd name="connsiteY3" fmla="*/ 2489894 h 2489894"/>
                <a:gd name="connsiteX4" fmla="*/ 35667 w 2292137"/>
                <a:gd name="connsiteY4" fmla="*/ 782971 h 2489894"/>
                <a:gd name="connsiteX0" fmla="*/ 15868 w 2272338"/>
                <a:gd name="connsiteY0" fmla="*/ 782971 h 2489894"/>
                <a:gd name="connsiteX1" fmla="*/ 987321 w 2272338"/>
                <a:gd name="connsiteY1" fmla="*/ 0 h 2489894"/>
                <a:gd name="connsiteX2" fmla="*/ 1396096 w 2272338"/>
                <a:gd name="connsiteY2" fmla="*/ 782971 h 2489894"/>
                <a:gd name="connsiteX3" fmla="*/ 2272338 w 2272338"/>
                <a:gd name="connsiteY3" fmla="*/ 2489894 h 2489894"/>
                <a:gd name="connsiteX4" fmla="*/ 15868 w 2272338"/>
                <a:gd name="connsiteY4" fmla="*/ 782971 h 248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2338" h="2489894">
                  <a:moveTo>
                    <a:pt x="15868" y="782971"/>
                  </a:moveTo>
                  <a:cubicBezTo>
                    <a:pt x="-115978" y="345323"/>
                    <a:pt x="606182" y="0"/>
                    <a:pt x="987321" y="0"/>
                  </a:cubicBezTo>
                  <a:cubicBezTo>
                    <a:pt x="1368460" y="0"/>
                    <a:pt x="1415393" y="328190"/>
                    <a:pt x="1396096" y="782971"/>
                  </a:cubicBezTo>
                  <a:cubicBezTo>
                    <a:pt x="1376799" y="1237752"/>
                    <a:pt x="1434351" y="1856902"/>
                    <a:pt x="2272338" y="2489894"/>
                  </a:cubicBezTo>
                  <a:cubicBezTo>
                    <a:pt x="692983" y="2166257"/>
                    <a:pt x="147714" y="1220619"/>
                    <a:pt x="15868" y="782971"/>
                  </a:cubicBezTo>
                  <a:close/>
                </a:path>
              </a:pathLst>
            </a:custGeom>
            <a:gradFill>
              <a:gsLst>
                <a:gs pos="0">
                  <a:srgbClr val="333399"/>
                </a:gs>
                <a:gs pos="50000">
                  <a:srgbClr val="9933FF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1">
              <a:extLst>
                <a:ext uri="{FF2B5EF4-FFF2-40B4-BE49-F238E27FC236}">
                  <a16:creationId xmlns:a16="http://schemas.microsoft.com/office/drawing/2014/main" id="{1C20E1F1-183A-449F-8835-5CAD42473A47}"/>
                </a:ext>
              </a:extLst>
            </p:cNvPr>
            <p:cNvSpPr/>
            <p:nvPr/>
          </p:nvSpPr>
          <p:spPr>
            <a:xfrm rot="21371044" flipH="1">
              <a:off x="2552226" y="891711"/>
              <a:ext cx="304958" cy="2303193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714672 h 1804836"/>
                <a:gd name="connsiteX1" fmla="*/ 669778 w 1380228"/>
                <a:gd name="connsiteY1" fmla="*/ -1 h 1804836"/>
                <a:gd name="connsiteX2" fmla="*/ 1380228 w 1380228"/>
                <a:gd name="connsiteY2" fmla="*/ 714672 h 1804836"/>
                <a:gd name="connsiteX3" fmla="*/ 690114 w 1380228"/>
                <a:gd name="connsiteY3" fmla="*/ 1804836 h 1804836"/>
                <a:gd name="connsiteX4" fmla="*/ 0 w 1380228"/>
                <a:gd name="connsiteY4" fmla="*/ 714672 h 1804836"/>
                <a:gd name="connsiteX0" fmla="*/ 0 w 1640767"/>
                <a:gd name="connsiteY0" fmla="*/ 714673 h 2429606"/>
                <a:gd name="connsiteX1" fmla="*/ 669778 w 1640767"/>
                <a:gd name="connsiteY1" fmla="*/ 0 h 2429606"/>
                <a:gd name="connsiteX2" fmla="*/ 1380228 w 1640767"/>
                <a:gd name="connsiteY2" fmla="*/ 714673 h 2429606"/>
                <a:gd name="connsiteX3" fmla="*/ 1499691 w 1640767"/>
                <a:gd name="connsiteY3" fmla="*/ 2429606 h 2429606"/>
                <a:gd name="connsiteX4" fmla="*/ 0 w 1640767"/>
                <a:gd name="connsiteY4" fmla="*/ 714673 h 2429606"/>
                <a:gd name="connsiteX0" fmla="*/ 1757 w 1642524"/>
                <a:gd name="connsiteY0" fmla="*/ 714673 h 2429606"/>
                <a:gd name="connsiteX1" fmla="*/ 671535 w 1642524"/>
                <a:gd name="connsiteY1" fmla="*/ 0 h 2429606"/>
                <a:gd name="connsiteX2" fmla="*/ 1381985 w 1642524"/>
                <a:gd name="connsiteY2" fmla="*/ 714673 h 2429606"/>
                <a:gd name="connsiteX3" fmla="*/ 1501448 w 1642524"/>
                <a:gd name="connsiteY3" fmla="*/ 2429606 h 2429606"/>
                <a:gd name="connsiteX4" fmla="*/ 1757 w 1642524"/>
                <a:gd name="connsiteY4" fmla="*/ 714673 h 2429606"/>
                <a:gd name="connsiteX0" fmla="*/ 1757 w 1639678"/>
                <a:gd name="connsiteY0" fmla="*/ 714673 h 2429606"/>
                <a:gd name="connsiteX1" fmla="*/ 671535 w 1639678"/>
                <a:gd name="connsiteY1" fmla="*/ 0 h 2429606"/>
                <a:gd name="connsiteX2" fmla="*/ 1381985 w 1639678"/>
                <a:gd name="connsiteY2" fmla="*/ 714673 h 2429606"/>
                <a:gd name="connsiteX3" fmla="*/ 1501448 w 1639678"/>
                <a:gd name="connsiteY3" fmla="*/ 2429606 h 2429606"/>
                <a:gd name="connsiteX4" fmla="*/ 1757 w 1639678"/>
                <a:gd name="connsiteY4" fmla="*/ 714673 h 2429606"/>
                <a:gd name="connsiteX0" fmla="*/ 1757 w 1501449"/>
                <a:gd name="connsiteY0" fmla="*/ 714673 h 2429606"/>
                <a:gd name="connsiteX1" fmla="*/ 671535 w 1501449"/>
                <a:gd name="connsiteY1" fmla="*/ 0 h 2429606"/>
                <a:gd name="connsiteX2" fmla="*/ 1381985 w 1501449"/>
                <a:gd name="connsiteY2" fmla="*/ 714673 h 2429606"/>
                <a:gd name="connsiteX3" fmla="*/ 1501448 w 1501449"/>
                <a:gd name="connsiteY3" fmla="*/ 2429606 h 2429606"/>
                <a:gd name="connsiteX4" fmla="*/ 1757 w 1501449"/>
                <a:gd name="connsiteY4" fmla="*/ 714673 h 2429606"/>
                <a:gd name="connsiteX0" fmla="*/ 2333 w 1502025"/>
                <a:gd name="connsiteY0" fmla="*/ 714673 h 2429606"/>
                <a:gd name="connsiteX1" fmla="*/ 672111 w 1502025"/>
                <a:gd name="connsiteY1" fmla="*/ 0 h 2429606"/>
                <a:gd name="connsiteX2" fmla="*/ 1382561 w 1502025"/>
                <a:gd name="connsiteY2" fmla="*/ 714673 h 2429606"/>
                <a:gd name="connsiteX3" fmla="*/ 1502024 w 1502025"/>
                <a:gd name="connsiteY3" fmla="*/ 2429606 h 2429606"/>
                <a:gd name="connsiteX4" fmla="*/ 2333 w 1502025"/>
                <a:gd name="connsiteY4" fmla="*/ 714673 h 2429606"/>
                <a:gd name="connsiteX0" fmla="*/ 2959 w 1502651"/>
                <a:gd name="connsiteY0" fmla="*/ 714673 h 2429606"/>
                <a:gd name="connsiteX1" fmla="*/ 672737 w 1502651"/>
                <a:gd name="connsiteY1" fmla="*/ 0 h 2429606"/>
                <a:gd name="connsiteX2" fmla="*/ 1383187 w 1502651"/>
                <a:gd name="connsiteY2" fmla="*/ 714673 h 2429606"/>
                <a:gd name="connsiteX3" fmla="*/ 1502650 w 1502651"/>
                <a:gd name="connsiteY3" fmla="*/ 2429606 h 2429606"/>
                <a:gd name="connsiteX4" fmla="*/ 2959 w 1502651"/>
                <a:gd name="connsiteY4" fmla="*/ 714673 h 2429606"/>
                <a:gd name="connsiteX0" fmla="*/ 28391 w 1528083"/>
                <a:gd name="connsiteY0" fmla="*/ 802781 h 2517714"/>
                <a:gd name="connsiteX1" fmla="*/ 680570 w 1528083"/>
                <a:gd name="connsiteY1" fmla="*/ 0 h 2517714"/>
                <a:gd name="connsiteX2" fmla="*/ 1408619 w 1528083"/>
                <a:gd name="connsiteY2" fmla="*/ 802781 h 2517714"/>
                <a:gd name="connsiteX3" fmla="*/ 1528082 w 1528083"/>
                <a:gd name="connsiteY3" fmla="*/ 2517714 h 2517714"/>
                <a:gd name="connsiteX4" fmla="*/ 28391 w 1528083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58928 w 2104204"/>
                <a:gd name="connsiteY0" fmla="*/ 802781 h 2557763"/>
                <a:gd name="connsiteX1" fmla="*/ 711107 w 2104204"/>
                <a:gd name="connsiteY1" fmla="*/ 0 h 2557763"/>
                <a:gd name="connsiteX2" fmla="*/ 1439156 w 2104204"/>
                <a:gd name="connsiteY2" fmla="*/ 802781 h 2557763"/>
                <a:gd name="connsiteX3" fmla="*/ 2104204 w 2104204"/>
                <a:gd name="connsiteY3" fmla="*/ 2557763 h 2557763"/>
                <a:gd name="connsiteX4" fmla="*/ 58928 w 2104204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14502 w 1400255"/>
                <a:gd name="connsiteY0" fmla="*/ 802781 h 2669528"/>
                <a:gd name="connsiteX1" fmla="*/ 666681 w 1400255"/>
                <a:gd name="connsiteY1" fmla="*/ 0 h 2669528"/>
                <a:gd name="connsiteX2" fmla="*/ 1394730 w 1400255"/>
                <a:gd name="connsiteY2" fmla="*/ 802781 h 2669528"/>
                <a:gd name="connsiteX3" fmla="*/ 1220190 w 1400255"/>
                <a:gd name="connsiteY3" fmla="*/ 2669528 h 2669528"/>
                <a:gd name="connsiteX4" fmla="*/ 14502 w 1400255"/>
                <a:gd name="connsiteY4" fmla="*/ 802781 h 2669528"/>
                <a:gd name="connsiteX0" fmla="*/ 14502 w 1423971"/>
                <a:gd name="connsiteY0" fmla="*/ 802781 h 2669528"/>
                <a:gd name="connsiteX1" fmla="*/ 666681 w 1423971"/>
                <a:gd name="connsiteY1" fmla="*/ 0 h 2669528"/>
                <a:gd name="connsiteX2" fmla="*/ 1394730 w 1423971"/>
                <a:gd name="connsiteY2" fmla="*/ 802781 h 2669528"/>
                <a:gd name="connsiteX3" fmla="*/ 1220190 w 1423971"/>
                <a:gd name="connsiteY3" fmla="*/ 2669528 h 2669528"/>
                <a:gd name="connsiteX4" fmla="*/ 14502 w 1423971"/>
                <a:gd name="connsiteY4" fmla="*/ 802781 h 2669528"/>
                <a:gd name="connsiteX0" fmla="*/ 14502 w 1423971"/>
                <a:gd name="connsiteY0" fmla="*/ 802781 h 2669528"/>
                <a:gd name="connsiteX1" fmla="*/ 666681 w 1423971"/>
                <a:gd name="connsiteY1" fmla="*/ 0 h 2669528"/>
                <a:gd name="connsiteX2" fmla="*/ 1394730 w 1423971"/>
                <a:gd name="connsiteY2" fmla="*/ 802781 h 2669528"/>
                <a:gd name="connsiteX3" fmla="*/ 1220190 w 1423971"/>
                <a:gd name="connsiteY3" fmla="*/ 2669528 h 2669528"/>
                <a:gd name="connsiteX4" fmla="*/ 14502 w 1423971"/>
                <a:gd name="connsiteY4" fmla="*/ 802781 h 2669528"/>
                <a:gd name="connsiteX0" fmla="*/ 14502 w 1492681"/>
                <a:gd name="connsiteY0" fmla="*/ 802781 h 2669528"/>
                <a:gd name="connsiteX1" fmla="*/ 666681 w 1492681"/>
                <a:gd name="connsiteY1" fmla="*/ 0 h 2669528"/>
                <a:gd name="connsiteX2" fmla="*/ 1394730 w 1492681"/>
                <a:gd name="connsiteY2" fmla="*/ 802781 h 2669528"/>
                <a:gd name="connsiteX3" fmla="*/ 1220190 w 1492681"/>
                <a:gd name="connsiteY3" fmla="*/ 2669528 h 2669528"/>
                <a:gd name="connsiteX4" fmla="*/ 14502 w 1492681"/>
                <a:gd name="connsiteY4" fmla="*/ 802781 h 2669528"/>
                <a:gd name="connsiteX0" fmla="*/ 39463 w 1531450"/>
                <a:gd name="connsiteY0" fmla="*/ 791550 h 2658297"/>
                <a:gd name="connsiteX1" fmla="*/ 482175 w 1531450"/>
                <a:gd name="connsiteY1" fmla="*/ 0 h 2658297"/>
                <a:gd name="connsiteX2" fmla="*/ 1419691 w 1531450"/>
                <a:gd name="connsiteY2" fmla="*/ 791550 h 2658297"/>
                <a:gd name="connsiteX3" fmla="*/ 1245151 w 1531450"/>
                <a:gd name="connsiteY3" fmla="*/ 2658297 h 2658297"/>
                <a:gd name="connsiteX4" fmla="*/ 39463 w 1531450"/>
                <a:gd name="connsiteY4" fmla="*/ 791550 h 2658297"/>
                <a:gd name="connsiteX0" fmla="*/ 53701 w 1545688"/>
                <a:gd name="connsiteY0" fmla="*/ 795830 h 2662577"/>
                <a:gd name="connsiteX1" fmla="*/ 496413 w 1545688"/>
                <a:gd name="connsiteY1" fmla="*/ 4280 h 2662577"/>
                <a:gd name="connsiteX2" fmla="*/ 1433929 w 1545688"/>
                <a:gd name="connsiteY2" fmla="*/ 795830 h 2662577"/>
                <a:gd name="connsiteX3" fmla="*/ 1259389 w 1545688"/>
                <a:gd name="connsiteY3" fmla="*/ 2662577 h 2662577"/>
                <a:gd name="connsiteX4" fmla="*/ 53701 w 1545688"/>
                <a:gd name="connsiteY4" fmla="*/ 795830 h 2662577"/>
                <a:gd name="connsiteX0" fmla="*/ 28153 w 1550976"/>
                <a:gd name="connsiteY0" fmla="*/ 791811 h 2658558"/>
                <a:gd name="connsiteX1" fmla="*/ 470865 w 1550976"/>
                <a:gd name="connsiteY1" fmla="*/ 261 h 2658558"/>
                <a:gd name="connsiteX2" fmla="*/ 1460231 w 1550976"/>
                <a:gd name="connsiteY2" fmla="*/ 729899 h 2658558"/>
                <a:gd name="connsiteX3" fmla="*/ 1233841 w 1550976"/>
                <a:gd name="connsiteY3" fmla="*/ 2658558 h 2658558"/>
                <a:gd name="connsiteX4" fmla="*/ 28153 w 1550976"/>
                <a:gd name="connsiteY4" fmla="*/ 791811 h 2658558"/>
                <a:gd name="connsiteX0" fmla="*/ 58854 w 1581677"/>
                <a:gd name="connsiteY0" fmla="*/ 792309 h 2659056"/>
                <a:gd name="connsiteX1" fmla="*/ 501566 w 1581677"/>
                <a:gd name="connsiteY1" fmla="*/ 759 h 2659056"/>
                <a:gd name="connsiteX2" fmla="*/ 1490932 w 1581677"/>
                <a:gd name="connsiteY2" fmla="*/ 730397 h 2659056"/>
                <a:gd name="connsiteX3" fmla="*/ 1264542 w 1581677"/>
                <a:gd name="connsiteY3" fmla="*/ 2659056 h 2659056"/>
                <a:gd name="connsiteX4" fmla="*/ 58854 w 1581677"/>
                <a:gd name="connsiteY4" fmla="*/ 792309 h 2659056"/>
                <a:gd name="connsiteX0" fmla="*/ 58854 w 1512959"/>
                <a:gd name="connsiteY0" fmla="*/ 792309 h 2659056"/>
                <a:gd name="connsiteX1" fmla="*/ 501566 w 1512959"/>
                <a:gd name="connsiteY1" fmla="*/ 759 h 2659056"/>
                <a:gd name="connsiteX2" fmla="*/ 1490932 w 1512959"/>
                <a:gd name="connsiteY2" fmla="*/ 730397 h 2659056"/>
                <a:gd name="connsiteX3" fmla="*/ 1264542 w 1512959"/>
                <a:gd name="connsiteY3" fmla="*/ 2659056 h 2659056"/>
                <a:gd name="connsiteX4" fmla="*/ 58854 w 1512959"/>
                <a:gd name="connsiteY4" fmla="*/ 792309 h 2659056"/>
                <a:gd name="connsiteX0" fmla="*/ 58854 w 1512959"/>
                <a:gd name="connsiteY0" fmla="*/ 792309 h 2659056"/>
                <a:gd name="connsiteX1" fmla="*/ 501566 w 1512959"/>
                <a:gd name="connsiteY1" fmla="*/ 759 h 2659056"/>
                <a:gd name="connsiteX2" fmla="*/ 1490932 w 1512959"/>
                <a:gd name="connsiteY2" fmla="*/ 730397 h 2659056"/>
                <a:gd name="connsiteX3" fmla="*/ 1264542 w 1512959"/>
                <a:gd name="connsiteY3" fmla="*/ 2659056 h 2659056"/>
                <a:gd name="connsiteX4" fmla="*/ 58854 w 1512959"/>
                <a:gd name="connsiteY4" fmla="*/ 792309 h 2659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2959" h="2659056">
                  <a:moveTo>
                    <a:pt x="58854" y="792309"/>
                  </a:moveTo>
                  <a:cubicBezTo>
                    <a:pt x="-68309" y="349260"/>
                    <a:pt x="-18648" y="18782"/>
                    <a:pt x="501566" y="759"/>
                  </a:cubicBezTo>
                  <a:cubicBezTo>
                    <a:pt x="1021780" y="-17264"/>
                    <a:pt x="1363769" y="287348"/>
                    <a:pt x="1490932" y="730397"/>
                  </a:cubicBezTo>
                  <a:cubicBezTo>
                    <a:pt x="1618095" y="1173446"/>
                    <a:pt x="1148098" y="1662147"/>
                    <a:pt x="1264542" y="2659056"/>
                  </a:cubicBezTo>
                  <a:cubicBezTo>
                    <a:pt x="895822" y="1486995"/>
                    <a:pt x="186017" y="1235358"/>
                    <a:pt x="58854" y="792309"/>
                  </a:cubicBezTo>
                  <a:close/>
                </a:path>
              </a:pathLst>
            </a:custGeom>
            <a:gradFill>
              <a:gsLst>
                <a:gs pos="0">
                  <a:srgbClr val="333399"/>
                </a:gs>
                <a:gs pos="50000">
                  <a:srgbClr val="9933FF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96814CFE-31D9-4EFF-BEC4-9926C9EE876F}"/>
                </a:ext>
              </a:extLst>
            </p:cNvPr>
            <p:cNvSpPr/>
            <p:nvPr/>
          </p:nvSpPr>
          <p:spPr>
            <a:xfrm>
              <a:off x="1726270" y="1604252"/>
              <a:ext cx="1017654" cy="1117397"/>
            </a:xfrm>
            <a:custGeom>
              <a:avLst/>
              <a:gdLst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34299 w 1299414"/>
                <a:gd name="connsiteY3" fmla="*/ 349277 h 1203389"/>
                <a:gd name="connsiteX4" fmla="*/ 671961 w 1299414"/>
                <a:gd name="connsiteY4" fmla="*/ 341742 h 1203389"/>
                <a:gd name="connsiteX5" fmla="*/ 1120127 w 1299414"/>
                <a:gd name="connsiteY5" fmla="*/ 519089 h 1203389"/>
                <a:gd name="connsiteX6" fmla="*/ 1190170 w 1299414"/>
                <a:gd name="connsiteY6" fmla="*/ 1203389 h 1203389"/>
                <a:gd name="connsiteX7" fmla="*/ 966563 w 1299414"/>
                <a:gd name="connsiteY7" fmla="*/ 672653 h 1203389"/>
                <a:gd name="connsiteX8" fmla="*/ 576232 w 1299414"/>
                <a:gd name="connsiteY8" fmla="*/ 459896 h 1203389"/>
                <a:gd name="connsiteX9" fmla="*/ 514125 w 1299414"/>
                <a:gd name="connsiteY9" fmla="*/ 451493 h 1203389"/>
                <a:gd name="connsiteX10" fmla="*/ 507080 w 1299414"/>
                <a:gd name="connsiteY10" fmla="*/ 451728 h 1203389"/>
                <a:gd name="connsiteX11" fmla="*/ 469857 w 1299414"/>
                <a:gd name="connsiteY11" fmla="*/ 453416 h 1203389"/>
                <a:gd name="connsiteX12" fmla="*/ 2301 w 1299414"/>
                <a:gd name="connsiteY12" fmla="*/ 243527 h 1203389"/>
                <a:gd name="connsiteX13" fmla="*/ 392959 w 1299414"/>
                <a:gd name="connsiteY13" fmla="*/ 299 h 1203389"/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71961 w 1299414"/>
                <a:gd name="connsiteY3" fmla="*/ 341742 h 1203389"/>
                <a:gd name="connsiteX4" fmla="*/ 1120127 w 1299414"/>
                <a:gd name="connsiteY4" fmla="*/ 519089 h 1203389"/>
                <a:gd name="connsiteX5" fmla="*/ 1190170 w 1299414"/>
                <a:gd name="connsiteY5" fmla="*/ 1203389 h 1203389"/>
                <a:gd name="connsiteX6" fmla="*/ 966563 w 1299414"/>
                <a:gd name="connsiteY6" fmla="*/ 672653 h 1203389"/>
                <a:gd name="connsiteX7" fmla="*/ 576232 w 1299414"/>
                <a:gd name="connsiteY7" fmla="*/ 459896 h 1203389"/>
                <a:gd name="connsiteX8" fmla="*/ 514125 w 1299414"/>
                <a:gd name="connsiteY8" fmla="*/ 451493 h 1203389"/>
                <a:gd name="connsiteX9" fmla="*/ 507080 w 1299414"/>
                <a:gd name="connsiteY9" fmla="*/ 451728 h 1203389"/>
                <a:gd name="connsiteX10" fmla="*/ 469857 w 1299414"/>
                <a:gd name="connsiteY10" fmla="*/ 453416 h 1203389"/>
                <a:gd name="connsiteX11" fmla="*/ 2301 w 1299414"/>
                <a:gd name="connsiteY11" fmla="*/ 243527 h 1203389"/>
                <a:gd name="connsiteX12" fmla="*/ 392959 w 1299414"/>
                <a:gd name="connsiteY12" fmla="*/ 299 h 1203389"/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71961 w 1299414"/>
                <a:gd name="connsiteY3" fmla="*/ 341742 h 1203389"/>
                <a:gd name="connsiteX4" fmla="*/ 1120127 w 1299414"/>
                <a:gd name="connsiteY4" fmla="*/ 519089 h 1203389"/>
                <a:gd name="connsiteX5" fmla="*/ 1190170 w 1299414"/>
                <a:gd name="connsiteY5" fmla="*/ 1203389 h 1203389"/>
                <a:gd name="connsiteX6" fmla="*/ 966563 w 1299414"/>
                <a:gd name="connsiteY6" fmla="*/ 672653 h 1203389"/>
                <a:gd name="connsiteX7" fmla="*/ 576232 w 1299414"/>
                <a:gd name="connsiteY7" fmla="*/ 459896 h 1203389"/>
                <a:gd name="connsiteX8" fmla="*/ 514125 w 1299414"/>
                <a:gd name="connsiteY8" fmla="*/ 451493 h 1203389"/>
                <a:gd name="connsiteX9" fmla="*/ 469857 w 1299414"/>
                <a:gd name="connsiteY9" fmla="*/ 453416 h 1203389"/>
                <a:gd name="connsiteX10" fmla="*/ 2301 w 1299414"/>
                <a:gd name="connsiteY10" fmla="*/ 243527 h 1203389"/>
                <a:gd name="connsiteX11" fmla="*/ 392959 w 1299414"/>
                <a:gd name="connsiteY11" fmla="*/ 299 h 1203389"/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71961 w 1299414"/>
                <a:gd name="connsiteY3" fmla="*/ 341742 h 1203389"/>
                <a:gd name="connsiteX4" fmla="*/ 1120127 w 1299414"/>
                <a:gd name="connsiteY4" fmla="*/ 519089 h 1203389"/>
                <a:gd name="connsiteX5" fmla="*/ 1190170 w 1299414"/>
                <a:gd name="connsiteY5" fmla="*/ 1203389 h 1203389"/>
                <a:gd name="connsiteX6" fmla="*/ 966563 w 1299414"/>
                <a:gd name="connsiteY6" fmla="*/ 672653 h 1203389"/>
                <a:gd name="connsiteX7" fmla="*/ 576232 w 1299414"/>
                <a:gd name="connsiteY7" fmla="*/ 459896 h 1203389"/>
                <a:gd name="connsiteX8" fmla="*/ 469857 w 1299414"/>
                <a:gd name="connsiteY8" fmla="*/ 453416 h 1203389"/>
                <a:gd name="connsiteX9" fmla="*/ 2301 w 1299414"/>
                <a:gd name="connsiteY9" fmla="*/ 243527 h 1203389"/>
                <a:gd name="connsiteX10" fmla="*/ 392959 w 1299414"/>
                <a:gd name="connsiteY10" fmla="*/ 299 h 1203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9414" h="1203389">
                  <a:moveTo>
                    <a:pt x="392959" y="299"/>
                  </a:moveTo>
                  <a:cubicBezTo>
                    <a:pt x="448110" y="-7639"/>
                    <a:pt x="327712" y="145086"/>
                    <a:pt x="333205" y="195902"/>
                  </a:cubicBezTo>
                  <a:cubicBezTo>
                    <a:pt x="457824" y="249185"/>
                    <a:pt x="542453" y="291261"/>
                    <a:pt x="597345" y="324512"/>
                  </a:cubicBezTo>
                  <a:lnTo>
                    <a:pt x="671961" y="341742"/>
                  </a:lnTo>
                  <a:cubicBezTo>
                    <a:pt x="821438" y="327826"/>
                    <a:pt x="989936" y="388898"/>
                    <a:pt x="1120127" y="519089"/>
                  </a:cubicBezTo>
                  <a:cubicBezTo>
                    <a:pt x="1328433" y="727395"/>
                    <a:pt x="1359792" y="1033766"/>
                    <a:pt x="1190170" y="1203389"/>
                  </a:cubicBezTo>
                  <a:cubicBezTo>
                    <a:pt x="1197803" y="1017680"/>
                    <a:pt x="1114960" y="821050"/>
                    <a:pt x="966563" y="672653"/>
                  </a:cubicBezTo>
                  <a:cubicBezTo>
                    <a:pt x="855265" y="561356"/>
                    <a:pt x="716836" y="486932"/>
                    <a:pt x="576232" y="459896"/>
                  </a:cubicBezTo>
                  <a:lnTo>
                    <a:pt x="469857" y="453416"/>
                  </a:lnTo>
                  <a:cubicBezTo>
                    <a:pt x="414707" y="461354"/>
                    <a:pt x="37088" y="414297"/>
                    <a:pt x="2301" y="243527"/>
                  </a:cubicBezTo>
                  <a:cubicBezTo>
                    <a:pt x="-32486" y="72757"/>
                    <a:pt x="337808" y="8237"/>
                    <a:pt x="392959" y="299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683EB17F-D581-464B-A9DE-DD83D5BC3B41}"/>
                </a:ext>
              </a:extLst>
            </p:cNvPr>
            <p:cNvSpPr/>
            <p:nvPr/>
          </p:nvSpPr>
          <p:spPr>
            <a:xfrm rot="1800000">
              <a:off x="1121682" y="1888374"/>
              <a:ext cx="1555951" cy="1565470"/>
            </a:xfrm>
            <a:custGeom>
              <a:avLst/>
              <a:gdLst>
                <a:gd name="connsiteX0" fmla="*/ 311516 w 1509733"/>
                <a:gd name="connsiteY0" fmla="*/ 131239 h 1518969"/>
                <a:gd name="connsiteX1" fmla="*/ 512842 w 1509733"/>
                <a:gd name="connsiteY1" fmla="*/ 40172 h 1518969"/>
                <a:gd name="connsiteX2" fmla="*/ 525274 w 1509733"/>
                <a:gd name="connsiteY2" fmla="*/ 38515 h 1518969"/>
                <a:gd name="connsiteX3" fmla="*/ 637862 w 1509733"/>
                <a:gd name="connsiteY3" fmla="*/ 11379 h 1518969"/>
                <a:gd name="connsiteX4" fmla="*/ 784181 w 1509733"/>
                <a:gd name="connsiteY4" fmla="*/ 0 h 1518969"/>
                <a:gd name="connsiteX5" fmla="*/ 1509733 w 1509733"/>
                <a:gd name="connsiteY5" fmla="*/ 566116 h 1518969"/>
                <a:gd name="connsiteX6" fmla="*/ 783919 w 1509733"/>
                <a:gd name="connsiteY6" fmla="*/ 344694 h 1518969"/>
                <a:gd name="connsiteX7" fmla="*/ 758187 w 1509733"/>
                <a:gd name="connsiteY7" fmla="*/ 346553 h 1518969"/>
                <a:gd name="connsiteX8" fmla="*/ 733636 w 1509733"/>
                <a:gd name="connsiteY8" fmla="*/ 431266 h 1518969"/>
                <a:gd name="connsiteX9" fmla="*/ 684456 w 1509733"/>
                <a:gd name="connsiteY9" fmla="*/ 556319 h 1518969"/>
                <a:gd name="connsiteX10" fmla="*/ 676157 w 1509733"/>
                <a:gd name="connsiteY10" fmla="*/ 1518969 h 1518969"/>
                <a:gd name="connsiteX11" fmla="*/ 1938 w 1509733"/>
                <a:gd name="connsiteY11" fmla="*/ 764627 h 1518969"/>
                <a:gd name="connsiteX12" fmla="*/ 311516 w 1509733"/>
                <a:gd name="connsiteY12" fmla="*/ 131239 h 15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09733" h="1518969">
                  <a:moveTo>
                    <a:pt x="311516" y="131239"/>
                  </a:moveTo>
                  <a:cubicBezTo>
                    <a:pt x="380211" y="85586"/>
                    <a:pt x="450907" y="55294"/>
                    <a:pt x="512842" y="40172"/>
                  </a:cubicBezTo>
                  <a:lnTo>
                    <a:pt x="525274" y="38515"/>
                  </a:lnTo>
                  <a:lnTo>
                    <a:pt x="637862" y="11379"/>
                  </a:lnTo>
                  <a:cubicBezTo>
                    <a:pt x="685127" y="3881"/>
                    <a:pt x="734063" y="-38"/>
                    <a:pt x="784181" y="0"/>
                  </a:cubicBezTo>
                  <a:cubicBezTo>
                    <a:pt x="1185130" y="305"/>
                    <a:pt x="1509971" y="253765"/>
                    <a:pt x="1509733" y="566116"/>
                  </a:cubicBezTo>
                  <a:cubicBezTo>
                    <a:pt x="1312030" y="423942"/>
                    <a:pt x="1052928" y="344899"/>
                    <a:pt x="783919" y="344694"/>
                  </a:cubicBezTo>
                  <a:lnTo>
                    <a:pt x="758187" y="346553"/>
                  </a:lnTo>
                  <a:lnTo>
                    <a:pt x="733636" y="431266"/>
                  </a:lnTo>
                  <a:cubicBezTo>
                    <a:pt x="720254" y="470067"/>
                    <a:pt x="703882" y="511742"/>
                    <a:pt x="684456" y="556319"/>
                  </a:cubicBezTo>
                  <a:cubicBezTo>
                    <a:pt x="529046" y="912935"/>
                    <a:pt x="526288" y="1042062"/>
                    <a:pt x="676157" y="1518969"/>
                  </a:cubicBezTo>
                  <a:cubicBezTo>
                    <a:pt x="296413" y="1368525"/>
                    <a:pt x="36172" y="1259218"/>
                    <a:pt x="1938" y="764627"/>
                  </a:cubicBezTo>
                  <a:cubicBezTo>
                    <a:pt x="-19459" y="455508"/>
                    <a:pt x="139777" y="245371"/>
                    <a:pt x="311516" y="131239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D35DFF25-E03E-4667-8170-1E141CB8BAA7}"/>
                </a:ext>
              </a:extLst>
            </p:cNvPr>
            <p:cNvGrpSpPr/>
            <p:nvPr/>
          </p:nvGrpSpPr>
          <p:grpSpPr>
            <a:xfrm flipH="1">
              <a:off x="2637719" y="1604252"/>
              <a:ext cx="1622242" cy="1849592"/>
              <a:chOff x="1331232" y="1604252"/>
              <a:chExt cx="1622242" cy="1849592"/>
            </a:xfr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76AB346D-5FA3-49EA-B7DD-D33708DCC930}"/>
                  </a:ext>
                </a:extLst>
              </p:cNvPr>
              <p:cNvSpPr/>
              <p:nvPr/>
            </p:nvSpPr>
            <p:spPr>
              <a:xfrm>
                <a:off x="1935820" y="1604252"/>
                <a:ext cx="1017654" cy="1117397"/>
              </a:xfrm>
              <a:custGeom>
                <a:avLst/>
                <a:gdLst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34299 w 1299414"/>
                  <a:gd name="connsiteY3" fmla="*/ 349277 h 1203389"/>
                  <a:gd name="connsiteX4" fmla="*/ 671961 w 1299414"/>
                  <a:gd name="connsiteY4" fmla="*/ 341742 h 1203389"/>
                  <a:gd name="connsiteX5" fmla="*/ 1120127 w 1299414"/>
                  <a:gd name="connsiteY5" fmla="*/ 519089 h 1203389"/>
                  <a:gd name="connsiteX6" fmla="*/ 1190170 w 1299414"/>
                  <a:gd name="connsiteY6" fmla="*/ 1203389 h 1203389"/>
                  <a:gd name="connsiteX7" fmla="*/ 966563 w 1299414"/>
                  <a:gd name="connsiteY7" fmla="*/ 672653 h 1203389"/>
                  <a:gd name="connsiteX8" fmla="*/ 576232 w 1299414"/>
                  <a:gd name="connsiteY8" fmla="*/ 459896 h 1203389"/>
                  <a:gd name="connsiteX9" fmla="*/ 514125 w 1299414"/>
                  <a:gd name="connsiteY9" fmla="*/ 451493 h 1203389"/>
                  <a:gd name="connsiteX10" fmla="*/ 507080 w 1299414"/>
                  <a:gd name="connsiteY10" fmla="*/ 451728 h 1203389"/>
                  <a:gd name="connsiteX11" fmla="*/ 469857 w 1299414"/>
                  <a:gd name="connsiteY11" fmla="*/ 453416 h 1203389"/>
                  <a:gd name="connsiteX12" fmla="*/ 2301 w 1299414"/>
                  <a:gd name="connsiteY12" fmla="*/ 243527 h 1203389"/>
                  <a:gd name="connsiteX13" fmla="*/ 392959 w 1299414"/>
                  <a:gd name="connsiteY13" fmla="*/ 299 h 1203389"/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71961 w 1299414"/>
                  <a:gd name="connsiteY3" fmla="*/ 341742 h 1203389"/>
                  <a:gd name="connsiteX4" fmla="*/ 1120127 w 1299414"/>
                  <a:gd name="connsiteY4" fmla="*/ 519089 h 1203389"/>
                  <a:gd name="connsiteX5" fmla="*/ 1190170 w 1299414"/>
                  <a:gd name="connsiteY5" fmla="*/ 1203389 h 1203389"/>
                  <a:gd name="connsiteX6" fmla="*/ 966563 w 1299414"/>
                  <a:gd name="connsiteY6" fmla="*/ 672653 h 1203389"/>
                  <a:gd name="connsiteX7" fmla="*/ 576232 w 1299414"/>
                  <a:gd name="connsiteY7" fmla="*/ 459896 h 1203389"/>
                  <a:gd name="connsiteX8" fmla="*/ 514125 w 1299414"/>
                  <a:gd name="connsiteY8" fmla="*/ 451493 h 1203389"/>
                  <a:gd name="connsiteX9" fmla="*/ 507080 w 1299414"/>
                  <a:gd name="connsiteY9" fmla="*/ 451728 h 1203389"/>
                  <a:gd name="connsiteX10" fmla="*/ 469857 w 1299414"/>
                  <a:gd name="connsiteY10" fmla="*/ 453416 h 1203389"/>
                  <a:gd name="connsiteX11" fmla="*/ 2301 w 1299414"/>
                  <a:gd name="connsiteY11" fmla="*/ 243527 h 1203389"/>
                  <a:gd name="connsiteX12" fmla="*/ 392959 w 1299414"/>
                  <a:gd name="connsiteY12" fmla="*/ 299 h 1203389"/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71961 w 1299414"/>
                  <a:gd name="connsiteY3" fmla="*/ 341742 h 1203389"/>
                  <a:gd name="connsiteX4" fmla="*/ 1120127 w 1299414"/>
                  <a:gd name="connsiteY4" fmla="*/ 519089 h 1203389"/>
                  <a:gd name="connsiteX5" fmla="*/ 1190170 w 1299414"/>
                  <a:gd name="connsiteY5" fmla="*/ 1203389 h 1203389"/>
                  <a:gd name="connsiteX6" fmla="*/ 966563 w 1299414"/>
                  <a:gd name="connsiteY6" fmla="*/ 672653 h 1203389"/>
                  <a:gd name="connsiteX7" fmla="*/ 576232 w 1299414"/>
                  <a:gd name="connsiteY7" fmla="*/ 459896 h 1203389"/>
                  <a:gd name="connsiteX8" fmla="*/ 514125 w 1299414"/>
                  <a:gd name="connsiteY8" fmla="*/ 451493 h 1203389"/>
                  <a:gd name="connsiteX9" fmla="*/ 469857 w 1299414"/>
                  <a:gd name="connsiteY9" fmla="*/ 453416 h 1203389"/>
                  <a:gd name="connsiteX10" fmla="*/ 2301 w 1299414"/>
                  <a:gd name="connsiteY10" fmla="*/ 243527 h 1203389"/>
                  <a:gd name="connsiteX11" fmla="*/ 392959 w 1299414"/>
                  <a:gd name="connsiteY11" fmla="*/ 299 h 1203389"/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71961 w 1299414"/>
                  <a:gd name="connsiteY3" fmla="*/ 341742 h 1203389"/>
                  <a:gd name="connsiteX4" fmla="*/ 1120127 w 1299414"/>
                  <a:gd name="connsiteY4" fmla="*/ 519089 h 1203389"/>
                  <a:gd name="connsiteX5" fmla="*/ 1190170 w 1299414"/>
                  <a:gd name="connsiteY5" fmla="*/ 1203389 h 1203389"/>
                  <a:gd name="connsiteX6" fmla="*/ 966563 w 1299414"/>
                  <a:gd name="connsiteY6" fmla="*/ 672653 h 1203389"/>
                  <a:gd name="connsiteX7" fmla="*/ 576232 w 1299414"/>
                  <a:gd name="connsiteY7" fmla="*/ 459896 h 1203389"/>
                  <a:gd name="connsiteX8" fmla="*/ 469857 w 1299414"/>
                  <a:gd name="connsiteY8" fmla="*/ 453416 h 1203389"/>
                  <a:gd name="connsiteX9" fmla="*/ 2301 w 1299414"/>
                  <a:gd name="connsiteY9" fmla="*/ 243527 h 1203389"/>
                  <a:gd name="connsiteX10" fmla="*/ 392959 w 1299414"/>
                  <a:gd name="connsiteY10" fmla="*/ 299 h 1203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9414" h="1203389">
                    <a:moveTo>
                      <a:pt x="392959" y="299"/>
                    </a:moveTo>
                    <a:cubicBezTo>
                      <a:pt x="448110" y="-7639"/>
                      <a:pt x="327712" y="145086"/>
                      <a:pt x="333205" y="195902"/>
                    </a:cubicBezTo>
                    <a:cubicBezTo>
                      <a:pt x="457824" y="249185"/>
                      <a:pt x="542453" y="291261"/>
                      <a:pt x="597345" y="324512"/>
                    </a:cubicBezTo>
                    <a:lnTo>
                      <a:pt x="671961" y="341742"/>
                    </a:lnTo>
                    <a:cubicBezTo>
                      <a:pt x="821438" y="327826"/>
                      <a:pt x="989936" y="388898"/>
                      <a:pt x="1120127" y="519089"/>
                    </a:cubicBezTo>
                    <a:cubicBezTo>
                      <a:pt x="1328433" y="727395"/>
                      <a:pt x="1359792" y="1033766"/>
                      <a:pt x="1190170" y="1203389"/>
                    </a:cubicBezTo>
                    <a:cubicBezTo>
                      <a:pt x="1197803" y="1017680"/>
                      <a:pt x="1114960" y="821050"/>
                      <a:pt x="966563" y="672653"/>
                    </a:cubicBezTo>
                    <a:cubicBezTo>
                      <a:pt x="855265" y="561356"/>
                      <a:pt x="716836" y="486932"/>
                      <a:pt x="576232" y="459896"/>
                    </a:cubicBezTo>
                    <a:lnTo>
                      <a:pt x="469857" y="453416"/>
                    </a:lnTo>
                    <a:cubicBezTo>
                      <a:pt x="414707" y="461354"/>
                      <a:pt x="37088" y="414297"/>
                      <a:pt x="2301" y="243527"/>
                    </a:cubicBezTo>
                    <a:cubicBezTo>
                      <a:pt x="-32486" y="72757"/>
                      <a:pt x="337808" y="8237"/>
                      <a:pt x="392959" y="299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C751B1B3-E985-45D3-BF07-2B8C178F4EEC}"/>
                  </a:ext>
                </a:extLst>
              </p:cNvPr>
              <p:cNvSpPr/>
              <p:nvPr/>
            </p:nvSpPr>
            <p:spPr>
              <a:xfrm rot="1800000">
                <a:off x="1331232" y="1888374"/>
                <a:ext cx="1555951" cy="1565470"/>
              </a:xfrm>
              <a:custGeom>
                <a:avLst/>
                <a:gdLst>
                  <a:gd name="connsiteX0" fmla="*/ 311516 w 1509733"/>
                  <a:gd name="connsiteY0" fmla="*/ 131239 h 1518969"/>
                  <a:gd name="connsiteX1" fmla="*/ 512842 w 1509733"/>
                  <a:gd name="connsiteY1" fmla="*/ 40172 h 1518969"/>
                  <a:gd name="connsiteX2" fmla="*/ 525274 w 1509733"/>
                  <a:gd name="connsiteY2" fmla="*/ 38515 h 1518969"/>
                  <a:gd name="connsiteX3" fmla="*/ 637862 w 1509733"/>
                  <a:gd name="connsiteY3" fmla="*/ 11379 h 1518969"/>
                  <a:gd name="connsiteX4" fmla="*/ 784181 w 1509733"/>
                  <a:gd name="connsiteY4" fmla="*/ 0 h 1518969"/>
                  <a:gd name="connsiteX5" fmla="*/ 1509733 w 1509733"/>
                  <a:gd name="connsiteY5" fmla="*/ 566116 h 1518969"/>
                  <a:gd name="connsiteX6" fmla="*/ 783919 w 1509733"/>
                  <a:gd name="connsiteY6" fmla="*/ 344694 h 1518969"/>
                  <a:gd name="connsiteX7" fmla="*/ 758187 w 1509733"/>
                  <a:gd name="connsiteY7" fmla="*/ 346553 h 1518969"/>
                  <a:gd name="connsiteX8" fmla="*/ 733636 w 1509733"/>
                  <a:gd name="connsiteY8" fmla="*/ 431266 h 1518969"/>
                  <a:gd name="connsiteX9" fmla="*/ 684456 w 1509733"/>
                  <a:gd name="connsiteY9" fmla="*/ 556319 h 1518969"/>
                  <a:gd name="connsiteX10" fmla="*/ 676157 w 1509733"/>
                  <a:gd name="connsiteY10" fmla="*/ 1518969 h 1518969"/>
                  <a:gd name="connsiteX11" fmla="*/ 1938 w 1509733"/>
                  <a:gd name="connsiteY11" fmla="*/ 764627 h 1518969"/>
                  <a:gd name="connsiteX12" fmla="*/ 311516 w 1509733"/>
                  <a:gd name="connsiteY12" fmla="*/ 131239 h 1518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09733" h="1518969">
                    <a:moveTo>
                      <a:pt x="311516" y="131239"/>
                    </a:moveTo>
                    <a:cubicBezTo>
                      <a:pt x="380211" y="85586"/>
                      <a:pt x="450907" y="55294"/>
                      <a:pt x="512842" y="40172"/>
                    </a:cubicBezTo>
                    <a:lnTo>
                      <a:pt x="525274" y="38515"/>
                    </a:lnTo>
                    <a:lnTo>
                      <a:pt x="637862" y="11379"/>
                    </a:lnTo>
                    <a:cubicBezTo>
                      <a:pt x="685127" y="3881"/>
                      <a:pt x="734063" y="-38"/>
                      <a:pt x="784181" y="0"/>
                    </a:cubicBezTo>
                    <a:cubicBezTo>
                      <a:pt x="1185130" y="305"/>
                      <a:pt x="1509971" y="253765"/>
                      <a:pt x="1509733" y="566116"/>
                    </a:cubicBezTo>
                    <a:cubicBezTo>
                      <a:pt x="1312030" y="423942"/>
                      <a:pt x="1052928" y="344899"/>
                      <a:pt x="783919" y="344694"/>
                    </a:cubicBezTo>
                    <a:lnTo>
                      <a:pt x="758187" y="346553"/>
                    </a:lnTo>
                    <a:lnTo>
                      <a:pt x="733636" y="431266"/>
                    </a:lnTo>
                    <a:cubicBezTo>
                      <a:pt x="720254" y="470067"/>
                      <a:pt x="703882" y="511742"/>
                      <a:pt x="684456" y="556319"/>
                    </a:cubicBezTo>
                    <a:cubicBezTo>
                      <a:pt x="529046" y="912935"/>
                      <a:pt x="526288" y="1042062"/>
                      <a:pt x="676157" y="1518969"/>
                    </a:cubicBezTo>
                    <a:cubicBezTo>
                      <a:pt x="296413" y="1368525"/>
                      <a:pt x="36172" y="1259218"/>
                      <a:pt x="1938" y="764627"/>
                    </a:cubicBezTo>
                    <a:cubicBezTo>
                      <a:pt x="-19459" y="455508"/>
                      <a:pt x="139777" y="245371"/>
                      <a:pt x="311516" y="131239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" name="楕円 1">
              <a:extLst>
                <a:ext uri="{FF2B5EF4-FFF2-40B4-BE49-F238E27FC236}">
                  <a16:creationId xmlns:a16="http://schemas.microsoft.com/office/drawing/2014/main" id="{E1E4A3E5-266D-4102-B6BE-DCEF1E47BF8A}"/>
                </a:ext>
              </a:extLst>
            </p:cNvPr>
            <p:cNvSpPr/>
            <p:nvPr/>
          </p:nvSpPr>
          <p:spPr>
            <a:xfrm>
              <a:off x="1927429" y="2049799"/>
              <a:ext cx="1500662" cy="2006934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1 w 1380230"/>
                <a:gd name="connsiteY0" fmla="*/ 1121286 h 2211450"/>
                <a:gd name="connsiteX1" fmla="*/ 695480 w 1380230"/>
                <a:gd name="connsiteY1" fmla="*/ 0 h 2211450"/>
                <a:gd name="connsiteX2" fmla="*/ 1380229 w 1380230"/>
                <a:gd name="connsiteY2" fmla="*/ 1121286 h 2211450"/>
                <a:gd name="connsiteX3" fmla="*/ 690115 w 1380230"/>
                <a:gd name="connsiteY3" fmla="*/ 2211450 h 2211450"/>
                <a:gd name="connsiteX4" fmla="*/ 1 w 1380230"/>
                <a:gd name="connsiteY4" fmla="*/ 1121286 h 221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0230" h="2211450">
                  <a:moveTo>
                    <a:pt x="1" y="1121286"/>
                  </a:moveTo>
                  <a:cubicBezTo>
                    <a:pt x="895" y="752711"/>
                    <a:pt x="314341" y="0"/>
                    <a:pt x="695480" y="0"/>
                  </a:cubicBezTo>
                  <a:cubicBezTo>
                    <a:pt x="1076619" y="0"/>
                    <a:pt x="1381123" y="752711"/>
                    <a:pt x="1380229" y="1121286"/>
                  </a:cubicBezTo>
                  <a:cubicBezTo>
                    <a:pt x="1379335" y="1489861"/>
                    <a:pt x="948488" y="1841112"/>
                    <a:pt x="690115" y="2211450"/>
                  </a:cubicBezTo>
                  <a:cubicBezTo>
                    <a:pt x="429384" y="1841874"/>
                    <a:pt x="-893" y="1489861"/>
                    <a:pt x="1" y="1121286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0EA6E281-5E37-48FC-8B35-BD7DDDFF4347}"/>
                </a:ext>
              </a:extLst>
            </p:cNvPr>
            <p:cNvSpPr/>
            <p:nvPr/>
          </p:nvSpPr>
          <p:spPr>
            <a:xfrm>
              <a:off x="2637719" y="2133600"/>
              <a:ext cx="80082" cy="1179850"/>
            </a:xfrm>
            <a:custGeom>
              <a:avLst/>
              <a:gdLst>
                <a:gd name="connsiteX0" fmla="*/ 70027 w 143752"/>
                <a:gd name="connsiteY0" fmla="*/ 0 h 687429"/>
                <a:gd name="connsiteX1" fmla="*/ 132251 w 143752"/>
                <a:gd name="connsiteY1" fmla="*/ 6293 h 687429"/>
                <a:gd name="connsiteX2" fmla="*/ 143752 w 143752"/>
                <a:gd name="connsiteY2" fmla="*/ 205554 h 687429"/>
                <a:gd name="connsiteX3" fmla="*/ 96773 w 143752"/>
                <a:gd name="connsiteY3" fmla="*/ 608391 h 687429"/>
                <a:gd name="connsiteX4" fmla="*/ 71876 w 143752"/>
                <a:gd name="connsiteY4" fmla="*/ 687429 h 687429"/>
                <a:gd name="connsiteX5" fmla="*/ 46979 w 143752"/>
                <a:gd name="connsiteY5" fmla="*/ 608391 h 687429"/>
                <a:gd name="connsiteX6" fmla="*/ 0 w 143752"/>
                <a:gd name="connsiteY6" fmla="*/ 205554 h 687429"/>
                <a:gd name="connsiteX7" fmla="*/ 11524 w 143752"/>
                <a:gd name="connsiteY7" fmla="*/ 5908 h 687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3752" h="687429">
                  <a:moveTo>
                    <a:pt x="70027" y="0"/>
                  </a:moveTo>
                  <a:lnTo>
                    <a:pt x="132251" y="6293"/>
                  </a:lnTo>
                  <a:lnTo>
                    <a:pt x="143752" y="205554"/>
                  </a:lnTo>
                  <a:cubicBezTo>
                    <a:pt x="143752" y="354774"/>
                    <a:pt x="126433" y="493399"/>
                    <a:pt x="96773" y="608391"/>
                  </a:cubicBezTo>
                  <a:lnTo>
                    <a:pt x="71876" y="687429"/>
                  </a:lnTo>
                  <a:lnTo>
                    <a:pt x="46979" y="608391"/>
                  </a:lnTo>
                  <a:cubicBezTo>
                    <a:pt x="17319" y="493399"/>
                    <a:pt x="0" y="354774"/>
                    <a:pt x="0" y="205554"/>
                  </a:cubicBezTo>
                  <a:lnTo>
                    <a:pt x="11524" y="590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6DEE519-E72E-4DAC-B9A0-58A007413B2C}"/>
                </a:ext>
              </a:extLst>
            </p:cNvPr>
            <p:cNvSpPr/>
            <p:nvPr/>
          </p:nvSpPr>
          <p:spPr>
            <a:xfrm>
              <a:off x="2417247" y="1693502"/>
              <a:ext cx="521216" cy="541008"/>
            </a:xfrm>
            <a:custGeom>
              <a:avLst/>
              <a:gdLst>
                <a:gd name="connsiteX0" fmla="*/ 304235 w 606110"/>
                <a:gd name="connsiteY0" fmla="*/ 0 h 541008"/>
                <a:gd name="connsiteX1" fmla="*/ 449791 w 606110"/>
                <a:gd name="connsiteY1" fmla="*/ 172917 h 541008"/>
                <a:gd name="connsiteX2" fmla="*/ 453384 w 606110"/>
                <a:gd name="connsiteY2" fmla="*/ 183124 h 541008"/>
                <a:gd name="connsiteX3" fmla="*/ 487187 w 606110"/>
                <a:gd name="connsiteY3" fmla="*/ 231585 h 541008"/>
                <a:gd name="connsiteX4" fmla="*/ 604311 w 606110"/>
                <a:gd name="connsiteY4" fmla="*/ 530284 h 541008"/>
                <a:gd name="connsiteX5" fmla="*/ 606110 w 606110"/>
                <a:gd name="connsiteY5" fmla="*/ 539812 h 541008"/>
                <a:gd name="connsiteX6" fmla="*/ 312337 w 606110"/>
                <a:gd name="connsiteY6" fmla="*/ 531218 h 541008"/>
                <a:gd name="connsiteX7" fmla="*/ 10734 w 606110"/>
                <a:gd name="connsiteY7" fmla="*/ 540041 h 541008"/>
                <a:gd name="connsiteX8" fmla="*/ 0 w 606110"/>
                <a:gd name="connsiteY8" fmla="*/ 541008 h 541008"/>
                <a:gd name="connsiteX9" fmla="*/ 2099 w 606110"/>
                <a:gd name="connsiteY9" fmla="*/ 530284 h 541008"/>
                <a:gd name="connsiteX10" fmla="*/ 121769 w 606110"/>
                <a:gd name="connsiteY10" fmla="*/ 231585 h 541008"/>
                <a:gd name="connsiteX11" fmla="*/ 151248 w 606110"/>
                <a:gd name="connsiteY11" fmla="*/ 189884 h 541008"/>
                <a:gd name="connsiteX12" fmla="*/ 157343 w 606110"/>
                <a:gd name="connsiteY12" fmla="*/ 172917 h 541008"/>
                <a:gd name="connsiteX13" fmla="*/ 304235 w 606110"/>
                <a:gd name="connsiteY13" fmla="*/ 0 h 54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6110" h="541008">
                  <a:moveTo>
                    <a:pt x="304235" y="0"/>
                  </a:moveTo>
                  <a:cubicBezTo>
                    <a:pt x="360535" y="0"/>
                    <a:pt x="411529" y="75443"/>
                    <a:pt x="449791" y="172917"/>
                  </a:cubicBezTo>
                  <a:lnTo>
                    <a:pt x="453384" y="183124"/>
                  </a:lnTo>
                  <a:lnTo>
                    <a:pt x="487187" y="231585"/>
                  </a:lnTo>
                  <a:cubicBezTo>
                    <a:pt x="538948" y="316628"/>
                    <a:pt x="579894" y="427393"/>
                    <a:pt x="604311" y="530284"/>
                  </a:cubicBezTo>
                  <a:lnTo>
                    <a:pt x="606110" y="539812"/>
                  </a:lnTo>
                  <a:lnTo>
                    <a:pt x="312337" y="531218"/>
                  </a:lnTo>
                  <a:cubicBezTo>
                    <a:pt x="209023" y="531218"/>
                    <a:pt x="108155" y="534256"/>
                    <a:pt x="10734" y="540041"/>
                  </a:cubicBezTo>
                  <a:lnTo>
                    <a:pt x="0" y="541008"/>
                  </a:lnTo>
                  <a:lnTo>
                    <a:pt x="2099" y="530284"/>
                  </a:lnTo>
                  <a:cubicBezTo>
                    <a:pt x="27290" y="427393"/>
                    <a:pt x="69218" y="316628"/>
                    <a:pt x="121769" y="231585"/>
                  </a:cubicBezTo>
                  <a:lnTo>
                    <a:pt x="151248" y="189884"/>
                  </a:lnTo>
                  <a:lnTo>
                    <a:pt x="157343" y="172917"/>
                  </a:lnTo>
                  <a:cubicBezTo>
                    <a:pt x="196322" y="75443"/>
                    <a:pt x="247935" y="0"/>
                    <a:pt x="304235" y="0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ED9934C7-8ABD-4AA1-BC0B-D2218864B9A9}"/>
                </a:ext>
              </a:extLst>
            </p:cNvPr>
            <p:cNvSpPr/>
            <p:nvPr/>
          </p:nvSpPr>
          <p:spPr>
            <a:xfrm rot="1800000">
              <a:off x="1370279" y="2106532"/>
              <a:ext cx="477889" cy="1204826"/>
            </a:xfrm>
            <a:custGeom>
              <a:avLst/>
              <a:gdLst>
                <a:gd name="connsiteX0" fmla="*/ 200330 w 477889"/>
                <a:gd name="connsiteY0" fmla="*/ 76244 h 1204826"/>
                <a:gd name="connsiteX1" fmla="*/ 408141 w 477889"/>
                <a:gd name="connsiteY1" fmla="*/ 0 h 1204826"/>
                <a:gd name="connsiteX2" fmla="*/ 477889 w 477889"/>
                <a:gd name="connsiteY2" fmla="*/ 425 h 1204826"/>
                <a:gd name="connsiteX3" fmla="*/ 453718 w 477889"/>
                <a:gd name="connsiteY3" fmla="*/ 83825 h 1204826"/>
                <a:gd name="connsiteX4" fmla="*/ 403033 w 477889"/>
                <a:gd name="connsiteY4" fmla="*/ 212706 h 1204826"/>
                <a:gd name="connsiteX5" fmla="*/ 394479 w 477889"/>
                <a:gd name="connsiteY5" fmla="*/ 1204826 h 1204826"/>
                <a:gd name="connsiteX6" fmla="*/ 380890 w 477889"/>
                <a:gd name="connsiteY6" fmla="*/ 1199322 h 1204826"/>
                <a:gd name="connsiteX7" fmla="*/ 351832 w 477889"/>
                <a:gd name="connsiteY7" fmla="*/ 1180823 h 1204826"/>
                <a:gd name="connsiteX8" fmla="*/ 157368 w 477889"/>
                <a:gd name="connsiteY8" fmla="*/ 977182 h 1204826"/>
                <a:gd name="connsiteX9" fmla="*/ 200330 w 477889"/>
                <a:gd name="connsiteY9" fmla="*/ 76244 h 1204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7889" h="1204826">
                  <a:moveTo>
                    <a:pt x="200330" y="76244"/>
                  </a:moveTo>
                  <a:cubicBezTo>
                    <a:pt x="262658" y="32847"/>
                    <a:pt x="333465" y="7919"/>
                    <a:pt x="408141" y="0"/>
                  </a:cubicBezTo>
                  <a:lnTo>
                    <a:pt x="477889" y="425"/>
                  </a:lnTo>
                  <a:lnTo>
                    <a:pt x="453718" y="83825"/>
                  </a:lnTo>
                  <a:cubicBezTo>
                    <a:pt x="439926" y="123813"/>
                    <a:pt x="423053" y="166764"/>
                    <a:pt x="403033" y="212706"/>
                  </a:cubicBezTo>
                  <a:cubicBezTo>
                    <a:pt x="242865" y="580239"/>
                    <a:pt x="240022" y="713319"/>
                    <a:pt x="394479" y="1204826"/>
                  </a:cubicBezTo>
                  <a:lnTo>
                    <a:pt x="380890" y="1199322"/>
                  </a:lnTo>
                  <a:lnTo>
                    <a:pt x="351832" y="1180823"/>
                  </a:lnTo>
                  <a:cubicBezTo>
                    <a:pt x="280122" y="1126545"/>
                    <a:pt x="213764" y="1058178"/>
                    <a:pt x="157368" y="977182"/>
                  </a:cubicBezTo>
                  <a:cubicBezTo>
                    <a:pt x="-68215" y="653197"/>
                    <a:pt x="-48980" y="249834"/>
                    <a:pt x="200330" y="76244"/>
                  </a:cubicBezTo>
                  <a:close/>
                </a:path>
              </a:pathLst>
            </a:custGeom>
            <a:gradFill>
              <a:gsLst>
                <a:gs pos="100000">
                  <a:srgbClr val="CC99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78E293F3-6ACF-47A5-B21B-7A9401683C24}"/>
                </a:ext>
              </a:extLst>
            </p:cNvPr>
            <p:cNvSpPr/>
            <p:nvPr/>
          </p:nvSpPr>
          <p:spPr>
            <a:xfrm rot="19800000" flipH="1">
              <a:off x="3533474" y="2106533"/>
              <a:ext cx="477889" cy="1204826"/>
            </a:xfrm>
            <a:custGeom>
              <a:avLst/>
              <a:gdLst>
                <a:gd name="connsiteX0" fmla="*/ 200330 w 477889"/>
                <a:gd name="connsiteY0" fmla="*/ 76244 h 1204826"/>
                <a:gd name="connsiteX1" fmla="*/ 408141 w 477889"/>
                <a:gd name="connsiteY1" fmla="*/ 0 h 1204826"/>
                <a:gd name="connsiteX2" fmla="*/ 477889 w 477889"/>
                <a:gd name="connsiteY2" fmla="*/ 425 h 1204826"/>
                <a:gd name="connsiteX3" fmla="*/ 453718 w 477889"/>
                <a:gd name="connsiteY3" fmla="*/ 83825 h 1204826"/>
                <a:gd name="connsiteX4" fmla="*/ 403033 w 477889"/>
                <a:gd name="connsiteY4" fmla="*/ 212706 h 1204826"/>
                <a:gd name="connsiteX5" fmla="*/ 394479 w 477889"/>
                <a:gd name="connsiteY5" fmla="*/ 1204826 h 1204826"/>
                <a:gd name="connsiteX6" fmla="*/ 380890 w 477889"/>
                <a:gd name="connsiteY6" fmla="*/ 1199322 h 1204826"/>
                <a:gd name="connsiteX7" fmla="*/ 351832 w 477889"/>
                <a:gd name="connsiteY7" fmla="*/ 1180823 h 1204826"/>
                <a:gd name="connsiteX8" fmla="*/ 157368 w 477889"/>
                <a:gd name="connsiteY8" fmla="*/ 977182 h 1204826"/>
                <a:gd name="connsiteX9" fmla="*/ 200330 w 477889"/>
                <a:gd name="connsiteY9" fmla="*/ 76244 h 1204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7889" h="1204826">
                  <a:moveTo>
                    <a:pt x="200330" y="76244"/>
                  </a:moveTo>
                  <a:cubicBezTo>
                    <a:pt x="262658" y="32847"/>
                    <a:pt x="333465" y="7919"/>
                    <a:pt x="408141" y="0"/>
                  </a:cubicBezTo>
                  <a:lnTo>
                    <a:pt x="477889" y="425"/>
                  </a:lnTo>
                  <a:lnTo>
                    <a:pt x="453718" y="83825"/>
                  </a:lnTo>
                  <a:cubicBezTo>
                    <a:pt x="439926" y="123813"/>
                    <a:pt x="423053" y="166764"/>
                    <a:pt x="403033" y="212706"/>
                  </a:cubicBezTo>
                  <a:cubicBezTo>
                    <a:pt x="242865" y="580239"/>
                    <a:pt x="240022" y="713319"/>
                    <a:pt x="394479" y="1204826"/>
                  </a:cubicBezTo>
                  <a:lnTo>
                    <a:pt x="380890" y="1199322"/>
                  </a:lnTo>
                  <a:lnTo>
                    <a:pt x="351832" y="1180823"/>
                  </a:lnTo>
                  <a:cubicBezTo>
                    <a:pt x="280122" y="1126545"/>
                    <a:pt x="213764" y="1058178"/>
                    <a:pt x="157368" y="977182"/>
                  </a:cubicBezTo>
                  <a:cubicBezTo>
                    <a:pt x="-68215" y="653197"/>
                    <a:pt x="-48980" y="249834"/>
                    <a:pt x="200330" y="76244"/>
                  </a:cubicBezTo>
                  <a:close/>
                </a:path>
              </a:pathLst>
            </a:custGeom>
            <a:gradFill>
              <a:gsLst>
                <a:gs pos="100000">
                  <a:srgbClr val="CC99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月 40">
              <a:extLst>
                <a:ext uri="{FF2B5EF4-FFF2-40B4-BE49-F238E27FC236}">
                  <a16:creationId xmlns:a16="http://schemas.microsoft.com/office/drawing/2014/main" id="{9C39EAAC-9F70-440B-B867-3E1E70E2EA31}"/>
                </a:ext>
              </a:extLst>
            </p:cNvPr>
            <p:cNvSpPr/>
            <p:nvPr/>
          </p:nvSpPr>
          <p:spPr>
            <a:xfrm rot="4500000">
              <a:off x="1596079" y="1607726"/>
              <a:ext cx="289620" cy="1051746"/>
            </a:xfrm>
            <a:prstGeom prst="moon">
              <a:avLst>
                <a:gd name="adj" fmla="val 1787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月 41">
              <a:extLst>
                <a:ext uri="{FF2B5EF4-FFF2-40B4-BE49-F238E27FC236}">
                  <a16:creationId xmlns:a16="http://schemas.microsoft.com/office/drawing/2014/main" id="{BF4A0965-3EB1-45ED-A168-C82D194A2360}"/>
                </a:ext>
              </a:extLst>
            </p:cNvPr>
            <p:cNvSpPr/>
            <p:nvPr/>
          </p:nvSpPr>
          <p:spPr>
            <a:xfrm rot="17100000" flipH="1">
              <a:off x="3494240" y="1607724"/>
              <a:ext cx="289620" cy="1051746"/>
            </a:xfrm>
            <a:prstGeom prst="moon">
              <a:avLst>
                <a:gd name="adj" fmla="val 1787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BA9231B-EC5E-481F-8D4C-E0318EA446DB}"/>
                </a:ext>
              </a:extLst>
            </p:cNvPr>
            <p:cNvSpPr/>
            <p:nvPr/>
          </p:nvSpPr>
          <p:spPr>
            <a:xfrm rot="1462888">
              <a:off x="2223580" y="2399550"/>
              <a:ext cx="330999" cy="634685"/>
            </a:xfrm>
            <a:custGeom>
              <a:avLst/>
              <a:gdLst>
                <a:gd name="connsiteX0" fmla="*/ 11277 w 330999"/>
                <a:gd name="connsiteY0" fmla="*/ 95873 h 634685"/>
                <a:gd name="connsiteX1" fmla="*/ 13671 w 330999"/>
                <a:gd name="connsiteY1" fmla="*/ 114734 h 634685"/>
                <a:gd name="connsiteX2" fmla="*/ 22554 w 330999"/>
                <a:gd name="connsiteY2" fmla="*/ 365279 h 634685"/>
                <a:gd name="connsiteX3" fmla="*/ 13671 w 330999"/>
                <a:gd name="connsiteY3" fmla="*/ 615824 h 634685"/>
                <a:gd name="connsiteX4" fmla="*/ 11277 w 330999"/>
                <a:gd name="connsiteY4" fmla="*/ 634685 h 634685"/>
                <a:gd name="connsiteX5" fmla="*/ 8883 w 330999"/>
                <a:gd name="connsiteY5" fmla="*/ 615824 h 634685"/>
                <a:gd name="connsiteX6" fmla="*/ 0 w 330999"/>
                <a:gd name="connsiteY6" fmla="*/ 365279 h 634685"/>
                <a:gd name="connsiteX7" fmla="*/ 8883 w 330999"/>
                <a:gd name="connsiteY7" fmla="*/ 114734 h 634685"/>
                <a:gd name="connsiteX8" fmla="*/ 98586 w 330999"/>
                <a:gd name="connsiteY8" fmla="*/ 40222 h 634685"/>
                <a:gd name="connsiteX9" fmla="*/ 103970 w 330999"/>
                <a:gd name="connsiteY9" fmla="*/ 58456 h 634685"/>
                <a:gd name="connsiteX10" fmla="*/ 152871 w 330999"/>
                <a:gd name="connsiteY10" fmla="*/ 304343 h 634685"/>
                <a:gd name="connsiteX11" fmla="*/ 184235 w 330999"/>
                <a:gd name="connsiteY11" fmla="*/ 553076 h 634685"/>
                <a:gd name="connsiteX12" fmla="*/ 184893 w 330999"/>
                <a:gd name="connsiteY12" fmla="*/ 572077 h 634685"/>
                <a:gd name="connsiteX13" fmla="*/ 179509 w 330999"/>
                <a:gd name="connsiteY13" fmla="*/ 553843 h 634685"/>
                <a:gd name="connsiteX14" fmla="*/ 130608 w 330999"/>
                <a:gd name="connsiteY14" fmla="*/ 307956 h 634685"/>
                <a:gd name="connsiteX15" fmla="*/ 99244 w 330999"/>
                <a:gd name="connsiteY15" fmla="*/ 59223 h 634685"/>
                <a:gd name="connsiteX16" fmla="*/ 169368 w 330999"/>
                <a:gd name="connsiteY16" fmla="*/ 0 h 634685"/>
                <a:gd name="connsiteX17" fmla="*/ 177310 w 330999"/>
                <a:gd name="connsiteY17" fmla="*/ 17275 h 634685"/>
                <a:gd name="connsiteX18" fmla="*/ 260941 w 330999"/>
                <a:gd name="connsiteY18" fmla="*/ 253617 h 634685"/>
                <a:gd name="connsiteX19" fmla="*/ 327625 w 330999"/>
                <a:gd name="connsiteY19" fmla="*/ 495288 h 634685"/>
                <a:gd name="connsiteX20" fmla="*/ 330999 w 330999"/>
                <a:gd name="connsiteY20" fmla="*/ 513998 h 634685"/>
                <a:gd name="connsiteX21" fmla="*/ 323057 w 330999"/>
                <a:gd name="connsiteY21" fmla="*/ 496724 h 634685"/>
                <a:gd name="connsiteX22" fmla="*/ 239426 w 330999"/>
                <a:gd name="connsiteY22" fmla="*/ 260382 h 634685"/>
                <a:gd name="connsiteX23" fmla="*/ 172742 w 330999"/>
                <a:gd name="connsiteY23" fmla="*/ 18711 h 63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30999" h="634685">
                  <a:moveTo>
                    <a:pt x="11277" y="95873"/>
                  </a:moveTo>
                  <a:lnTo>
                    <a:pt x="13671" y="114734"/>
                  </a:lnTo>
                  <a:cubicBezTo>
                    <a:pt x="19160" y="178854"/>
                    <a:pt x="22554" y="267435"/>
                    <a:pt x="22554" y="365279"/>
                  </a:cubicBezTo>
                  <a:cubicBezTo>
                    <a:pt x="22554" y="463123"/>
                    <a:pt x="19160" y="551704"/>
                    <a:pt x="13671" y="615824"/>
                  </a:cubicBezTo>
                  <a:lnTo>
                    <a:pt x="11277" y="634685"/>
                  </a:lnTo>
                  <a:lnTo>
                    <a:pt x="8883" y="615824"/>
                  </a:lnTo>
                  <a:cubicBezTo>
                    <a:pt x="3395" y="551704"/>
                    <a:pt x="0" y="463123"/>
                    <a:pt x="0" y="365279"/>
                  </a:cubicBezTo>
                  <a:cubicBezTo>
                    <a:pt x="0" y="267435"/>
                    <a:pt x="3395" y="178854"/>
                    <a:pt x="8883" y="114734"/>
                  </a:cubicBezTo>
                  <a:close/>
                  <a:moveTo>
                    <a:pt x="98586" y="40222"/>
                  </a:moveTo>
                  <a:lnTo>
                    <a:pt x="103970" y="58456"/>
                  </a:lnTo>
                  <a:cubicBezTo>
                    <a:pt x="119659" y="120869"/>
                    <a:pt x="137198" y="207762"/>
                    <a:pt x="152871" y="304343"/>
                  </a:cubicBezTo>
                  <a:cubicBezTo>
                    <a:pt x="168544" y="400924"/>
                    <a:pt x="179383" y="488904"/>
                    <a:pt x="184235" y="553076"/>
                  </a:cubicBezTo>
                  <a:lnTo>
                    <a:pt x="184893" y="572077"/>
                  </a:lnTo>
                  <a:lnTo>
                    <a:pt x="179509" y="553843"/>
                  </a:lnTo>
                  <a:cubicBezTo>
                    <a:pt x="163821" y="491430"/>
                    <a:pt x="146281" y="404536"/>
                    <a:pt x="130608" y="307956"/>
                  </a:cubicBezTo>
                  <a:cubicBezTo>
                    <a:pt x="114936" y="211375"/>
                    <a:pt x="104098" y="123394"/>
                    <a:pt x="99244" y="59223"/>
                  </a:cubicBezTo>
                  <a:close/>
                  <a:moveTo>
                    <a:pt x="169368" y="0"/>
                  </a:moveTo>
                  <a:lnTo>
                    <a:pt x="177310" y="17275"/>
                  </a:lnTo>
                  <a:cubicBezTo>
                    <a:pt x="201780" y="76795"/>
                    <a:pt x="231590" y="160279"/>
                    <a:pt x="260941" y="253617"/>
                  </a:cubicBezTo>
                  <a:cubicBezTo>
                    <a:pt x="290292" y="346955"/>
                    <a:pt x="313626" y="432474"/>
                    <a:pt x="327625" y="495288"/>
                  </a:cubicBezTo>
                  <a:lnTo>
                    <a:pt x="330999" y="513998"/>
                  </a:lnTo>
                  <a:lnTo>
                    <a:pt x="323057" y="496724"/>
                  </a:lnTo>
                  <a:cubicBezTo>
                    <a:pt x="298587" y="437203"/>
                    <a:pt x="268777" y="353720"/>
                    <a:pt x="239426" y="260382"/>
                  </a:cubicBezTo>
                  <a:cubicBezTo>
                    <a:pt x="210075" y="167044"/>
                    <a:pt x="186741" y="81524"/>
                    <a:pt x="172742" y="18711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8F35B23-5C82-4FC3-B3FA-085D1D36DDEE}"/>
                </a:ext>
              </a:extLst>
            </p:cNvPr>
            <p:cNvSpPr/>
            <p:nvPr/>
          </p:nvSpPr>
          <p:spPr>
            <a:xfrm rot="20137112" flipH="1">
              <a:off x="2809278" y="2399551"/>
              <a:ext cx="330999" cy="634685"/>
            </a:xfrm>
            <a:custGeom>
              <a:avLst/>
              <a:gdLst>
                <a:gd name="connsiteX0" fmla="*/ 11277 w 330999"/>
                <a:gd name="connsiteY0" fmla="*/ 95873 h 634685"/>
                <a:gd name="connsiteX1" fmla="*/ 13671 w 330999"/>
                <a:gd name="connsiteY1" fmla="*/ 114734 h 634685"/>
                <a:gd name="connsiteX2" fmla="*/ 22554 w 330999"/>
                <a:gd name="connsiteY2" fmla="*/ 365279 h 634685"/>
                <a:gd name="connsiteX3" fmla="*/ 13671 w 330999"/>
                <a:gd name="connsiteY3" fmla="*/ 615824 h 634685"/>
                <a:gd name="connsiteX4" fmla="*/ 11277 w 330999"/>
                <a:gd name="connsiteY4" fmla="*/ 634685 h 634685"/>
                <a:gd name="connsiteX5" fmla="*/ 8883 w 330999"/>
                <a:gd name="connsiteY5" fmla="*/ 615824 h 634685"/>
                <a:gd name="connsiteX6" fmla="*/ 0 w 330999"/>
                <a:gd name="connsiteY6" fmla="*/ 365279 h 634685"/>
                <a:gd name="connsiteX7" fmla="*/ 8883 w 330999"/>
                <a:gd name="connsiteY7" fmla="*/ 114734 h 634685"/>
                <a:gd name="connsiteX8" fmla="*/ 98586 w 330999"/>
                <a:gd name="connsiteY8" fmla="*/ 40222 h 634685"/>
                <a:gd name="connsiteX9" fmla="*/ 103970 w 330999"/>
                <a:gd name="connsiteY9" fmla="*/ 58456 h 634685"/>
                <a:gd name="connsiteX10" fmla="*/ 152871 w 330999"/>
                <a:gd name="connsiteY10" fmla="*/ 304343 h 634685"/>
                <a:gd name="connsiteX11" fmla="*/ 184235 w 330999"/>
                <a:gd name="connsiteY11" fmla="*/ 553076 h 634685"/>
                <a:gd name="connsiteX12" fmla="*/ 184893 w 330999"/>
                <a:gd name="connsiteY12" fmla="*/ 572077 h 634685"/>
                <a:gd name="connsiteX13" fmla="*/ 179509 w 330999"/>
                <a:gd name="connsiteY13" fmla="*/ 553843 h 634685"/>
                <a:gd name="connsiteX14" fmla="*/ 130608 w 330999"/>
                <a:gd name="connsiteY14" fmla="*/ 307956 h 634685"/>
                <a:gd name="connsiteX15" fmla="*/ 99244 w 330999"/>
                <a:gd name="connsiteY15" fmla="*/ 59223 h 634685"/>
                <a:gd name="connsiteX16" fmla="*/ 169368 w 330999"/>
                <a:gd name="connsiteY16" fmla="*/ 0 h 634685"/>
                <a:gd name="connsiteX17" fmla="*/ 177310 w 330999"/>
                <a:gd name="connsiteY17" fmla="*/ 17275 h 634685"/>
                <a:gd name="connsiteX18" fmla="*/ 260941 w 330999"/>
                <a:gd name="connsiteY18" fmla="*/ 253617 h 634685"/>
                <a:gd name="connsiteX19" fmla="*/ 327625 w 330999"/>
                <a:gd name="connsiteY19" fmla="*/ 495288 h 634685"/>
                <a:gd name="connsiteX20" fmla="*/ 330999 w 330999"/>
                <a:gd name="connsiteY20" fmla="*/ 513998 h 634685"/>
                <a:gd name="connsiteX21" fmla="*/ 323057 w 330999"/>
                <a:gd name="connsiteY21" fmla="*/ 496724 h 634685"/>
                <a:gd name="connsiteX22" fmla="*/ 239426 w 330999"/>
                <a:gd name="connsiteY22" fmla="*/ 260382 h 634685"/>
                <a:gd name="connsiteX23" fmla="*/ 172742 w 330999"/>
                <a:gd name="connsiteY23" fmla="*/ 18711 h 63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30999" h="634685">
                  <a:moveTo>
                    <a:pt x="11277" y="95873"/>
                  </a:moveTo>
                  <a:lnTo>
                    <a:pt x="13671" y="114734"/>
                  </a:lnTo>
                  <a:cubicBezTo>
                    <a:pt x="19160" y="178854"/>
                    <a:pt x="22554" y="267435"/>
                    <a:pt x="22554" y="365279"/>
                  </a:cubicBezTo>
                  <a:cubicBezTo>
                    <a:pt x="22554" y="463123"/>
                    <a:pt x="19160" y="551704"/>
                    <a:pt x="13671" y="615824"/>
                  </a:cubicBezTo>
                  <a:lnTo>
                    <a:pt x="11277" y="634685"/>
                  </a:lnTo>
                  <a:lnTo>
                    <a:pt x="8883" y="615824"/>
                  </a:lnTo>
                  <a:cubicBezTo>
                    <a:pt x="3395" y="551704"/>
                    <a:pt x="0" y="463123"/>
                    <a:pt x="0" y="365279"/>
                  </a:cubicBezTo>
                  <a:cubicBezTo>
                    <a:pt x="0" y="267435"/>
                    <a:pt x="3395" y="178854"/>
                    <a:pt x="8883" y="114734"/>
                  </a:cubicBezTo>
                  <a:close/>
                  <a:moveTo>
                    <a:pt x="98586" y="40222"/>
                  </a:moveTo>
                  <a:lnTo>
                    <a:pt x="103970" y="58456"/>
                  </a:lnTo>
                  <a:cubicBezTo>
                    <a:pt x="119659" y="120869"/>
                    <a:pt x="137198" y="207762"/>
                    <a:pt x="152871" y="304343"/>
                  </a:cubicBezTo>
                  <a:cubicBezTo>
                    <a:pt x="168544" y="400924"/>
                    <a:pt x="179383" y="488904"/>
                    <a:pt x="184235" y="553076"/>
                  </a:cubicBezTo>
                  <a:lnTo>
                    <a:pt x="184893" y="572077"/>
                  </a:lnTo>
                  <a:lnTo>
                    <a:pt x="179509" y="553843"/>
                  </a:lnTo>
                  <a:cubicBezTo>
                    <a:pt x="163821" y="491430"/>
                    <a:pt x="146281" y="404536"/>
                    <a:pt x="130608" y="307956"/>
                  </a:cubicBezTo>
                  <a:cubicBezTo>
                    <a:pt x="114936" y="211375"/>
                    <a:pt x="104098" y="123394"/>
                    <a:pt x="99244" y="59223"/>
                  </a:cubicBezTo>
                  <a:close/>
                  <a:moveTo>
                    <a:pt x="169368" y="0"/>
                  </a:moveTo>
                  <a:lnTo>
                    <a:pt x="177310" y="17275"/>
                  </a:lnTo>
                  <a:cubicBezTo>
                    <a:pt x="201780" y="76795"/>
                    <a:pt x="231590" y="160279"/>
                    <a:pt x="260941" y="253617"/>
                  </a:cubicBezTo>
                  <a:cubicBezTo>
                    <a:pt x="290292" y="346955"/>
                    <a:pt x="313626" y="432474"/>
                    <a:pt x="327625" y="495288"/>
                  </a:cubicBezTo>
                  <a:lnTo>
                    <a:pt x="330999" y="513998"/>
                  </a:lnTo>
                  <a:lnTo>
                    <a:pt x="323057" y="496724"/>
                  </a:lnTo>
                  <a:cubicBezTo>
                    <a:pt x="298587" y="437203"/>
                    <a:pt x="268777" y="353720"/>
                    <a:pt x="239426" y="260382"/>
                  </a:cubicBezTo>
                  <a:cubicBezTo>
                    <a:pt x="210075" y="167044"/>
                    <a:pt x="186741" y="81524"/>
                    <a:pt x="172742" y="18711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610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CD963FC1-6FA3-4838-9A91-ADB8ADCE640C}"/>
              </a:ext>
            </a:extLst>
          </p:cNvPr>
          <p:cNvSpPr/>
          <p:nvPr/>
        </p:nvSpPr>
        <p:spPr>
          <a:xfrm>
            <a:off x="0" y="478972"/>
            <a:ext cx="12192000" cy="1132114"/>
          </a:xfrm>
          <a:prstGeom prst="rect">
            <a:avLst/>
          </a:pr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DE221DAC-1ADB-4577-8B69-38963DC83B69}"/>
              </a:ext>
            </a:extLst>
          </p:cNvPr>
          <p:cNvSpPr txBox="1"/>
          <p:nvPr/>
        </p:nvSpPr>
        <p:spPr>
          <a:xfrm>
            <a:off x="2104570" y="621938"/>
            <a:ext cx="7982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何問正解したかな？</a:t>
            </a:r>
            <a:endParaRPr kumimoji="1" lang="ja-JP" altLang="en-US" sz="6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7D1156DC-E561-41DA-9DCC-C6A84F1BC5D1}"/>
              </a:ext>
            </a:extLst>
          </p:cNvPr>
          <p:cNvSpPr txBox="1"/>
          <p:nvPr/>
        </p:nvSpPr>
        <p:spPr>
          <a:xfrm>
            <a:off x="1669143" y="2066110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問正解</a:t>
            </a: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8422F897-DCFF-4ECC-91CA-FBCFE5A9C34B}"/>
              </a:ext>
            </a:extLst>
          </p:cNvPr>
          <p:cNvSpPr txBox="1"/>
          <p:nvPr/>
        </p:nvSpPr>
        <p:spPr>
          <a:xfrm>
            <a:off x="1669143" y="2943452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７～９問正解</a:t>
            </a: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79C336DA-92E5-4DE4-8312-6A1FEFE0EBC9}"/>
              </a:ext>
            </a:extLst>
          </p:cNvPr>
          <p:cNvSpPr txBox="1"/>
          <p:nvPr/>
        </p:nvSpPr>
        <p:spPr>
          <a:xfrm>
            <a:off x="1669143" y="3820794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６～４問正解</a:t>
            </a: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0F3362CE-3129-4D5A-B12C-8E0856DCA2EB}"/>
              </a:ext>
            </a:extLst>
          </p:cNvPr>
          <p:cNvSpPr txBox="1"/>
          <p:nvPr/>
        </p:nvSpPr>
        <p:spPr>
          <a:xfrm>
            <a:off x="1669143" y="4698136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３～１問正解</a:t>
            </a: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41B22172-81C0-415C-8796-EC63E664D12B}"/>
              </a:ext>
            </a:extLst>
          </p:cNvPr>
          <p:cNvSpPr txBox="1"/>
          <p:nvPr/>
        </p:nvSpPr>
        <p:spPr>
          <a:xfrm>
            <a:off x="1669143" y="5575478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０問正解</a:t>
            </a: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CD83C132-FB84-4BBA-A1CC-4E02F75577CC}"/>
              </a:ext>
            </a:extLst>
          </p:cNvPr>
          <p:cNvSpPr txBox="1"/>
          <p:nvPr/>
        </p:nvSpPr>
        <p:spPr>
          <a:xfrm>
            <a:off x="6096000" y="206611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花博士</a:t>
            </a:r>
            <a:endParaRPr kumimoji="1" lang="ja-JP" altLang="en-US" sz="4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4AD28BD7-81E5-4CAC-B1E5-F8AF42F322AB}"/>
              </a:ext>
            </a:extLst>
          </p:cNvPr>
          <p:cNvSpPr txBox="1"/>
          <p:nvPr/>
        </p:nvSpPr>
        <p:spPr>
          <a:xfrm>
            <a:off x="6096000" y="2943452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花先生</a:t>
            </a:r>
            <a:endParaRPr kumimoji="1" lang="ja-JP" altLang="en-US" sz="44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17741648-EDE2-4200-9B6D-71FC42D657B7}"/>
              </a:ext>
            </a:extLst>
          </p:cNvPr>
          <p:cNvSpPr txBox="1"/>
          <p:nvPr/>
        </p:nvSpPr>
        <p:spPr>
          <a:xfrm>
            <a:off x="6096000" y="3820794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よく知ってるね！</a:t>
            </a:r>
            <a:endParaRPr kumimoji="1" lang="ja-JP" altLang="en-US" sz="44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7650BF79-4521-46E5-AE09-A828FC2905F7}"/>
              </a:ext>
            </a:extLst>
          </p:cNvPr>
          <p:cNvSpPr txBox="1"/>
          <p:nvPr/>
        </p:nvSpPr>
        <p:spPr>
          <a:xfrm>
            <a:off x="6096000" y="4698136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がんばろう</a:t>
            </a:r>
            <a:endParaRPr kumimoji="1" lang="ja-JP" altLang="en-US" sz="44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C6F6BA03-F941-4355-B466-58B198B20F15}"/>
              </a:ext>
            </a:extLst>
          </p:cNvPr>
          <p:cNvSpPr txBox="1"/>
          <p:nvPr/>
        </p:nvSpPr>
        <p:spPr>
          <a:xfrm>
            <a:off x="6096000" y="5575478"/>
            <a:ext cx="5270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もっと花を知ろうよ</a:t>
            </a:r>
          </a:p>
        </p:txBody>
      </p:sp>
    </p:spTree>
    <p:extLst>
      <p:ext uri="{BB962C8B-B14F-4D97-AF65-F5344CB8AC3E}">
        <p14:creationId xmlns:p14="http://schemas.microsoft.com/office/powerpoint/2010/main" val="402494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つばき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1D21A140-DB13-4D87-A66C-3E5B3F288147}"/>
              </a:ext>
            </a:extLst>
          </p:cNvPr>
          <p:cNvSpPr txBox="1"/>
          <p:nvPr/>
        </p:nvSpPr>
        <p:spPr>
          <a:xfrm>
            <a:off x="4080067" y="1862604"/>
            <a:ext cx="403187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0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椿</a:t>
            </a:r>
            <a:endParaRPr kumimoji="1" lang="ja-JP" altLang="en-US" sz="3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115C0A01-A2C0-4ACE-AD07-C0617FAE23DE}"/>
              </a:ext>
            </a:extLst>
          </p:cNvPr>
          <p:cNvGrpSpPr/>
          <p:nvPr/>
        </p:nvGrpSpPr>
        <p:grpSpPr>
          <a:xfrm>
            <a:off x="8465591" y="3940136"/>
            <a:ext cx="3066155" cy="2051410"/>
            <a:chOff x="844350" y="1242770"/>
            <a:chExt cx="6129137" cy="4100700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F6BDEB65-CFC7-4D9E-9C75-A2041BB54DD9}"/>
                </a:ext>
              </a:extLst>
            </p:cNvPr>
            <p:cNvSpPr/>
            <p:nvPr/>
          </p:nvSpPr>
          <p:spPr>
            <a:xfrm rot="15045017">
              <a:off x="1402553" y="3331639"/>
              <a:ext cx="1063051" cy="2179457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379927FD-147B-4D03-B14E-F8816576F781}"/>
                </a:ext>
              </a:extLst>
            </p:cNvPr>
            <p:cNvSpPr/>
            <p:nvPr/>
          </p:nvSpPr>
          <p:spPr>
            <a:xfrm rot="19484137">
              <a:off x="1301432" y="1242770"/>
              <a:ext cx="1395159" cy="2860341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47B4646-B8C1-41D2-B887-D470738E06F5}"/>
                </a:ext>
              </a:extLst>
            </p:cNvPr>
            <p:cNvSpPr/>
            <p:nvPr/>
          </p:nvSpPr>
          <p:spPr>
            <a:xfrm rot="16959090">
              <a:off x="5489277" y="2668370"/>
              <a:ext cx="798141" cy="2170279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E77D9240-1703-442C-BEA4-C5714F05FDED}"/>
                </a:ext>
              </a:extLst>
            </p:cNvPr>
            <p:cNvSpPr/>
            <p:nvPr/>
          </p:nvSpPr>
          <p:spPr>
            <a:xfrm rot="9950047">
              <a:off x="3860503" y="1325345"/>
              <a:ext cx="798141" cy="2170279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1A00C4B-985F-4D7C-9488-4D8A7554C084}"/>
                </a:ext>
              </a:extLst>
            </p:cNvPr>
            <p:cNvSpPr/>
            <p:nvPr/>
          </p:nvSpPr>
          <p:spPr>
            <a:xfrm rot="17713748">
              <a:off x="3855176" y="3215720"/>
              <a:ext cx="1395159" cy="2860341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CE1589A3-4751-413D-9085-46FB4584F78C}"/>
                </a:ext>
              </a:extLst>
            </p:cNvPr>
            <p:cNvGrpSpPr/>
            <p:nvPr/>
          </p:nvGrpSpPr>
          <p:grpSpPr>
            <a:xfrm rot="2112286">
              <a:off x="4208368" y="1814425"/>
              <a:ext cx="2336113" cy="1712406"/>
              <a:chOff x="4938265" y="3463897"/>
              <a:chExt cx="2349798" cy="1524047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5E579F8D-9AC2-4A7D-8840-51EA142C933F}"/>
                  </a:ext>
                </a:extLst>
              </p:cNvPr>
              <p:cNvSpPr/>
              <p:nvPr/>
            </p:nvSpPr>
            <p:spPr>
              <a:xfrm rot="2183164" flipH="1">
                <a:off x="6154728" y="3483679"/>
                <a:ext cx="1124855" cy="1495998"/>
              </a:xfrm>
              <a:custGeom>
                <a:avLst/>
                <a:gdLst>
                  <a:gd name="connsiteX0" fmla="*/ 441808 w 883616"/>
                  <a:gd name="connsiteY0" fmla="*/ 0 h 1820309"/>
                  <a:gd name="connsiteX1" fmla="*/ 522069 w 883616"/>
                  <a:gd name="connsiteY1" fmla="*/ 39757 h 1820309"/>
                  <a:gd name="connsiteX2" fmla="*/ 883616 w 883616"/>
                  <a:gd name="connsiteY2" fmla="*/ 910154 h 1820309"/>
                  <a:gd name="connsiteX3" fmla="*/ 522069 w 883616"/>
                  <a:gd name="connsiteY3" fmla="*/ 1780551 h 1820309"/>
                  <a:gd name="connsiteX4" fmla="*/ 441808 w 883616"/>
                  <a:gd name="connsiteY4" fmla="*/ 1820309 h 1820309"/>
                  <a:gd name="connsiteX5" fmla="*/ 361547 w 883616"/>
                  <a:gd name="connsiteY5" fmla="*/ 1780551 h 1820309"/>
                  <a:gd name="connsiteX6" fmla="*/ 0 w 883616"/>
                  <a:gd name="connsiteY6" fmla="*/ 910154 h 1820309"/>
                  <a:gd name="connsiteX7" fmla="*/ 361547 w 883616"/>
                  <a:gd name="connsiteY7" fmla="*/ 39757 h 1820309"/>
                  <a:gd name="connsiteX0" fmla="*/ 378381 w 883616"/>
                  <a:gd name="connsiteY0" fmla="*/ 0 h 2003343"/>
                  <a:gd name="connsiteX1" fmla="*/ 522069 w 883616"/>
                  <a:gd name="connsiteY1" fmla="*/ 222791 h 2003343"/>
                  <a:gd name="connsiteX2" fmla="*/ 883616 w 883616"/>
                  <a:gd name="connsiteY2" fmla="*/ 1093188 h 2003343"/>
                  <a:gd name="connsiteX3" fmla="*/ 522069 w 883616"/>
                  <a:gd name="connsiteY3" fmla="*/ 1963585 h 2003343"/>
                  <a:gd name="connsiteX4" fmla="*/ 441808 w 883616"/>
                  <a:gd name="connsiteY4" fmla="*/ 2003343 h 2003343"/>
                  <a:gd name="connsiteX5" fmla="*/ 361547 w 883616"/>
                  <a:gd name="connsiteY5" fmla="*/ 1963585 h 2003343"/>
                  <a:gd name="connsiteX6" fmla="*/ 0 w 883616"/>
                  <a:gd name="connsiteY6" fmla="*/ 1093188 h 2003343"/>
                  <a:gd name="connsiteX7" fmla="*/ 361547 w 883616"/>
                  <a:gd name="connsiteY7" fmla="*/ 222791 h 2003343"/>
                  <a:gd name="connsiteX8" fmla="*/ 378381 w 883616"/>
                  <a:gd name="connsiteY8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61547 w 883616"/>
                  <a:gd name="connsiteY6" fmla="*/ 222791 h 2003343"/>
                  <a:gd name="connsiteX7" fmla="*/ 378381 w 883616"/>
                  <a:gd name="connsiteY7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3616" h="2003343">
                    <a:moveTo>
                      <a:pt x="378381" y="0"/>
                    </a:moveTo>
                    <a:cubicBezTo>
                      <a:pt x="696655" y="433251"/>
                      <a:pt x="859668" y="765924"/>
                      <a:pt x="883616" y="1093188"/>
                    </a:cubicBezTo>
                    <a:cubicBezTo>
                      <a:pt x="883616" y="1484467"/>
                      <a:pt x="734535" y="1820183"/>
                      <a:pt x="522069" y="1963585"/>
                    </a:cubicBezTo>
                    <a:lnTo>
                      <a:pt x="441808" y="2003343"/>
                    </a:lnTo>
                    <a:lnTo>
                      <a:pt x="361547" y="1963585"/>
                    </a:lnTo>
                    <a:cubicBezTo>
                      <a:pt x="149081" y="1820183"/>
                      <a:pt x="0" y="1484467"/>
                      <a:pt x="0" y="1093188"/>
                    </a:cubicBezTo>
                    <a:cubicBezTo>
                      <a:pt x="2806" y="765924"/>
                      <a:pt x="151183" y="630020"/>
                      <a:pt x="378381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0066"/>
                  </a:gs>
                  <a:gs pos="80000">
                    <a:schemeClr val="bg1"/>
                  </a:gs>
                  <a:gs pos="60000">
                    <a:srgbClr val="FF9999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1F77EF1C-2D1A-4EC3-B7E3-CF9B6FB2D4AA}"/>
                  </a:ext>
                </a:extLst>
              </p:cNvPr>
              <p:cNvSpPr/>
              <p:nvPr/>
            </p:nvSpPr>
            <p:spPr>
              <a:xfrm rot="19524615">
                <a:off x="4982322" y="3463897"/>
                <a:ext cx="1124855" cy="1495998"/>
              </a:xfrm>
              <a:custGeom>
                <a:avLst/>
                <a:gdLst>
                  <a:gd name="connsiteX0" fmla="*/ 441808 w 883616"/>
                  <a:gd name="connsiteY0" fmla="*/ 0 h 1820309"/>
                  <a:gd name="connsiteX1" fmla="*/ 522069 w 883616"/>
                  <a:gd name="connsiteY1" fmla="*/ 39757 h 1820309"/>
                  <a:gd name="connsiteX2" fmla="*/ 883616 w 883616"/>
                  <a:gd name="connsiteY2" fmla="*/ 910154 h 1820309"/>
                  <a:gd name="connsiteX3" fmla="*/ 522069 w 883616"/>
                  <a:gd name="connsiteY3" fmla="*/ 1780551 h 1820309"/>
                  <a:gd name="connsiteX4" fmla="*/ 441808 w 883616"/>
                  <a:gd name="connsiteY4" fmla="*/ 1820309 h 1820309"/>
                  <a:gd name="connsiteX5" fmla="*/ 361547 w 883616"/>
                  <a:gd name="connsiteY5" fmla="*/ 1780551 h 1820309"/>
                  <a:gd name="connsiteX6" fmla="*/ 0 w 883616"/>
                  <a:gd name="connsiteY6" fmla="*/ 910154 h 1820309"/>
                  <a:gd name="connsiteX7" fmla="*/ 361547 w 883616"/>
                  <a:gd name="connsiteY7" fmla="*/ 39757 h 1820309"/>
                  <a:gd name="connsiteX0" fmla="*/ 378381 w 883616"/>
                  <a:gd name="connsiteY0" fmla="*/ 0 h 2003343"/>
                  <a:gd name="connsiteX1" fmla="*/ 522069 w 883616"/>
                  <a:gd name="connsiteY1" fmla="*/ 222791 h 2003343"/>
                  <a:gd name="connsiteX2" fmla="*/ 883616 w 883616"/>
                  <a:gd name="connsiteY2" fmla="*/ 1093188 h 2003343"/>
                  <a:gd name="connsiteX3" fmla="*/ 522069 w 883616"/>
                  <a:gd name="connsiteY3" fmla="*/ 1963585 h 2003343"/>
                  <a:gd name="connsiteX4" fmla="*/ 441808 w 883616"/>
                  <a:gd name="connsiteY4" fmla="*/ 2003343 h 2003343"/>
                  <a:gd name="connsiteX5" fmla="*/ 361547 w 883616"/>
                  <a:gd name="connsiteY5" fmla="*/ 1963585 h 2003343"/>
                  <a:gd name="connsiteX6" fmla="*/ 0 w 883616"/>
                  <a:gd name="connsiteY6" fmla="*/ 1093188 h 2003343"/>
                  <a:gd name="connsiteX7" fmla="*/ 361547 w 883616"/>
                  <a:gd name="connsiteY7" fmla="*/ 222791 h 2003343"/>
                  <a:gd name="connsiteX8" fmla="*/ 378381 w 883616"/>
                  <a:gd name="connsiteY8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61547 w 883616"/>
                  <a:gd name="connsiteY6" fmla="*/ 222791 h 2003343"/>
                  <a:gd name="connsiteX7" fmla="*/ 378381 w 883616"/>
                  <a:gd name="connsiteY7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3616" h="2003343">
                    <a:moveTo>
                      <a:pt x="378381" y="0"/>
                    </a:moveTo>
                    <a:cubicBezTo>
                      <a:pt x="696655" y="433251"/>
                      <a:pt x="859668" y="765924"/>
                      <a:pt x="883616" y="1093188"/>
                    </a:cubicBezTo>
                    <a:cubicBezTo>
                      <a:pt x="883616" y="1484467"/>
                      <a:pt x="734535" y="1820183"/>
                      <a:pt x="522069" y="1963585"/>
                    </a:cubicBezTo>
                    <a:lnTo>
                      <a:pt x="441808" y="2003343"/>
                    </a:lnTo>
                    <a:lnTo>
                      <a:pt x="361547" y="1963585"/>
                    </a:lnTo>
                    <a:cubicBezTo>
                      <a:pt x="149081" y="1820183"/>
                      <a:pt x="0" y="1484467"/>
                      <a:pt x="0" y="1093188"/>
                    </a:cubicBezTo>
                    <a:cubicBezTo>
                      <a:pt x="2806" y="765924"/>
                      <a:pt x="151183" y="630020"/>
                      <a:pt x="378381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0066"/>
                  </a:gs>
                  <a:gs pos="80000">
                    <a:schemeClr val="bg1"/>
                  </a:gs>
                  <a:gs pos="60000">
                    <a:srgbClr val="FF9999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904A2DC5-171C-43EC-A654-00D0463ABD4D}"/>
                  </a:ext>
                </a:extLst>
              </p:cNvPr>
              <p:cNvGrpSpPr/>
              <p:nvPr/>
            </p:nvGrpSpPr>
            <p:grpSpPr>
              <a:xfrm>
                <a:off x="4938265" y="3556000"/>
                <a:ext cx="2349798" cy="1431944"/>
                <a:chOff x="4938265" y="3556000"/>
                <a:chExt cx="2349798" cy="1431944"/>
              </a:xfrm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A2EFB3A9-6CB6-4E77-B5AA-838A110EF585}"/>
                    </a:ext>
                  </a:extLst>
                </p:cNvPr>
                <p:cNvSpPr/>
                <p:nvPr/>
              </p:nvSpPr>
              <p:spPr>
                <a:xfrm>
                  <a:off x="5388910" y="3556000"/>
                  <a:ext cx="1405590" cy="1132634"/>
                </a:xfrm>
                <a:custGeom>
                  <a:avLst/>
                  <a:gdLst>
                    <a:gd name="connsiteX0" fmla="*/ 441808 w 883616"/>
                    <a:gd name="connsiteY0" fmla="*/ 0 h 1820309"/>
                    <a:gd name="connsiteX1" fmla="*/ 522069 w 883616"/>
                    <a:gd name="connsiteY1" fmla="*/ 39757 h 1820309"/>
                    <a:gd name="connsiteX2" fmla="*/ 883616 w 883616"/>
                    <a:gd name="connsiteY2" fmla="*/ 910154 h 1820309"/>
                    <a:gd name="connsiteX3" fmla="*/ 522069 w 883616"/>
                    <a:gd name="connsiteY3" fmla="*/ 1780551 h 1820309"/>
                    <a:gd name="connsiteX4" fmla="*/ 441808 w 883616"/>
                    <a:gd name="connsiteY4" fmla="*/ 1820309 h 1820309"/>
                    <a:gd name="connsiteX5" fmla="*/ 361547 w 883616"/>
                    <a:gd name="connsiteY5" fmla="*/ 1780551 h 1820309"/>
                    <a:gd name="connsiteX6" fmla="*/ 0 w 883616"/>
                    <a:gd name="connsiteY6" fmla="*/ 910154 h 1820309"/>
                    <a:gd name="connsiteX7" fmla="*/ 361547 w 883616"/>
                    <a:gd name="connsiteY7" fmla="*/ 39757 h 1820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3616" h="1820309">
                      <a:moveTo>
                        <a:pt x="441808" y="0"/>
                      </a:moveTo>
                      <a:lnTo>
                        <a:pt x="522069" y="39757"/>
                      </a:lnTo>
                      <a:cubicBezTo>
                        <a:pt x="734535" y="183160"/>
                        <a:pt x="883616" y="518875"/>
                        <a:pt x="883616" y="910154"/>
                      </a:cubicBezTo>
                      <a:cubicBezTo>
                        <a:pt x="883616" y="1301433"/>
                        <a:pt x="734535" y="1637149"/>
                        <a:pt x="522069" y="1780551"/>
                      </a:cubicBezTo>
                      <a:lnTo>
                        <a:pt x="441808" y="1820309"/>
                      </a:lnTo>
                      <a:lnTo>
                        <a:pt x="361547" y="1780551"/>
                      </a:lnTo>
                      <a:cubicBezTo>
                        <a:pt x="149081" y="1637149"/>
                        <a:pt x="0" y="1301433"/>
                        <a:pt x="0" y="910154"/>
                      </a:cubicBezTo>
                      <a:cubicBezTo>
                        <a:pt x="0" y="518875"/>
                        <a:pt x="149081" y="183160"/>
                        <a:pt x="361547" y="39757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rgbClr val="FF0066"/>
                    </a:gs>
                    <a:gs pos="80000">
                      <a:schemeClr val="bg1"/>
                    </a:gs>
                    <a:gs pos="60000">
                      <a:srgbClr val="FF9999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B7B430F8-7043-4BAE-B9C2-41F91E738112}"/>
                    </a:ext>
                  </a:extLst>
                </p:cNvPr>
                <p:cNvGrpSpPr/>
                <p:nvPr/>
              </p:nvGrpSpPr>
              <p:grpSpPr>
                <a:xfrm>
                  <a:off x="5744934" y="3918376"/>
                  <a:ext cx="693964" cy="815958"/>
                  <a:chOff x="5669840" y="3734052"/>
                  <a:chExt cx="846639" cy="1012637"/>
                </a:xfrm>
              </p:grpSpPr>
              <p:sp>
                <p:nvSpPr>
                  <p:cNvPr id="60" name="台形 59">
                    <a:extLst>
                      <a:ext uri="{FF2B5EF4-FFF2-40B4-BE49-F238E27FC236}">
                        <a16:creationId xmlns:a16="http://schemas.microsoft.com/office/drawing/2014/main" id="{277AFF85-8AAB-4734-AB2D-D1DE9E14F41A}"/>
                      </a:ext>
                    </a:extLst>
                  </p:cNvPr>
                  <p:cNvSpPr/>
                  <p:nvPr/>
                </p:nvSpPr>
                <p:spPr>
                  <a:xfrm>
                    <a:off x="5669840" y="4048752"/>
                    <a:ext cx="846639" cy="697937"/>
                  </a:xfrm>
                  <a:prstGeom prst="trapezoid">
                    <a:avLst>
                      <a:gd name="adj" fmla="val 6608"/>
                    </a:avLst>
                  </a:prstGeom>
                  <a:pattFill prst="dkVert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rgbClr val="FFFFFF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61" name="グループ化 60">
                    <a:extLst>
                      <a:ext uri="{FF2B5EF4-FFF2-40B4-BE49-F238E27FC236}">
                        <a16:creationId xmlns:a16="http://schemas.microsoft.com/office/drawing/2014/main" id="{10353828-F489-49E6-880F-46EE846C0D1F}"/>
                      </a:ext>
                    </a:extLst>
                  </p:cNvPr>
                  <p:cNvGrpSpPr/>
                  <p:nvPr/>
                </p:nvGrpSpPr>
                <p:grpSpPr>
                  <a:xfrm>
                    <a:off x="5679310" y="3734052"/>
                    <a:ext cx="813928" cy="636970"/>
                    <a:chOff x="5222374" y="4425859"/>
                    <a:chExt cx="1229226" cy="1229226"/>
                  </a:xfrm>
                </p:grpSpPr>
                <p:sp>
                  <p:nvSpPr>
                    <p:cNvPr id="62" name="フリーフォーム: 図形 61">
                      <a:extLst>
                        <a:ext uri="{FF2B5EF4-FFF2-40B4-BE49-F238E27FC236}">
                          <a16:creationId xmlns:a16="http://schemas.microsoft.com/office/drawing/2014/main" id="{6652BD2A-1D07-42A4-B1D7-CEC055431D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22374" y="4425859"/>
                      <a:ext cx="1229226" cy="1229226"/>
                    </a:xfrm>
                    <a:custGeom>
                      <a:avLst/>
                      <a:gdLst>
                        <a:gd name="connsiteX0" fmla="*/ 412938 w 825874"/>
                        <a:gd name="connsiteY0" fmla="*/ 0 h 825874"/>
                        <a:gd name="connsiteX1" fmla="*/ 483466 w 825874"/>
                        <a:gd name="connsiteY1" fmla="*/ 46749 h 825874"/>
                        <a:gd name="connsiteX2" fmla="*/ 483774 w 825874"/>
                        <a:gd name="connsiteY2" fmla="*/ 48276 h 825874"/>
                        <a:gd name="connsiteX3" fmla="*/ 484194 w 825874"/>
                        <a:gd name="connsiteY3" fmla="*/ 47651 h 825874"/>
                        <a:gd name="connsiteX4" fmla="*/ 567247 w 825874"/>
                        <a:gd name="connsiteY4" fmla="*/ 31470 h 825874"/>
                        <a:gd name="connsiteX5" fmla="*/ 614500 w 825874"/>
                        <a:gd name="connsiteY5" fmla="*/ 101660 h 825874"/>
                        <a:gd name="connsiteX6" fmla="*/ 612819 w 825874"/>
                        <a:gd name="connsiteY6" fmla="*/ 110231 h 825874"/>
                        <a:gd name="connsiteX7" fmla="*/ 622002 w 825874"/>
                        <a:gd name="connsiteY7" fmla="*/ 104133 h 825874"/>
                        <a:gd name="connsiteX8" fmla="*/ 650805 w 825874"/>
                        <a:gd name="connsiteY8" fmla="*/ 98528 h 825874"/>
                        <a:gd name="connsiteX9" fmla="*/ 704928 w 825874"/>
                        <a:gd name="connsiteY9" fmla="*/ 120947 h 825874"/>
                        <a:gd name="connsiteX10" fmla="*/ 721742 w 825874"/>
                        <a:gd name="connsiteY10" fmla="*/ 203874 h 825874"/>
                        <a:gd name="connsiteX11" fmla="*/ 718996 w 825874"/>
                        <a:gd name="connsiteY11" fmla="*/ 208010 h 825874"/>
                        <a:gd name="connsiteX12" fmla="*/ 720506 w 825874"/>
                        <a:gd name="connsiteY12" fmla="*/ 207715 h 825874"/>
                        <a:gd name="connsiteX13" fmla="*/ 790675 w 825874"/>
                        <a:gd name="connsiteY13" fmla="*/ 255000 h 825874"/>
                        <a:gd name="connsiteX14" fmla="*/ 774456 w 825874"/>
                        <a:gd name="connsiteY14" fmla="*/ 338045 h 825874"/>
                        <a:gd name="connsiteX15" fmla="*/ 770540 w 825874"/>
                        <a:gd name="connsiteY15" fmla="*/ 340677 h 825874"/>
                        <a:gd name="connsiteX16" fmla="*/ 779126 w 825874"/>
                        <a:gd name="connsiteY16" fmla="*/ 342410 h 825874"/>
                        <a:gd name="connsiteX17" fmla="*/ 825874 w 825874"/>
                        <a:gd name="connsiteY17" fmla="*/ 412937 h 825874"/>
                        <a:gd name="connsiteX18" fmla="*/ 779126 w 825874"/>
                        <a:gd name="connsiteY18" fmla="*/ 483464 h 825874"/>
                        <a:gd name="connsiteX19" fmla="*/ 770326 w 825874"/>
                        <a:gd name="connsiteY19" fmla="*/ 485241 h 825874"/>
                        <a:gd name="connsiteX20" fmla="*/ 774422 w 825874"/>
                        <a:gd name="connsiteY20" fmla="*/ 487996 h 825874"/>
                        <a:gd name="connsiteX21" fmla="*/ 790603 w 825874"/>
                        <a:gd name="connsiteY21" fmla="*/ 571048 h 825874"/>
                        <a:gd name="connsiteX22" fmla="*/ 720413 w 825874"/>
                        <a:gd name="connsiteY22" fmla="*/ 618301 h 825874"/>
                        <a:gd name="connsiteX23" fmla="*/ 719116 w 825874"/>
                        <a:gd name="connsiteY23" fmla="*/ 618046 h 825874"/>
                        <a:gd name="connsiteX24" fmla="*/ 721742 w 825874"/>
                        <a:gd name="connsiteY24" fmla="*/ 622001 h 825874"/>
                        <a:gd name="connsiteX25" fmla="*/ 704928 w 825874"/>
                        <a:gd name="connsiteY25" fmla="*/ 704928 h 825874"/>
                        <a:gd name="connsiteX26" fmla="*/ 622001 w 825874"/>
                        <a:gd name="connsiteY26" fmla="*/ 721742 h 825874"/>
                        <a:gd name="connsiteX27" fmla="*/ 612640 w 825874"/>
                        <a:gd name="connsiteY27" fmla="*/ 715525 h 825874"/>
                        <a:gd name="connsiteX28" fmla="*/ 614359 w 825874"/>
                        <a:gd name="connsiteY28" fmla="*/ 724308 h 825874"/>
                        <a:gd name="connsiteX29" fmla="*/ 567074 w 825874"/>
                        <a:gd name="connsiteY29" fmla="*/ 794477 h 825874"/>
                        <a:gd name="connsiteX30" fmla="*/ 484029 w 825874"/>
                        <a:gd name="connsiteY30" fmla="*/ 778258 h 825874"/>
                        <a:gd name="connsiteX31" fmla="*/ 483730 w 825874"/>
                        <a:gd name="connsiteY31" fmla="*/ 777814 h 825874"/>
                        <a:gd name="connsiteX32" fmla="*/ 483466 w 825874"/>
                        <a:gd name="connsiteY32" fmla="*/ 779126 h 825874"/>
                        <a:gd name="connsiteX33" fmla="*/ 412938 w 825874"/>
                        <a:gd name="connsiteY33" fmla="*/ 825874 h 825874"/>
                        <a:gd name="connsiteX34" fmla="*/ 342410 w 825874"/>
                        <a:gd name="connsiteY34" fmla="*/ 779126 h 825874"/>
                        <a:gd name="connsiteX35" fmla="*/ 340346 w 825874"/>
                        <a:gd name="connsiteY35" fmla="*/ 768904 h 825874"/>
                        <a:gd name="connsiteX36" fmla="*/ 334078 w 825874"/>
                        <a:gd name="connsiteY36" fmla="*/ 778223 h 825874"/>
                        <a:gd name="connsiteX37" fmla="*/ 251025 w 825874"/>
                        <a:gd name="connsiteY37" fmla="*/ 794405 h 825874"/>
                        <a:gd name="connsiteX38" fmla="*/ 203772 w 825874"/>
                        <a:gd name="connsiteY38" fmla="*/ 724215 h 825874"/>
                        <a:gd name="connsiteX39" fmla="*/ 204314 w 825874"/>
                        <a:gd name="connsiteY39" fmla="*/ 721449 h 825874"/>
                        <a:gd name="connsiteX40" fmla="*/ 203874 w 825874"/>
                        <a:gd name="connsiteY40" fmla="*/ 721742 h 825874"/>
                        <a:gd name="connsiteX41" fmla="*/ 120947 w 825874"/>
                        <a:gd name="connsiteY41" fmla="*/ 704928 h 825874"/>
                        <a:gd name="connsiteX42" fmla="*/ 104133 w 825874"/>
                        <a:gd name="connsiteY42" fmla="*/ 622001 h 825874"/>
                        <a:gd name="connsiteX43" fmla="*/ 108016 w 825874"/>
                        <a:gd name="connsiteY43" fmla="*/ 616154 h 825874"/>
                        <a:gd name="connsiteX44" fmla="*/ 97765 w 825874"/>
                        <a:gd name="connsiteY44" fmla="*/ 618159 h 825874"/>
                        <a:gd name="connsiteX45" fmla="*/ 27596 w 825874"/>
                        <a:gd name="connsiteY45" fmla="*/ 570875 h 825874"/>
                        <a:gd name="connsiteX46" fmla="*/ 43815 w 825874"/>
                        <a:gd name="connsiteY46" fmla="*/ 487829 h 825874"/>
                        <a:gd name="connsiteX47" fmla="*/ 49487 w 825874"/>
                        <a:gd name="connsiteY47" fmla="*/ 484018 h 825874"/>
                        <a:gd name="connsiteX48" fmla="*/ 46749 w 825874"/>
                        <a:gd name="connsiteY48" fmla="*/ 483464 h 825874"/>
                        <a:gd name="connsiteX49" fmla="*/ 0 w 825874"/>
                        <a:gd name="connsiteY49" fmla="*/ 412937 h 825874"/>
                        <a:gd name="connsiteX50" fmla="*/ 46749 w 825874"/>
                        <a:gd name="connsiteY50" fmla="*/ 342410 h 825874"/>
                        <a:gd name="connsiteX51" fmla="*/ 49699 w 825874"/>
                        <a:gd name="connsiteY51" fmla="*/ 341815 h 825874"/>
                        <a:gd name="connsiteX52" fmla="*/ 43849 w 825874"/>
                        <a:gd name="connsiteY52" fmla="*/ 337879 h 825874"/>
                        <a:gd name="connsiteX53" fmla="*/ 27667 w 825874"/>
                        <a:gd name="connsiteY53" fmla="*/ 254827 h 825874"/>
                        <a:gd name="connsiteX54" fmla="*/ 97858 w 825874"/>
                        <a:gd name="connsiteY54" fmla="*/ 207574 h 825874"/>
                        <a:gd name="connsiteX55" fmla="*/ 107897 w 825874"/>
                        <a:gd name="connsiteY55" fmla="*/ 209544 h 825874"/>
                        <a:gd name="connsiteX56" fmla="*/ 104133 w 825874"/>
                        <a:gd name="connsiteY56" fmla="*/ 203874 h 825874"/>
                        <a:gd name="connsiteX57" fmla="*/ 120947 w 825874"/>
                        <a:gd name="connsiteY57" fmla="*/ 120947 h 825874"/>
                        <a:gd name="connsiteX58" fmla="*/ 175070 w 825874"/>
                        <a:gd name="connsiteY58" fmla="*/ 98528 h 825874"/>
                        <a:gd name="connsiteX59" fmla="*/ 203873 w 825874"/>
                        <a:gd name="connsiteY59" fmla="*/ 104133 h 825874"/>
                        <a:gd name="connsiteX60" fmla="*/ 204496 w 825874"/>
                        <a:gd name="connsiteY60" fmla="*/ 104547 h 825874"/>
                        <a:gd name="connsiteX61" fmla="*/ 203913 w 825874"/>
                        <a:gd name="connsiteY61" fmla="*/ 101567 h 825874"/>
                        <a:gd name="connsiteX62" fmla="*/ 251198 w 825874"/>
                        <a:gd name="connsiteY62" fmla="*/ 31398 h 825874"/>
                        <a:gd name="connsiteX63" fmla="*/ 334243 w 825874"/>
                        <a:gd name="connsiteY63" fmla="*/ 47617 h 825874"/>
                        <a:gd name="connsiteX64" fmla="*/ 340389 w 825874"/>
                        <a:gd name="connsiteY64" fmla="*/ 56762 h 825874"/>
                        <a:gd name="connsiteX65" fmla="*/ 342410 w 825874"/>
                        <a:gd name="connsiteY65" fmla="*/ 46749 h 825874"/>
                        <a:gd name="connsiteX66" fmla="*/ 412938 w 825874"/>
                        <a:gd name="connsiteY66" fmla="*/ 0 h 825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</a:cxnLst>
                      <a:rect l="l" t="t" r="r" b="b"/>
                      <a:pathLst>
                        <a:path w="825874" h="825874">
                          <a:moveTo>
                            <a:pt x="412938" y="0"/>
                          </a:moveTo>
                          <a:cubicBezTo>
                            <a:pt x="444643" y="0"/>
                            <a:pt x="471846" y="19277"/>
                            <a:pt x="483466" y="46749"/>
                          </a:cubicBezTo>
                          <a:lnTo>
                            <a:pt x="483774" y="48276"/>
                          </a:lnTo>
                          <a:lnTo>
                            <a:pt x="484194" y="47651"/>
                          </a:lnTo>
                          <a:cubicBezTo>
                            <a:pt x="505447" y="26722"/>
                            <a:pt x="537958" y="19330"/>
                            <a:pt x="567247" y="31470"/>
                          </a:cubicBezTo>
                          <a:cubicBezTo>
                            <a:pt x="596536" y="43609"/>
                            <a:pt x="614285" y="71833"/>
                            <a:pt x="614500" y="101660"/>
                          </a:cubicBezTo>
                          <a:lnTo>
                            <a:pt x="612819" y="110231"/>
                          </a:lnTo>
                          <a:lnTo>
                            <a:pt x="622002" y="104133"/>
                          </a:lnTo>
                          <a:cubicBezTo>
                            <a:pt x="631215" y="100397"/>
                            <a:pt x="641010" y="98528"/>
                            <a:pt x="650805" y="98528"/>
                          </a:cubicBezTo>
                          <a:cubicBezTo>
                            <a:pt x="670393" y="98528"/>
                            <a:pt x="689982" y="106002"/>
                            <a:pt x="704928" y="120947"/>
                          </a:cubicBezTo>
                          <a:cubicBezTo>
                            <a:pt x="727347" y="143366"/>
                            <a:pt x="732952" y="176232"/>
                            <a:pt x="721742" y="203874"/>
                          </a:cubicBezTo>
                          <a:lnTo>
                            <a:pt x="718996" y="208010"/>
                          </a:lnTo>
                          <a:lnTo>
                            <a:pt x="720506" y="207715"/>
                          </a:lnTo>
                          <a:cubicBezTo>
                            <a:pt x="750334" y="207944"/>
                            <a:pt x="778549" y="225706"/>
                            <a:pt x="790675" y="255000"/>
                          </a:cubicBezTo>
                          <a:cubicBezTo>
                            <a:pt x="802802" y="284294"/>
                            <a:pt x="795395" y="316802"/>
                            <a:pt x="774456" y="338045"/>
                          </a:cubicBezTo>
                          <a:lnTo>
                            <a:pt x="770540" y="340677"/>
                          </a:lnTo>
                          <a:lnTo>
                            <a:pt x="779126" y="342410"/>
                          </a:lnTo>
                          <a:cubicBezTo>
                            <a:pt x="806598" y="354030"/>
                            <a:pt x="825874" y="381233"/>
                            <a:pt x="825874" y="412937"/>
                          </a:cubicBezTo>
                          <a:cubicBezTo>
                            <a:pt x="825874" y="444642"/>
                            <a:pt x="806598" y="471845"/>
                            <a:pt x="779126" y="483464"/>
                          </a:cubicBezTo>
                          <a:lnTo>
                            <a:pt x="770326" y="485241"/>
                          </a:lnTo>
                          <a:lnTo>
                            <a:pt x="774422" y="487996"/>
                          </a:lnTo>
                          <a:cubicBezTo>
                            <a:pt x="795351" y="509249"/>
                            <a:pt x="802743" y="541759"/>
                            <a:pt x="790603" y="571048"/>
                          </a:cubicBezTo>
                          <a:cubicBezTo>
                            <a:pt x="778464" y="600336"/>
                            <a:pt x="750241" y="618085"/>
                            <a:pt x="720413" y="618301"/>
                          </a:cubicBezTo>
                          <a:lnTo>
                            <a:pt x="719116" y="618046"/>
                          </a:lnTo>
                          <a:lnTo>
                            <a:pt x="721742" y="622001"/>
                          </a:lnTo>
                          <a:cubicBezTo>
                            <a:pt x="732951" y="649643"/>
                            <a:pt x="727346" y="682509"/>
                            <a:pt x="704928" y="704928"/>
                          </a:cubicBezTo>
                          <a:cubicBezTo>
                            <a:pt x="682509" y="727346"/>
                            <a:pt x="649643" y="732951"/>
                            <a:pt x="622001" y="721742"/>
                          </a:cubicBezTo>
                          <a:lnTo>
                            <a:pt x="612640" y="715525"/>
                          </a:lnTo>
                          <a:lnTo>
                            <a:pt x="614359" y="724308"/>
                          </a:lnTo>
                          <a:cubicBezTo>
                            <a:pt x="614130" y="754135"/>
                            <a:pt x="596368" y="782351"/>
                            <a:pt x="567074" y="794477"/>
                          </a:cubicBezTo>
                          <a:cubicBezTo>
                            <a:pt x="537779" y="806603"/>
                            <a:pt x="505272" y="799197"/>
                            <a:pt x="484029" y="778258"/>
                          </a:cubicBezTo>
                          <a:lnTo>
                            <a:pt x="483730" y="777814"/>
                          </a:lnTo>
                          <a:lnTo>
                            <a:pt x="483466" y="779126"/>
                          </a:lnTo>
                          <a:cubicBezTo>
                            <a:pt x="471846" y="806598"/>
                            <a:pt x="444643" y="825874"/>
                            <a:pt x="412938" y="825874"/>
                          </a:cubicBezTo>
                          <a:cubicBezTo>
                            <a:pt x="381233" y="825874"/>
                            <a:pt x="354030" y="806598"/>
                            <a:pt x="342410" y="779126"/>
                          </a:cubicBezTo>
                          <a:lnTo>
                            <a:pt x="340346" y="768904"/>
                          </a:lnTo>
                          <a:lnTo>
                            <a:pt x="334078" y="778223"/>
                          </a:lnTo>
                          <a:cubicBezTo>
                            <a:pt x="312824" y="799153"/>
                            <a:pt x="280314" y="806545"/>
                            <a:pt x="251025" y="794405"/>
                          </a:cubicBezTo>
                          <a:cubicBezTo>
                            <a:pt x="221736" y="782265"/>
                            <a:pt x="203987" y="754042"/>
                            <a:pt x="203772" y="724215"/>
                          </a:cubicBezTo>
                          <a:lnTo>
                            <a:pt x="204314" y="721449"/>
                          </a:lnTo>
                          <a:lnTo>
                            <a:pt x="203874" y="721742"/>
                          </a:lnTo>
                          <a:cubicBezTo>
                            <a:pt x="176232" y="732951"/>
                            <a:pt x="143366" y="727346"/>
                            <a:pt x="120947" y="704928"/>
                          </a:cubicBezTo>
                          <a:cubicBezTo>
                            <a:pt x="98528" y="682508"/>
                            <a:pt x="92924" y="649643"/>
                            <a:pt x="104133" y="622001"/>
                          </a:cubicBezTo>
                          <a:lnTo>
                            <a:pt x="108016" y="616154"/>
                          </a:lnTo>
                          <a:lnTo>
                            <a:pt x="97765" y="618159"/>
                          </a:lnTo>
                          <a:cubicBezTo>
                            <a:pt x="67937" y="617931"/>
                            <a:pt x="39722" y="600169"/>
                            <a:pt x="27596" y="570875"/>
                          </a:cubicBezTo>
                          <a:cubicBezTo>
                            <a:pt x="15469" y="541580"/>
                            <a:pt x="22876" y="509073"/>
                            <a:pt x="43815" y="487829"/>
                          </a:cubicBezTo>
                          <a:lnTo>
                            <a:pt x="49487" y="484018"/>
                          </a:lnTo>
                          <a:lnTo>
                            <a:pt x="46749" y="483464"/>
                          </a:lnTo>
                          <a:cubicBezTo>
                            <a:pt x="19277" y="471845"/>
                            <a:pt x="0" y="444642"/>
                            <a:pt x="0" y="412937"/>
                          </a:cubicBezTo>
                          <a:cubicBezTo>
                            <a:pt x="0" y="381233"/>
                            <a:pt x="19277" y="354030"/>
                            <a:pt x="46749" y="342410"/>
                          </a:cubicBezTo>
                          <a:lnTo>
                            <a:pt x="49699" y="341815"/>
                          </a:lnTo>
                          <a:lnTo>
                            <a:pt x="43849" y="337879"/>
                          </a:lnTo>
                          <a:cubicBezTo>
                            <a:pt x="22919" y="316626"/>
                            <a:pt x="15528" y="284115"/>
                            <a:pt x="27667" y="254827"/>
                          </a:cubicBezTo>
                          <a:cubicBezTo>
                            <a:pt x="39806" y="225538"/>
                            <a:pt x="68030" y="207790"/>
                            <a:pt x="97858" y="207574"/>
                          </a:cubicBezTo>
                          <a:lnTo>
                            <a:pt x="107897" y="209544"/>
                          </a:lnTo>
                          <a:lnTo>
                            <a:pt x="104133" y="203874"/>
                          </a:lnTo>
                          <a:cubicBezTo>
                            <a:pt x="92923" y="176231"/>
                            <a:pt x="98528" y="143366"/>
                            <a:pt x="120947" y="120947"/>
                          </a:cubicBezTo>
                          <a:cubicBezTo>
                            <a:pt x="135893" y="106002"/>
                            <a:pt x="155481" y="98528"/>
                            <a:pt x="175070" y="98528"/>
                          </a:cubicBezTo>
                          <a:cubicBezTo>
                            <a:pt x="184865" y="98528"/>
                            <a:pt x="194659" y="100397"/>
                            <a:pt x="203873" y="104133"/>
                          </a:cubicBezTo>
                          <a:lnTo>
                            <a:pt x="204496" y="104547"/>
                          </a:lnTo>
                          <a:lnTo>
                            <a:pt x="203913" y="101567"/>
                          </a:lnTo>
                          <a:cubicBezTo>
                            <a:pt x="204142" y="71739"/>
                            <a:pt x="221904" y="43524"/>
                            <a:pt x="251198" y="31398"/>
                          </a:cubicBezTo>
                          <a:cubicBezTo>
                            <a:pt x="280492" y="19271"/>
                            <a:pt x="313000" y="26678"/>
                            <a:pt x="334243" y="47617"/>
                          </a:cubicBezTo>
                          <a:lnTo>
                            <a:pt x="340389" y="56762"/>
                          </a:lnTo>
                          <a:lnTo>
                            <a:pt x="342410" y="46749"/>
                          </a:lnTo>
                          <a:cubicBezTo>
                            <a:pt x="354030" y="19277"/>
                            <a:pt x="381233" y="0"/>
                            <a:pt x="412938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0000">
                          <a:srgbClr val="FFC000"/>
                        </a:gs>
                        <a:gs pos="80000">
                          <a:schemeClr val="bg1"/>
                        </a:gs>
                        <a:gs pos="60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" name="フリーフォーム: 図形 62">
                      <a:extLst>
                        <a:ext uri="{FF2B5EF4-FFF2-40B4-BE49-F238E27FC236}">
                          <a16:creationId xmlns:a16="http://schemas.microsoft.com/office/drawing/2014/main" id="{F0A6CF80-9A12-47C6-B380-40D9DEAC9A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326" y="4485245"/>
                      <a:ext cx="997324" cy="997324"/>
                    </a:xfrm>
                    <a:custGeom>
                      <a:avLst/>
                      <a:gdLst>
                        <a:gd name="connsiteX0" fmla="*/ 412938 w 825874"/>
                        <a:gd name="connsiteY0" fmla="*/ 0 h 825874"/>
                        <a:gd name="connsiteX1" fmla="*/ 483466 w 825874"/>
                        <a:gd name="connsiteY1" fmla="*/ 46749 h 825874"/>
                        <a:gd name="connsiteX2" fmla="*/ 483774 w 825874"/>
                        <a:gd name="connsiteY2" fmla="*/ 48276 h 825874"/>
                        <a:gd name="connsiteX3" fmla="*/ 484194 w 825874"/>
                        <a:gd name="connsiteY3" fmla="*/ 47651 h 825874"/>
                        <a:gd name="connsiteX4" fmla="*/ 567247 w 825874"/>
                        <a:gd name="connsiteY4" fmla="*/ 31470 h 825874"/>
                        <a:gd name="connsiteX5" fmla="*/ 614500 w 825874"/>
                        <a:gd name="connsiteY5" fmla="*/ 101660 h 825874"/>
                        <a:gd name="connsiteX6" fmla="*/ 612819 w 825874"/>
                        <a:gd name="connsiteY6" fmla="*/ 110231 h 825874"/>
                        <a:gd name="connsiteX7" fmla="*/ 622002 w 825874"/>
                        <a:gd name="connsiteY7" fmla="*/ 104133 h 825874"/>
                        <a:gd name="connsiteX8" fmla="*/ 650805 w 825874"/>
                        <a:gd name="connsiteY8" fmla="*/ 98528 h 825874"/>
                        <a:gd name="connsiteX9" fmla="*/ 704928 w 825874"/>
                        <a:gd name="connsiteY9" fmla="*/ 120947 h 825874"/>
                        <a:gd name="connsiteX10" fmla="*/ 721742 w 825874"/>
                        <a:gd name="connsiteY10" fmla="*/ 203874 h 825874"/>
                        <a:gd name="connsiteX11" fmla="*/ 718996 w 825874"/>
                        <a:gd name="connsiteY11" fmla="*/ 208010 h 825874"/>
                        <a:gd name="connsiteX12" fmla="*/ 720506 w 825874"/>
                        <a:gd name="connsiteY12" fmla="*/ 207715 h 825874"/>
                        <a:gd name="connsiteX13" fmla="*/ 790675 w 825874"/>
                        <a:gd name="connsiteY13" fmla="*/ 255000 h 825874"/>
                        <a:gd name="connsiteX14" fmla="*/ 774456 w 825874"/>
                        <a:gd name="connsiteY14" fmla="*/ 338045 h 825874"/>
                        <a:gd name="connsiteX15" fmla="*/ 770540 w 825874"/>
                        <a:gd name="connsiteY15" fmla="*/ 340677 h 825874"/>
                        <a:gd name="connsiteX16" fmla="*/ 779126 w 825874"/>
                        <a:gd name="connsiteY16" fmla="*/ 342410 h 825874"/>
                        <a:gd name="connsiteX17" fmla="*/ 825874 w 825874"/>
                        <a:gd name="connsiteY17" fmla="*/ 412937 h 825874"/>
                        <a:gd name="connsiteX18" fmla="*/ 779126 w 825874"/>
                        <a:gd name="connsiteY18" fmla="*/ 483464 h 825874"/>
                        <a:gd name="connsiteX19" fmla="*/ 770326 w 825874"/>
                        <a:gd name="connsiteY19" fmla="*/ 485241 h 825874"/>
                        <a:gd name="connsiteX20" fmla="*/ 774422 w 825874"/>
                        <a:gd name="connsiteY20" fmla="*/ 487996 h 825874"/>
                        <a:gd name="connsiteX21" fmla="*/ 790603 w 825874"/>
                        <a:gd name="connsiteY21" fmla="*/ 571048 h 825874"/>
                        <a:gd name="connsiteX22" fmla="*/ 720413 w 825874"/>
                        <a:gd name="connsiteY22" fmla="*/ 618301 h 825874"/>
                        <a:gd name="connsiteX23" fmla="*/ 719116 w 825874"/>
                        <a:gd name="connsiteY23" fmla="*/ 618046 h 825874"/>
                        <a:gd name="connsiteX24" fmla="*/ 721742 w 825874"/>
                        <a:gd name="connsiteY24" fmla="*/ 622001 h 825874"/>
                        <a:gd name="connsiteX25" fmla="*/ 704928 w 825874"/>
                        <a:gd name="connsiteY25" fmla="*/ 704928 h 825874"/>
                        <a:gd name="connsiteX26" fmla="*/ 622001 w 825874"/>
                        <a:gd name="connsiteY26" fmla="*/ 721742 h 825874"/>
                        <a:gd name="connsiteX27" fmla="*/ 612640 w 825874"/>
                        <a:gd name="connsiteY27" fmla="*/ 715525 h 825874"/>
                        <a:gd name="connsiteX28" fmla="*/ 614359 w 825874"/>
                        <a:gd name="connsiteY28" fmla="*/ 724308 h 825874"/>
                        <a:gd name="connsiteX29" fmla="*/ 567074 w 825874"/>
                        <a:gd name="connsiteY29" fmla="*/ 794477 h 825874"/>
                        <a:gd name="connsiteX30" fmla="*/ 484029 w 825874"/>
                        <a:gd name="connsiteY30" fmla="*/ 778258 h 825874"/>
                        <a:gd name="connsiteX31" fmla="*/ 483730 w 825874"/>
                        <a:gd name="connsiteY31" fmla="*/ 777814 h 825874"/>
                        <a:gd name="connsiteX32" fmla="*/ 483466 w 825874"/>
                        <a:gd name="connsiteY32" fmla="*/ 779126 h 825874"/>
                        <a:gd name="connsiteX33" fmla="*/ 412938 w 825874"/>
                        <a:gd name="connsiteY33" fmla="*/ 825874 h 825874"/>
                        <a:gd name="connsiteX34" fmla="*/ 342410 w 825874"/>
                        <a:gd name="connsiteY34" fmla="*/ 779126 h 825874"/>
                        <a:gd name="connsiteX35" fmla="*/ 340346 w 825874"/>
                        <a:gd name="connsiteY35" fmla="*/ 768904 h 825874"/>
                        <a:gd name="connsiteX36" fmla="*/ 334078 w 825874"/>
                        <a:gd name="connsiteY36" fmla="*/ 778223 h 825874"/>
                        <a:gd name="connsiteX37" fmla="*/ 251025 w 825874"/>
                        <a:gd name="connsiteY37" fmla="*/ 794405 h 825874"/>
                        <a:gd name="connsiteX38" fmla="*/ 203772 w 825874"/>
                        <a:gd name="connsiteY38" fmla="*/ 724215 h 825874"/>
                        <a:gd name="connsiteX39" fmla="*/ 204314 w 825874"/>
                        <a:gd name="connsiteY39" fmla="*/ 721449 h 825874"/>
                        <a:gd name="connsiteX40" fmla="*/ 203874 w 825874"/>
                        <a:gd name="connsiteY40" fmla="*/ 721742 h 825874"/>
                        <a:gd name="connsiteX41" fmla="*/ 120947 w 825874"/>
                        <a:gd name="connsiteY41" fmla="*/ 704928 h 825874"/>
                        <a:gd name="connsiteX42" fmla="*/ 104133 w 825874"/>
                        <a:gd name="connsiteY42" fmla="*/ 622001 h 825874"/>
                        <a:gd name="connsiteX43" fmla="*/ 108016 w 825874"/>
                        <a:gd name="connsiteY43" fmla="*/ 616154 h 825874"/>
                        <a:gd name="connsiteX44" fmla="*/ 97765 w 825874"/>
                        <a:gd name="connsiteY44" fmla="*/ 618159 h 825874"/>
                        <a:gd name="connsiteX45" fmla="*/ 27596 w 825874"/>
                        <a:gd name="connsiteY45" fmla="*/ 570875 h 825874"/>
                        <a:gd name="connsiteX46" fmla="*/ 43815 w 825874"/>
                        <a:gd name="connsiteY46" fmla="*/ 487829 h 825874"/>
                        <a:gd name="connsiteX47" fmla="*/ 49487 w 825874"/>
                        <a:gd name="connsiteY47" fmla="*/ 484018 h 825874"/>
                        <a:gd name="connsiteX48" fmla="*/ 46749 w 825874"/>
                        <a:gd name="connsiteY48" fmla="*/ 483464 h 825874"/>
                        <a:gd name="connsiteX49" fmla="*/ 0 w 825874"/>
                        <a:gd name="connsiteY49" fmla="*/ 412937 h 825874"/>
                        <a:gd name="connsiteX50" fmla="*/ 46749 w 825874"/>
                        <a:gd name="connsiteY50" fmla="*/ 342410 h 825874"/>
                        <a:gd name="connsiteX51" fmla="*/ 49699 w 825874"/>
                        <a:gd name="connsiteY51" fmla="*/ 341815 h 825874"/>
                        <a:gd name="connsiteX52" fmla="*/ 43849 w 825874"/>
                        <a:gd name="connsiteY52" fmla="*/ 337879 h 825874"/>
                        <a:gd name="connsiteX53" fmla="*/ 27667 w 825874"/>
                        <a:gd name="connsiteY53" fmla="*/ 254827 h 825874"/>
                        <a:gd name="connsiteX54" fmla="*/ 97858 w 825874"/>
                        <a:gd name="connsiteY54" fmla="*/ 207574 h 825874"/>
                        <a:gd name="connsiteX55" fmla="*/ 107897 w 825874"/>
                        <a:gd name="connsiteY55" fmla="*/ 209544 h 825874"/>
                        <a:gd name="connsiteX56" fmla="*/ 104133 w 825874"/>
                        <a:gd name="connsiteY56" fmla="*/ 203874 h 825874"/>
                        <a:gd name="connsiteX57" fmla="*/ 120947 w 825874"/>
                        <a:gd name="connsiteY57" fmla="*/ 120947 h 825874"/>
                        <a:gd name="connsiteX58" fmla="*/ 175070 w 825874"/>
                        <a:gd name="connsiteY58" fmla="*/ 98528 h 825874"/>
                        <a:gd name="connsiteX59" fmla="*/ 203873 w 825874"/>
                        <a:gd name="connsiteY59" fmla="*/ 104133 h 825874"/>
                        <a:gd name="connsiteX60" fmla="*/ 204496 w 825874"/>
                        <a:gd name="connsiteY60" fmla="*/ 104547 h 825874"/>
                        <a:gd name="connsiteX61" fmla="*/ 203913 w 825874"/>
                        <a:gd name="connsiteY61" fmla="*/ 101567 h 825874"/>
                        <a:gd name="connsiteX62" fmla="*/ 251198 w 825874"/>
                        <a:gd name="connsiteY62" fmla="*/ 31398 h 825874"/>
                        <a:gd name="connsiteX63" fmla="*/ 334243 w 825874"/>
                        <a:gd name="connsiteY63" fmla="*/ 47617 h 825874"/>
                        <a:gd name="connsiteX64" fmla="*/ 340389 w 825874"/>
                        <a:gd name="connsiteY64" fmla="*/ 56762 h 825874"/>
                        <a:gd name="connsiteX65" fmla="*/ 342410 w 825874"/>
                        <a:gd name="connsiteY65" fmla="*/ 46749 h 825874"/>
                        <a:gd name="connsiteX66" fmla="*/ 412938 w 825874"/>
                        <a:gd name="connsiteY66" fmla="*/ 0 h 825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</a:cxnLst>
                      <a:rect l="l" t="t" r="r" b="b"/>
                      <a:pathLst>
                        <a:path w="825874" h="825874">
                          <a:moveTo>
                            <a:pt x="412938" y="0"/>
                          </a:moveTo>
                          <a:cubicBezTo>
                            <a:pt x="444643" y="0"/>
                            <a:pt x="471846" y="19277"/>
                            <a:pt x="483466" y="46749"/>
                          </a:cubicBezTo>
                          <a:lnTo>
                            <a:pt x="483774" y="48276"/>
                          </a:lnTo>
                          <a:lnTo>
                            <a:pt x="484194" y="47651"/>
                          </a:lnTo>
                          <a:cubicBezTo>
                            <a:pt x="505447" y="26722"/>
                            <a:pt x="537958" y="19330"/>
                            <a:pt x="567247" y="31470"/>
                          </a:cubicBezTo>
                          <a:cubicBezTo>
                            <a:pt x="596536" y="43609"/>
                            <a:pt x="614285" y="71833"/>
                            <a:pt x="614500" y="101660"/>
                          </a:cubicBezTo>
                          <a:lnTo>
                            <a:pt x="612819" y="110231"/>
                          </a:lnTo>
                          <a:lnTo>
                            <a:pt x="622002" y="104133"/>
                          </a:lnTo>
                          <a:cubicBezTo>
                            <a:pt x="631215" y="100397"/>
                            <a:pt x="641010" y="98528"/>
                            <a:pt x="650805" y="98528"/>
                          </a:cubicBezTo>
                          <a:cubicBezTo>
                            <a:pt x="670393" y="98528"/>
                            <a:pt x="689982" y="106002"/>
                            <a:pt x="704928" y="120947"/>
                          </a:cubicBezTo>
                          <a:cubicBezTo>
                            <a:pt x="727347" y="143366"/>
                            <a:pt x="732952" y="176232"/>
                            <a:pt x="721742" y="203874"/>
                          </a:cubicBezTo>
                          <a:lnTo>
                            <a:pt x="718996" y="208010"/>
                          </a:lnTo>
                          <a:lnTo>
                            <a:pt x="720506" y="207715"/>
                          </a:lnTo>
                          <a:cubicBezTo>
                            <a:pt x="750334" y="207944"/>
                            <a:pt x="778549" y="225706"/>
                            <a:pt x="790675" y="255000"/>
                          </a:cubicBezTo>
                          <a:cubicBezTo>
                            <a:pt x="802802" y="284294"/>
                            <a:pt x="795395" y="316802"/>
                            <a:pt x="774456" y="338045"/>
                          </a:cubicBezTo>
                          <a:lnTo>
                            <a:pt x="770540" y="340677"/>
                          </a:lnTo>
                          <a:lnTo>
                            <a:pt x="779126" y="342410"/>
                          </a:lnTo>
                          <a:cubicBezTo>
                            <a:pt x="806598" y="354030"/>
                            <a:pt x="825874" y="381233"/>
                            <a:pt x="825874" y="412937"/>
                          </a:cubicBezTo>
                          <a:cubicBezTo>
                            <a:pt x="825874" y="444642"/>
                            <a:pt x="806598" y="471845"/>
                            <a:pt x="779126" y="483464"/>
                          </a:cubicBezTo>
                          <a:lnTo>
                            <a:pt x="770326" y="485241"/>
                          </a:lnTo>
                          <a:lnTo>
                            <a:pt x="774422" y="487996"/>
                          </a:lnTo>
                          <a:cubicBezTo>
                            <a:pt x="795351" y="509249"/>
                            <a:pt x="802743" y="541759"/>
                            <a:pt x="790603" y="571048"/>
                          </a:cubicBezTo>
                          <a:cubicBezTo>
                            <a:pt x="778464" y="600336"/>
                            <a:pt x="750241" y="618085"/>
                            <a:pt x="720413" y="618301"/>
                          </a:cubicBezTo>
                          <a:lnTo>
                            <a:pt x="719116" y="618046"/>
                          </a:lnTo>
                          <a:lnTo>
                            <a:pt x="721742" y="622001"/>
                          </a:lnTo>
                          <a:cubicBezTo>
                            <a:pt x="732951" y="649643"/>
                            <a:pt x="727346" y="682509"/>
                            <a:pt x="704928" y="704928"/>
                          </a:cubicBezTo>
                          <a:cubicBezTo>
                            <a:pt x="682509" y="727346"/>
                            <a:pt x="649643" y="732951"/>
                            <a:pt x="622001" y="721742"/>
                          </a:cubicBezTo>
                          <a:lnTo>
                            <a:pt x="612640" y="715525"/>
                          </a:lnTo>
                          <a:lnTo>
                            <a:pt x="614359" y="724308"/>
                          </a:lnTo>
                          <a:cubicBezTo>
                            <a:pt x="614130" y="754135"/>
                            <a:pt x="596368" y="782351"/>
                            <a:pt x="567074" y="794477"/>
                          </a:cubicBezTo>
                          <a:cubicBezTo>
                            <a:pt x="537779" y="806603"/>
                            <a:pt x="505272" y="799197"/>
                            <a:pt x="484029" y="778258"/>
                          </a:cubicBezTo>
                          <a:lnTo>
                            <a:pt x="483730" y="777814"/>
                          </a:lnTo>
                          <a:lnTo>
                            <a:pt x="483466" y="779126"/>
                          </a:lnTo>
                          <a:cubicBezTo>
                            <a:pt x="471846" y="806598"/>
                            <a:pt x="444643" y="825874"/>
                            <a:pt x="412938" y="825874"/>
                          </a:cubicBezTo>
                          <a:cubicBezTo>
                            <a:pt x="381233" y="825874"/>
                            <a:pt x="354030" y="806598"/>
                            <a:pt x="342410" y="779126"/>
                          </a:cubicBezTo>
                          <a:lnTo>
                            <a:pt x="340346" y="768904"/>
                          </a:lnTo>
                          <a:lnTo>
                            <a:pt x="334078" y="778223"/>
                          </a:lnTo>
                          <a:cubicBezTo>
                            <a:pt x="312824" y="799153"/>
                            <a:pt x="280314" y="806545"/>
                            <a:pt x="251025" y="794405"/>
                          </a:cubicBezTo>
                          <a:cubicBezTo>
                            <a:pt x="221736" y="782265"/>
                            <a:pt x="203987" y="754042"/>
                            <a:pt x="203772" y="724215"/>
                          </a:cubicBezTo>
                          <a:lnTo>
                            <a:pt x="204314" y="721449"/>
                          </a:lnTo>
                          <a:lnTo>
                            <a:pt x="203874" y="721742"/>
                          </a:lnTo>
                          <a:cubicBezTo>
                            <a:pt x="176232" y="732951"/>
                            <a:pt x="143366" y="727346"/>
                            <a:pt x="120947" y="704928"/>
                          </a:cubicBezTo>
                          <a:cubicBezTo>
                            <a:pt x="98528" y="682508"/>
                            <a:pt x="92924" y="649643"/>
                            <a:pt x="104133" y="622001"/>
                          </a:cubicBezTo>
                          <a:lnTo>
                            <a:pt x="108016" y="616154"/>
                          </a:lnTo>
                          <a:lnTo>
                            <a:pt x="97765" y="618159"/>
                          </a:lnTo>
                          <a:cubicBezTo>
                            <a:pt x="67937" y="617931"/>
                            <a:pt x="39722" y="600169"/>
                            <a:pt x="27596" y="570875"/>
                          </a:cubicBezTo>
                          <a:cubicBezTo>
                            <a:pt x="15469" y="541580"/>
                            <a:pt x="22876" y="509073"/>
                            <a:pt x="43815" y="487829"/>
                          </a:cubicBezTo>
                          <a:lnTo>
                            <a:pt x="49487" y="484018"/>
                          </a:lnTo>
                          <a:lnTo>
                            <a:pt x="46749" y="483464"/>
                          </a:lnTo>
                          <a:cubicBezTo>
                            <a:pt x="19277" y="471845"/>
                            <a:pt x="0" y="444642"/>
                            <a:pt x="0" y="412937"/>
                          </a:cubicBezTo>
                          <a:cubicBezTo>
                            <a:pt x="0" y="381233"/>
                            <a:pt x="19277" y="354030"/>
                            <a:pt x="46749" y="342410"/>
                          </a:cubicBezTo>
                          <a:lnTo>
                            <a:pt x="49699" y="341815"/>
                          </a:lnTo>
                          <a:lnTo>
                            <a:pt x="43849" y="337879"/>
                          </a:lnTo>
                          <a:cubicBezTo>
                            <a:pt x="22919" y="316626"/>
                            <a:pt x="15528" y="284115"/>
                            <a:pt x="27667" y="254827"/>
                          </a:cubicBezTo>
                          <a:cubicBezTo>
                            <a:pt x="39806" y="225538"/>
                            <a:pt x="68030" y="207790"/>
                            <a:pt x="97858" y="207574"/>
                          </a:cubicBezTo>
                          <a:lnTo>
                            <a:pt x="107897" y="209544"/>
                          </a:lnTo>
                          <a:lnTo>
                            <a:pt x="104133" y="203874"/>
                          </a:lnTo>
                          <a:cubicBezTo>
                            <a:pt x="92923" y="176231"/>
                            <a:pt x="98528" y="143366"/>
                            <a:pt x="120947" y="120947"/>
                          </a:cubicBezTo>
                          <a:cubicBezTo>
                            <a:pt x="135893" y="106002"/>
                            <a:pt x="155481" y="98528"/>
                            <a:pt x="175070" y="98528"/>
                          </a:cubicBezTo>
                          <a:cubicBezTo>
                            <a:pt x="184865" y="98528"/>
                            <a:pt x="194659" y="100397"/>
                            <a:pt x="203873" y="104133"/>
                          </a:cubicBezTo>
                          <a:lnTo>
                            <a:pt x="204496" y="104547"/>
                          </a:lnTo>
                          <a:lnTo>
                            <a:pt x="203913" y="101567"/>
                          </a:lnTo>
                          <a:cubicBezTo>
                            <a:pt x="204142" y="71739"/>
                            <a:pt x="221904" y="43524"/>
                            <a:pt x="251198" y="31398"/>
                          </a:cubicBezTo>
                          <a:cubicBezTo>
                            <a:pt x="280492" y="19271"/>
                            <a:pt x="313000" y="26678"/>
                            <a:pt x="334243" y="47617"/>
                          </a:cubicBezTo>
                          <a:lnTo>
                            <a:pt x="340389" y="56762"/>
                          </a:lnTo>
                          <a:lnTo>
                            <a:pt x="342410" y="46749"/>
                          </a:lnTo>
                          <a:cubicBezTo>
                            <a:pt x="354030" y="19277"/>
                            <a:pt x="381233" y="0"/>
                            <a:pt x="412938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0000">
                          <a:srgbClr val="FFC000"/>
                        </a:gs>
                        <a:gs pos="80000">
                          <a:schemeClr val="bg1"/>
                        </a:gs>
                        <a:gs pos="60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" name="フリーフォーム: 図形 63">
                      <a:extLst>
                        <a:ext uri="{FF2B5EF4-FFF2-40B4-BE49-F238E27FC236}">
                          <a16:creationId xmlns:a16="http://schemas.microsoft.com/office/drawing/2014/main" id="{86B9F871-D52C-4B24-9C3E-7F02DB97FC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2851" y="4572278"/>
                      <a:ext cx="724274" cy="724274"/>
                    </a:xfrm>
                    <a:custGeom>
                      <a:avLst/>
                      <a:gdLst>
                        <a:gd name="connsiteX0" fmla="*/ 412938 w 825874"/>
                        <a:gd name="connsiteY0" fmla="*/ 0 h 825874"/>
                        <a:gd name="connsiteX1" fmla="*/ 483466 w 825874"/>
                        <a:gd name="connsiteY1" fmla="*/ 46749 h 825874"/>
                        <a:gd name="connsiteX2" fmla="*/ 483774 w 825874"/>
                        <a:gd name="connsiteY2" fmla="*/ 48276 h 825874"/>
                        <a:gd name="connsiteX3" fmla="*/ 484194 w 825874"/>
                        <a:gd name="connsiteY3" fmla="*/ 47651 h 825874"/>
                        <a:gd name="connsiteX4" fmla="*/ 567247 w 825874"/>
                        <a:gd name="connsiteY4" fmla="*/ 31470 h 825874"/>
                        <a:gd name="connsiteX5" fmla="*/ 614500 w 825874"/>
                        <a:gd name="connsiteY5" fmla="*/ 101660 h 825874"/>
                        <a:gd name="connsiteX6" fmla="*/ 612819 w 825874"/>
                        <a:gd name="connsiteY6" fmla="*/ 110231 h 825874"/>
                        <a:gd name="connsiteX7" fmla="*/ 622002 w 825874"/>
                        <a:gd name="connsiteY7" fmla="*/ 104133 h 825874"/>
                        <a:gd name="connsiteX8" fmla="*/ 650805 w 825874"/>
                        <a:gd name="connsiteY8" fmla="*/ 98528 h 825874"/>
                        <a:gd name="connsiteX9" fmla="*/ 704928 w 825874"/>
                        <a:gd name="connsiteY9" fmla="*/ 120947 h 825874"/>
                        <a:gd name="connsiteX10" fmla="*/ 721742 w 825874"/>
                        <a:gd name="connsiteY10" fmla="*/ 203874 h 825874"/>
                        <a:gd name="connsiteX11" fmla="*/ 718996 w 825874"/>
                        <a:gd name="connsiteY11" fmla="*/ 208010 h 825874"/>
                        <a:gd name="connsiteX12" fmla="*/ 720506 w 825874"/>
                        <a:gd name="connsiteY12" fmla="*/ 207715 h 825874"/>
                        <a:gd name="connsiteX13" fmla="*/ 790675 w 825874"/>
                        <a:gd name="connsiteY13" fmla="*/ 255000 h 825874"/>
                        <a:gd name="connsiteX14" fmla="*/ 774456 w 825874"/>
                        <a:gd name="connsiteY14" fmla="*/ 338045 h 825874"/>
                        <a:gd name="connsiteX15" fmla="*/ 770540 w 825874"/>
                        <a:gd name="connsiteY15" fmla="*/ 340677 h 825874"/>
                        <a:gd name="connsiteX16" fmla="*/ 779126 w 825874"/>
                        <a:gd name="connsiteY16" fmla="*/ 342410 h 825874"/>
                        <a:gd name="connsiteX17" fmla="*/ 825874 w 825874"/>
                        <a:gd name="connsiteY17" fmla="*/ 412937 h 825874"/>
                        <a:gd name="connsiteX18" fmla="*/ 779126 w 825874"/>
                        <a:gd name="connsiteY18" fmla="*/ 483464 h 825874"/>
                        <a:gd name="connsiteX19" fmla="*/ 770326 w 825874"/>
                        <a:gd name="connsiteY19" fmla="*/ 485241 h 825874"/>
                        <a:gd name="connsiteX20" fmla="*/ 774422 w 825874"/>
                        <a:gd name="connsiteY20" fmla="*/ 487996 h 825874"/>
                        <a:gd name="connsiteX21" fmla="*/ 790603 w 825874"/>
                        <a:gd name="connsiteY21" fmla="*/ 571048 h 825874"/>
                        <a:gd name="connsiteX22" fmla="*/ 720413 w 825874"/>
                        <a:gd name="connsiteY22" fmla="*/ 618301 h 825874"/>
                        <a:gd name="connsiteX23" fmla="*/ 719116 w 825874"/>
                        <a:gd name="connsiteY23" fmla="*/ 618046 h 825874"/>
                        <a:gd name="connsiteX24" fmla="*/ 721742 w 825874"/>
                        <a:gd name="connsiteY24" fmla="*/ 622001 h 825874"/>
                        <a:gd name="connsiteX25" fmla="*/ 704928 w 825874"/>
                        <a:gd name="connsiteY25" fmla="*/ 704928 h 825874"/>
                        <a:gd name="connsiteX26" fmla="*/ 622001 w 825874"/>
                        <a:gd name="connsiteY26" fmla="*/ 721742 h 825874"/>
                        <a:gd name="connsiteX27" fmla="*/ 612640 w 825874"/>
                        <a:gd name="connsiteY27" fmla="*/ 715525 h 825874"/>
                        <a:gd name="connsiteX28" fmla="*/ 614359 w 825874"/>
                        <a:gd name="connsiteY28" fmla="*/ 724308 h 825874"/>
                        <a:gd name="connsiteX29" fmla="*/ 567074 w 825874"/>
                        <a:gd name="connsiteY29" fmla="*/ 794477 h 825874"/>
                        <a:gd name="connsiteX30" fmla="*/ 484029 w 825874"/>
                        <a:gd name="connsiteY30" fmla="*/ 778258 h 825874"/>
                        <a:gd name="connsiteX31" fmla="*/ 483730 w 825874"/>
                        <a:gd name="connsiteY31" fmla="*/ 777814 h 825874"/>
                        <a:gd name="connsiteX32" fmla="*/ 483466 w 825874"/>
                        <a:gd name="connsiteY32" fmla="*/ 779126 h 825874"/>
                        <a:gd name="connsiteX33" fmla="*/ 412938 w 825874"/>
                        <a:gd name="connsiteY33" fmla="*/ 825874 h 825874"/>
                        <a:gd name="connsiteX34" fmla="*/ 342410 w 825874"/>
                        <a:gd name="connsiteY34" fmla="*/ 779126 h 825874"/>
                        <a:gd name="connsiteX35" fmla="*/ 340346 w 825874"/>
                        <a:gd name="connsiteY35" fmla="*/ 768904 h 825874"/>
                        <a:gd name="connsiteX36" fmla="*/ 334078 w 825874"/>
                        <a:gd name="connsiteY36" fmla="*/ 778223 h 825874"/>
                        <a:gd name="connsiteX37" fmla="*/ 251025 w 825874"/>
                        <a:gd name="connsiteY37" fmla="*/ 794405 h 825874"/>
                        <a:gd name="connsiteX38" fmla="*/ 203772 w 825874"/>
                        <a:gd name="connsiteY38" fmla="*/ 724215 h 825874"/>
                        <a:gd name="connsiteX39" fmla="*/ 204314 w 825874"/>
                        <a:gd name="connsiteY39" fmla="*/ 721449 h 825874"/>
                        <a:gd name="connsiteX40" fmla="*/ 203874 w 825874"/>
                        <a:gd name="connsiteY40" fmla="*/ 721742 h 825874"/>
                        <a:gd name="connsiteX41" fmla="*/ 120947 w 825874"/>
                        <a:gd name="connsiteY41" fmla="*/ 704928 h 825874"/>
                        <a:gd name="connsiteX42" fmla="*/ 104133 w 825874"/>
                        <a:gd name="connsiteY42" fmla="*/ 622001 h 825874"/>
                        <a:gd name="connsiteX43" fmla="*/ 108016 w 825874"/>
                        <a:gd name="connsiteY43" fmla="*/ 616154 h 825874"/>
                        <a:gd name="connsiteX44" fmla="*/ 97765 w 825874"/>
                        <a:gd name="connsiteY44" fmla="*/ 618159 h 825874"/>
                        <a:gd name="connsiteX45" fmla="*/ 27596 w 825874"/>
                        <a:gd name="connsiteY45" fmla="*/ 570875 h 825874"/>
                        <a:gd name="connsiteX46" fmla="*/ 43815 w 825874"/>
                        <a:gd name="connsiteY46" fmla="*/ 487829 h 825874"/>
                        <a:gd name="connsiteX47" fmla="*/ 49487 w 825874"/>
                        <a:gd name="connsiteY47" fmla="*/ 484018 h 825874"/>
                        <a:gd name="connsiteX48" fmla="*/ 46749 w 825874"/>
                        <a:gd name="connsiteY48" fmla="*/ 483464 h 825874"/>
                        <a:gd name="connsiteX49" fmla="*/ 0 w 825874"/>
                        <a:gd name="connsiteY49" fmla="*/ 412937 h 825874"/>
                        <a:gd name="connsiteX50" fmla="*/ 46749 w 825874"/>
                        <a:gd name="connsiteY50" fmla="*/ 342410 h 825874"/>
                        <a:gd name="connsiteX51" fmla="*/ 49699 w 825874"/>
                        <a:gd name="connsiteY51" fmla="*/ 341815 h 825874"/>
                        <a:gd name="connsiteX52" fmla="*/ 43849 w 825874"/>
                        <a:gd name="connsiteY52" fmla="*/ 337879 h 825874"/>
                        <a:gd name="connsiteX53" fmla="*/ 27667 w 825874"/>
                        <a:gd name="connsiteY53" fmla="*/ 254827 h 825874"/>
                        <a:gd name="connsiteX54" fmla="*/ 97858 w 825874"/>
                        <a:gd name="connsiteY54" fmla="*/ 207574 h 825874"/>
                        <a:gd name="connsiteX55" fmla="*/ 107897 w 825874"/>
                        <a:gd name="connsiteY55" fmla="*/ 209544 h 825874"/>
                        <a:gd name="connsiteX56" fmla="*/ 104133 w 825874"/>
                        <a:gd name="connsiteY56" fmla="*/ 203874 h 825874"/>
                        <a:gd name="connsiteX57" fmla="*/ 120947 w 825874"/>
                        <a:gd name="connsiteY57" fmla="*/ 120947 h 825874"/>
                        <a:gd name="connsiteX58" fmla="*/ 175070 w 825874"/>
                        <a:gd name="connsiteY58" fmla="*/ 98528 h 825874"/>
                        <a:gd name="connsiteX59" fmla="*/ 203873 w 825874"/>
                        <a:gd name="connsiteY59" fmla="*/ 104133 h 825874"/>
                        <a:gd name="connsiteX60" fmla="*/ 204496 w 825874"/>
                        <a:gd name="connsiteY60" fmla="*/ 104547 h 825874"/>
                        <a:gd name="connsiteX61" fmla="*/ 203913 w 825874"/>
                        <a:gd name="connsiteY61" fmla="*/ 101567 h 825874"/>
                        <a:gd name="connsiteX62" fmla="*/ 251198 w 825874"/>
                        <a:gd name="connsiteY62" fmla="*/ 31398 h 825874"/>
                        <a:gd name="connsiteX63" fmla="*/ 334243 w 825874"/>
                        <a:gd name="connsiteY63" fmla="*/ 47617 h 825874"/>
                        <a:gd name="connsiteX64" fmla="*/ 340389 w 825874"/>
                        <a:gd name="connsiteY64" fmla="*/ 56762 h 825874"/>
                        <a:gd name="connsiteX65" fmla="*/ 342410 w 825874"/>
                        <a:gd name="connsiteY65" fmla="*/ 46749 h 825874"/>
                        <a:gd name="connsiteX66" fmla="*/ 412938 w 825874"/>
                        <a:gd name="connsiteY66" fmla="*/ 0 h 825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</a:cxnLst>
                      <a:rect l="l" t="t" r="r" b="b"/>
                      <a:pathLst>
                        <a:path w="825874" h="825874">
                          <a:moveTo>
                            <a:pt x="412938" y="0"/>
                          </a:moveTo>
                          <a:cubicBezTo>
                            <a:pt x="444643" y="0"/>
                            <a:pt x="471846" y="19277"/>
                            <a:pt x="483466" y="46749"/>
                          </a:cubicBezTo>
                          <a:lnTo>
                            <a:pt x="483774" y="48276"/>
                          </a:lnTo>
                          <a:lnTo>
                            <a:pt x="484194" y="47651"/>
                          </a:lnTo>
                          <a:cubicBezTo>
                            <a:pt x="505447" y="26722"/>
                            <a:pt x="537958" y="19330"/>
                            <a:pt x="567247" y="31470"/>
                          </a:cubicBezTo>
                          <a:cubicBezTo>
                            <a:pt x="596536" y="43609"/>
                            <a:pt x="614285" y="71833"/>
                            <a:pt x="614500" y="101660"/>
                          </a:cubicBezTo>
                          <a:lnTo>
                            <a:pt x="612819" y="110231"/>
                          </a:lnTo>
                          <a:lnTo>
                            <a:pt x="622002" y="104133"/>
                          </a:lnTo>
                          <a:cubicBezTo>
                            <a:pt x="631215" y="100397"/>
                            <a:pt x="641010" y="98528"/>
                            <a:pt x="650805" y="98528"/>
                          </a:cubicBezTo>
                          <a:cubicBezTo>
                            <a:pt x="670393" y="98528"/>
                            <a:pt x="689982" y="106002"/>
                            <a:pt x="704928" y="120947"/>
                          </a:cubicBezTo>
                          <a:cubicBezTo>
                            <a:pt x="727347" y="143366"/>
                            <a:pt x="732952" y="176232"/>
                            <a:pt x="721742" y="203874"/>
                          </a:cubicBezTo>
                          <a:lnTo>
                            <a:pt x="718996" y="208010"/>
                          </a:lnTo>
                          <a:lnTo>
                            <a:pt x="720506" y="207715"/>
                          </a:lnTo>
                          <a:cubicBezTo>
                            <a:pt x="750334" y="207944"/>
                            <a:pt x="778549" y="225706"/>
                            <a:pt x="790675" y="255000"/>
                          </a:cubicBezTo>
                          <a:cubicBezTo>
                            <a:pt x="802802" y="284294"/>
                            <a:pt x="795395" y="316802"/>
                            <a:pt x="774456" y="338045"/>
                          </a:cubicBezTo>
                          <a:lnTo>
                            <a:pt x="770540" y="340677"/>
                          </a:lnTo>
                          <a:lnTo>
                            <a:pt x="779126" y="342410"/>
                          </a:lnTo>
                          <a:cubicBezTo>
                            <a:pt x="806598" y="354030"/>
                            <a:pt x="825874" y="381233"/>
                            <a:pt x="825874" y="412937"/>
                          </a:cubicBezTo>
                          <a:cubicBezTo>
                            <a:pt x="825874" y="444642"/>
                            <a:pt x="806598" y="471845"/>
                            <a:pt x="779126" y="483464"/>
                          </a:cubicBezTo>
                          <a:lnTo>
                            <a:pt x="770326" y="485241"/>
                          </a:lnTo>
                          <a:lnTo>
                            <a:pt x="774422" y="487996"/>
                          </a:lnTo>
                          <a:cubicBezTo>
                            <a:pt x="795351" y="509249"/>
                            <a:pt x="802743" y="541759"/>
                            <a:pt x="790603" y="571048"/>
                          </a:cubicBezTo>
                          <a:cubicBezTo>
                            <a:pt x="778464" y="600336"/>
                            <a:pt x="750241" y="618085"/>
                            <a:pt x="720413" y="618301"/>
                          </a:cubicBezTo>
                          <a:lnTo>
                            <a:pt x="719116" y="618046"/>
                          </a:lnTo>
                          <a:lnTo>
                            <a:pt x="721742" y="622001"/>
                          </a:lnTo>
                          <a:cubicBezTo>
                            <a:pt x="732951" y="649643"/>
                            <a:pt x="727346" y="682509"/>
                            <a:pt x="704928" y="704928"/>
                          </a:cubicBezTo>
                          <a:cubicBezTo>
                            <a:pt x="682509" y="727346"/>
                            <a:pt x="649643" y="732951"/>
                            <a:pt x="622001" y="721742"/>
                          </a:cubicBezTo>
                          <a:lnTo>
                            <a:pt x="612640" y="715525"/>
                          </a:lnTo>
                          <a:lnTo>
                            <a:pt x="614359" y="724308"/>
                          </a:lnTo>
                          <a:cubicBezTo>
                            <a:pt x="614130" y="754135"/>
                            <a:pt x="596368" y="782351"/>
                            <a:pt x="567074" y="794477"/>
                          </a:cubicBezTo>
                          <a:cubicBezTo>
                            <a:pt x="537779" y="806603"/>
                            <a:pt x="505272" y="799197"/>
                            <a:pt x="484029" y="778258"/>
                          </a:cubicBezTo>
                          <a:lnTo>
                            <a:pt x="483730" y="777814"/>
                          </a:lnTo>
                          <a:lnTo>
                            <a:pt x="483466" y="779126"/>
                          </a:lnTo>
                          <a:cubicBezTo>
                            <a:pt x="471846" y="806598"/>
                            <a:pt x="444643" y="825874"/>
                            <a:pt x="412938" y="825874"/>
                          </a:cubicBezTo>
                          <a:cubicBezTo>
                            <a:pt x="381233" y="825874"/>
                            <a:pt x="354030" y="806598"/>
                            <a:pt x="342410" y="779126"/>
                          </a:cubicBezTo>
                          <a:lnTo>
                            <a:pt x="340346" y="768904"/>
                          </a:lnTo>
                          <a:lnTo>
                            <a:pt x="334078" y="778223"/>
                          </a:lnTo>
                          <a:cubicBezTo>
                            <a:pt x="312824" y="799153"/>
                            <a:pt x="280314" y="806545"/>
                            <a:pt x="251025" y="794405"/>
                          </a:cubicBezTo>
                          <a:cubicBezTo>
                            <a:pt x="221736" y="782265"/>
                            <a:pt x="203987" y="754042"/>
                            <a:pt x="203772" y="724215"/>
                          </a:cubicBezTo>
                          <a:lnTo>
                            <a:pt x="204314" y="721449"/>
                          </a:lnTo>
                          <a:lnTo>
                            <a:pt x="203874" y="721742"/>
                          </a:lnTo>
                          <a:cubicBezTo>
                            <a:pt x="176232" y="732951"/>
                            <a:pt x="143366" y="727346"/>
                            <a:pt x="120947" y="704928"/>
                          </a:cubicBezTo>
                          <a:cubicBezTo>
                            <a:pt x="98528" y="682508"/>
                            <a:pt x="92924" y="649643"/>
                            <a:pt x="104133" y="622001"/>
                          </a:cubicBezTo>
                          <a:lnTo>
                            <a:pt x="108016" y="616154"/>
                          </a:lnTo>
                          <a:lnTo>
                            <a:pt x="97765" y="618159"/>
                          </a:lnTo>
                          <a:cubicBezTo>
                            <a:pt x="67937" y="617931"/>
                            <a:pt x="39722" y="600169"/>
                            <a:pt x="27596" y="570875"/>
                          </a:cubicBezTo>
                          <a:cubicBezTo>
                            <a:pt x="15469" y="541580"/>
                            <a:pt x="22876" y="509073"/>
                            <a:pt x="43815" y="487829"/>
                          </a:cubicBezTo>
                          <a:lnTo>
                            <a:pt x="49487" y="484018"/>
                          </a:lnTo>
                          <a:lnTo>
                            <a:pt x="46749" y="483464"/>
                          </a:lnTo>
                          <a:cubicBezTo>
                            <a:pt x="19277" y="471845"/>
                            <a:pt x="0" y="444642"/>
                            <a:pt x="0" y="412937"/>
                          </a:cubicBezTo>
                          <a:cubicBezTo>
                            <a:pt x="0" y="381233"/>
                            <a:pt x="19277" y="354030"/>
                            <a:pt x="46749" y="342410"/>
                          </a:cubicBezTo>
                          <a:lnTo>
                            <a:pt x="49699" y="341815"/>
                          </a:lnTo>
                          <a:lnTo>
                            <a:pt x="43849" y="337879"/>
                          </a:lnTo>
                          <a:cubicBezTo>
                            <a:pt x="22919" y="316626"/>
                            <a:pt x="15528" y="284115"/>
                            <a:pt x="27667" y="254827"/>
                          </a:cubicBezTo>
                          <a:cubicBezTo>
                            <a:pt x="39806" y="225538"/>
                            <a:pt x="68030" y="207790"/>
                            <a:pt x="97858" y="207574"/>
                          </a:cubicBezTo>
                          <a:lnTo>
                            <a:pt x="107897" y="209544"/>
                          </a:lnTo>
                          <a:lnTo>
                            <a:pt x="104133" y="203874"/>
                          </a:lnTo>
                          <a:cubicBezTo>
                            <a:pt x="92923" y="176231"/>
                            <a:pt x="98528" y="143366"/>
                            <a:pt x="120947" y="120947"/>
                          </a:cubicBezTo>
                          <a:cubicBezTo>
                            <a:pt x="135893" y="106002"/>
                            <a:pt x="155481" y="98528"/>
                            <a:pt x="175070" y="98528"/>
                          </a:cubicBezTo>
                          <a:cubicBezTo>
                            <a:pt x="184865" y="98528"/>
                            <a:pt x="194659" y="100397"/>
                            <a:pt x="203873" y="104133"/>
                          </a:cubicBezTo>
                          <a:lnTo>
                            <a:pt x="204496" y="104547"/>
                          </a:lnTo>
                          <a:lnTo>
                            <a:pt x="203913" y="101567"/>
                          </a:lnTo>
                          <a:cubicBezTo>
                            <a:pt x="204142" y="71739"/>
                            <a:pt x="221904" y="43524"/>
                            <a:pt x="251198" y="31398"/>
                          </a:cubicBezTo>
                          <a:cubicBezTo>
                            <a:pt x="280492" y="19271"/>
                            <a:pt x="313000" y="26678"/>
                            <a:pt x="334243" y="47617"/>
                          </a:cubicBezTo>
                          <a:lnTo>
                            <a:pt x="340389" y="56762"/>
                          </a:lnTo>
                          <a:lnTo>
                            <a:pt x="342410" y="46749"/>
                          </a:lnTo>
                          <a:cubicBezTo>
                            <a:pt x="354030" y="19277"/>
                            <a:pt x="381233" y="0"/>
                            <a:pt x="412938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0000">
                          <a:srgbClr val="FFC000"/>
                        </a:gs>
                        <a:gs pos="80000">
                          <a:schemeClr val="bg1"/>
                        </a:gs>
                        <a:gs pos="60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5" name="フリーフォーム: 図形 64">
                      <a:extLst>
                        <a:ext uri="{FF2B5EF4-FFF2-40B4-BE49-F238E27FC236}">
                          <a16:creationId xmlns:a16="http://schemas.microsoft.com/office/drawing/2014/main" id="{20E55952-2DC4-47C9-965F-D1D0CCB835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44776" y="4639276"/>
                      <a:ext cx="400424" cy="400425"/>
                    </a:xfrm>
                    <a:custGeom>
                      <a:avLst/>
                      <a:gdLst>
                        <a:gd name="connsiteX0" fmla="*/ 412938 w 825874"/>
                        <a:gd name="connsiteY0" fmla="*/ 0 h 825874"/>
                        <a:gd name="connsiteX1" fmla="*/ 483466 w 825874"/>
                        <a:gd name="connsiteY1" fmla="*/ 46749 h 825874"/>
                        <a:gd name="connsiteX2" fmla="*/ 483774 w 825874"/>
                        <a:gd name="connsiteY2" fmla="*/ 48276 h 825874"/>
                        <a:gd name="connsiteX3" fmla="*/ 484194 w 825874"/>
                        <a:gd name="connsiteY3" fmla="*/ 47651 h 825874"/>
                        <a:gd name="connsiteX4" fmla="*/ 567247 w 825874"/>
                        <a:gd name="connsiteY4" fmla="*/ 31470 h 825874"/>
                        <a:gd name="connsiteX5" fmla="*/ 614500 w 825874"/>
                        <a:gd name="connsiteY5" fmla="*/ 101660 h 825874"/>
                        <a:gd name="connsiteX6" fmla="*/ 612819 w 825874"/>
                        <a:gd name="connsiteY6" fmla="*/ 110231 h 825874"/>
                        <a:gd name="connsiteX7" fmla="*/ 622002 w 825874"/>
                        <a:gd name="connsiteY7" fmla="*/ 104133 h 825874"/>
                        <a:gd name="connsiteX8" fmla="*/ 650805 w 825874"/>
                        <a:gd name="connsiteY8" fmla="*/ 98528 h 825874"/>
                        <a:gd name="connsiteX9" fmla="*/ 704928 w 825874"/>
                        <a:gd name="connsiteY9" fmla="*/ 120947 h 825874"/>
                        <a:gd name="connsiteX10" fmla="*/ 721742 w 825874"/>
                        <a:gd name="connsiteY10" fmla="*/ 203874 h 825874"/>
                        <a:gd name="connsiteX11" fmla="*/ 718996 w 825874"/>
                        <a:gd name="connsiteY11" fmla="*/ 208010 h 825874"/>
                        <a:gd name="connsiteX12" fmla="*/ 720506 w 825874"/>
                        <a:gd name="connsiteY12" fmla="*/ 207715 h 825874"/>
                        <a:gd name="connsiteX13" fmla="*/ 790675 w 825874"/>
                        <a:gd name="connsiteY13" fmla="*/ 255000 h 825874"/>
                        <a:gd name="connsiteX14" fmla="*/ 774456 w 825874"/>
                        <a:gd name="connsiteY14" fmla="*/ 338045 h 825874"/>
                        <a:gd name="connsiteX15" fmla="*/ 770540 w 825874"/>
                        <a:gd name="connsiteY15" fmla="*/ 340677 h 825874"/>
                        <a:gd name="connsiteX16" fmla="*/ 779126 w 825874"/>
                        <a:gd name="connsiteY16" fmla="*/ 342410 h 825874"/>
                        <a:gd name="connsiteX17" fmla="*/ 825874 w 825874"/>
                        <a:gd name="connsiteY17" fmla="*/ 412937 h 825874"/>
                        <a:gd name="connsiteX18" fmla="*/ 779126 w 825874"/>
                        <a:gd name="connsiteY18" fmla="*/ 483464 h 825874"/>
                        <a:gd name="connsiteX19" fmla="*/ 770326 w 825874"/>
                        <a:gd name="connsiteY19" fmla="*/ 485241 h 825874"/>
                        <a:gd name="connsiteX20" fmla="*/ 774422 w 825874"/>
                        <a:gd name="connsiteY20" fmla="*/ 487996 h 825874"/>
                        <a:gd name="connsiteX21" fmla="*/ 790603 w 825874"/>
                        <a:gd name="connsiteY21" fmla="*/ 571048 h 825874"/>
                        <a:gd name="connsiteX22" fmla="*/ 720413 w 825874"/>
                        <a:gd name="connsiteY22" fmla="*/ 618301 h 825874"/>
                        <a:gd name="connsiteX23" fmla="*/ 719116 w 825874"/>
                        <a:gd name="connsiteY23" fmla="*/ 618046 h 825874"/>
                        <a:gd name="connsiteX24" fmla="*/ 721742 w 825874"/>
                        <a:gd name="connsiteY24" fmla="*/ 622001 h 825874"/>
                        <a:gd name="connsiteX25" fmla="*/ 704928 w 825874"/>
                        <a:gd name="connsiteY25" fmla="*/ 704928 h 825874"/>
                        <a:gd name="connsiteX26" fmla="*/ 622001 w 825874"/>
                        <a:gd name="connsiteY26" fmla="*/ 721742 h 825874"/>
                        <a:gd name="connsiteX27" fmla="*/ 612640 w 825874"/>
                        <a:gd name="connsiteY27" fmla="*/ 715525 h 825874"/>
                        <a:gd name="connsiteX28" fmla="*/ 614359 w 825874"/>
                        <a:gd name="connsiteY28" fmla="*/ 724308 h 825874"/>
                        <a:gd name="connsiteX29" fmla="*/ 567074 w 825874"/>
                        <a:gd name="connsiteY29" fmla="*/ 794477 h 825874"/>
                        <a:gd name="connsiteX30" fmla="*/ 484029 w 825874"/>
                        <a:gd name="connsiteY30" fmla="*/ 778258 h 825874"/>
                        <a:gd name="connsiteX31" fmla="*/ 483730 w 825874"/>
                        <a:gd name="connsiteY31" fmla="*/ 777814 h 825874"/>
                        <a:gd name="connsiteX32" fmla="*/ 483466 w 825874"/>
                        <a:gd name="connsiteY32" fmla="*/ 779126 h 825874"/>
                        <a:gd name="connsiteX33" fmla="*/ 412938 w 825874"/>
                        <a:gd name="connsiteY33" fmla="*/ 825874 h 825874"/>
                        <a:gd name="connsiteX34" fmla="*/ 342410 w 825874"/>
                        <a:gd name="connsiteY34" fmla="*/ 779126 h 825874"/>
                        <a:gd name="connsiteX35" fmla="*/ 340346 w 825874"/>
                        <a:gd name="connsiteY35" fmla="*/ 768904 h 825874"/>
                        <a:gd name="connsiteX36" fmla="*/ 334078 w 825874"/>
                        <a:gd name="connsiteY36" fmla="*/ 778223 h 825874"/>
                        <a:gd name="connsiteX37" fmla="*/ 251025 w 825874"/>
                        <a:gd name="connsiteY37" fmla="*/ 794405 h 825874"/>
                        <a:gd name="connsiteX38" fmla="*/ 203772 w 825874"/>
                        <a:gd name="connsiteY38" fmla="*/ 724215 h 825874"/>
                        <a:gd name="connsiteX39" fmla="*/ 204314 w 825874"/>
                        <a:gd name="connsiteY39" fmla="*/ 721449 h 825874"/>
                        <a:gd name="connsiteX40" fmla="*/ 203874 w 825874"/>
                        <a:gd name="connsiteY40" fmla="*/ 721742 h 825874"/>
                        <a:gd name="connsiteX41" fmla="*/ 120947 w 825874"/>
                        <a:gd name="connsiteY41" fmla="*/ 704928 h 825874"/>
                        <a:gd name="connsiteX42" fmla="*/ 104133 w 825874"/>
                        <a:gd name="connsiteY42" fmla="*/ 622001 h 825874"/>
                        <a:gd name="connsiteX43" fmla="*/ 108016 w 825874"/>
                        <a:gd name="connsiteY43" fmla="*/ 616154 h 825874"/>
                        <a:gd name="connsiteX44" fmla="*/ 97765 w 825874"/>
                        <a:gd name="connsiteY44" fmla="*/ 618159 h 825874"/>
                        <a:gd name="connsiteX45" fmla="*/ 27596 w 825874"/>
                        <a:gd name="connsiteY45" fmla="*/ 570875 h 825874"/>
                        <a:gd name="connsiteX46" fmla="*/ 43815 w 825874"/>
                        <a:gd name="connsiteY46" fmla="*/ 487829 h 825874"/>
                        <a:gd name="connsiteX47" fmla="*/ 49487 w 825874"/>
                        <a:gd name="connsiteY47" fmla="*/ 484018 h 825874"/>
                        <a:gd name="connsiteX48" fmla="*/ 46749 w 825874"/>
                        <a:gd name="connsiteY48" fmla="*/ 483464 h 825874"/>
                        <a:gd name="connsiteX49" fmla="*/ 0 w 825874"/>
                        <a:gd name="connsiteY49" fmla="*/ 412937 h 825874"/>
                        <a:gd name="connsiteX50" fmla="*/ 46749 w 825874"/>
                        <a:gd name="connsiteY50" fmla="*/ 342410 h 825874"/>
                        <a:gd name="connsiteX51" fmla="*/ 49699 w 825874"/>
                        <a:gd name="connsiteY51" fmla="*/ 341815 h 825874"/>
                        <a:gd name="connsiteX52" fmla="*/ 43849 w 825874"/>
                        <a:gd name="connsiteY52" fmla="*/ 337879 h 825874"/>
                        <a:gd name="connsiteX53" fmla="*/ 27667 w 825874"/>
                        <a:gd name="connsiteY53" fmla="*/ 254827 h 825874"/>
                        <a:gd name="connsiteX54" fmla="*/ 97858 w 825874"/>
                        <a:gd name="connsiteY54" fmla="*/ 207574 h 825874"/>
                        <a:gd name="connsiteX55" fmla="*/ 107897 w 825874"/>
                        <a:gd name="connsiteY55" fmla="*/ 209544 h 825874"/>
                        <a:gd name="connsiteX56" fmla="*/ 104133 w 825874"/>
                        <a:gd name="connsiteY56" fmla="*/ 203874 h 825874"/>
                        <a:gd name="connsiteX57" fmla="*/ 120947 w 825874"/>
                        <a:gd name="connsiteY57" fmla="*/ 120947 h 825874"/>
                        <a:gd name="connsiteX58" fmla="*/ 175070 w 825874"/>
                        <a:gd name="connsiteY58" fmla="*/ 98528 h 825874"/>
                        <a:gd name="connsiteX59" fmla="*/ 203873 w 825874"/>
                        <a:gd name="connsiteY59" fmla="*/ 104133 h 825874"/>
                        <a:gd name="connsiteX60" fmla="*/ 204496 w 825874"/>
                        <a:gd name="connsiteY60" fmla="*/ 104547 h 825874"/>
                        <a:gd name="connsiteX61" fmla="*/ 203913 w 825874"/>
                        <a:gd name="connsiteY61" fmla="*/ 101567 h 825874"/>
                        <a:gd name="connsiteX62" fmla="*/ 251198 w 825874"/>
                        <a:gd name="connsiteY62" fmla="*/ 31398 h 825874"/>
                        <a:gd name="connsiteX63" fmla="*/ 334243 w 825874"/>
                        <a:gd name="connsiteY63" fmla="*/ 47617 h 825874"/>
                        <a:gd name="connsiteX64" fmla="*/ 340389 w 825874"/>
                        <a:gd name="connsiteY64" fmla="*/ 56762 h 825874"/>
                        <a:gd name="connsiteX65" fmla="*/ 342410 w 825874"/>
                        <a:gd name="connsiteY65" fmla="*/ 46749 h 825874"/>
                        <a:gd name="connsiteX66" fmla="*/ 412938 w 825874"/>
                        <a:gd name="connsiteY66" fmla="*/ 0 h 825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</a:cxnLst>
                      <a:rect l="l" t="t" r="r" b="b"/>
                      <a:pathLst>
                        <a:path w="825874" h="825874">
                          <a:moveTo>
                            <a:pt x="412938" y="0"/>
                          </a:moveTo>
                          <a:cubicBezTo>
                            <a:pt x="444643" y="0"/>
                            <a:pt x="471846" y="19277"/>
                            <a:pt x="483466" y="46749"/>
                          </a:cubicBezTo>
                          <a:lnTo>
                            <a:pt x="483774" y="48276"/>
                          </a:lnTo>
                          <a:lnTo>
                            <a:pt x="484194" y="47651"/>
                          </a:lnTo>
                          <a:cubicBezTo>
                            <a:pt x="505447" y="26722"/>
                            <a:pt x="537958" y="19330"/>
                            <a:pt x="567247" y="31470"/>
                          </a:cubicBezTo>
                          <a:cubicBezTo>
                            <a:pt x="596536" y="43609"/>
                            <a:pt x="614285" y="71833"/>
                            <a:pt x="614500" y="101660"/>
                          </a:cubicBezTo>
                          <a:lnTo>
                            <a:pt x="612819" y="110231"/>
                          </a:lnTo>
                          <a:lnTo>
                            <a:pt x="622002" y="104133"/>
                          </a:lnTo>
                          <a:cubicBezTo>
                            <a:pt x="631215" y="100397"/>
                            <a:pt x="641010" y="98528"/>
                            <a:pt x="650805" y="98528"/>
                          </a:cubicBezTo>
                          <a:cubicBezTo>
                            <a:pt x="670393" y="98528"/>
                            <a:pt x="689982" y="106002"/>
                            <a:pt x="704928" y="120947"/>
                          </a:cubicBezTo>
                          <a:cubicBezTo>
                            <a:pt x="727347" y="143366"/>
                            <a:pt x="732952" y="176232"/>
                            <a:pt x="721742" y="203874"/>
                          </a:cubicBezTo>
                          <a:lnTo>
                            <a:pt x="718996" y="208010"/>
                          </a:lnTo>
                          <a:lnTo>
                            <a:pt x="720506" y="207715"/>
                          </a:lnTo>
                          <a:cubicBezTo>
                            <a:pt x="750334" y="207944"/>
                            <a:pt x="778549" y="225706"/>
                            <a:pt x="790675" y="255000"/>
                          </a:cubicBezTo>
                          <a:cubicBezTo>
                            <a:pt x="802802" y="284294"/>
                            <a:pt x="795395" y="316802"/>
                            <a:pt x="774456" y="338045"/>
                          </a:cubicBezTo>
                          <a:lnTo>
                            <a:pt x="770540" y="340677"/>
                          </a:lnTo>
                          <a:lnTo>
                            <a:pt x="779126" y="342410"/>
                          </a:lnTo>
                          <a:cubicBezTo>
                            <a:pt x="806598" y="354030"/>
                            <a:pt x="825874" y="381233"/>
                            <a:pt x="825874" y="412937"/>
                          </a:cubicBezTo>
                          <a:cubicBezTo>
                            <a:pt x="825874" y="444642"/>
                            <a:pt x="806598" y="471845"/>
                            <a:pt x="779126" y="483464"/>
                          </a:cubicBezTo>
                          <a:lnTo>
                            <a:pt x="770326" y="485241"/>
                          </a:lnTo>
                          <a:lnTo>
                            <a:pt x="774422" y="487996"/>
                          </a:lnTo>
                          <a:cubicBezTo>
                            <a:pt x="795351" y="509249"/>
                            <a:pt x="802743" y="541759"/>
                            <a:pt x="790603" y="571048"/>
                          </a:cubicBezTo>
                          <a:cubicBezTo>
                            <a:pt x="778464" y="600336"/>
                            <a:pt x="750241" y="618085"/>
                            <a:pt x="720413" y="618301"/>
                          </a:cubicBezTo>
                          <a:lnTo>
                            <a:pt x="719116" y="618046"/>
                          </a:lnTo>
                          <a:lnTo>
                            <a:pt x="721742" y="622001"/>
                          </a:lnTo>
                          <a:cubicBezTo>
                            <a:pt x="732951" y="649643"/>
                            <a:pt x="727346" y="682509"/>
                            <a:pt x="704928" y="704928"/>
                          </a:cubicBezTo>
                          <a:cubicBezTo>
                            <a:pt x="682509" y="727346"/>
                            <a:pt x="649643" y="732951"/>
                            <a:pt x="622001" y="721742"/>
                          </a:cubicBezTo>
                          <a:lnTo>
                            <a:pt x="612640" y="715525"/>
                          </a:lnTo>
                          <a:lnTo>
                            <a:pt x="614359" y="724308"/>
                          </a:lnTo>
                          <a:cubicBezTo>
                            <a:pt x="614130" y="754135"/>
                            <a:pt x="596368" y="782351"/>
                            <a:pt x="567074" y="794477"/>
                          </a:cubicBezTo>
                          <a:cubicBezTo>
                            <a:pt x="537779" y="806603"/>
                            <a:pt x="505272" y="799197"/>
                            <a:pt x="484029" y="778258"/>
                          </a:cubicBezTo>
                          <a:lnTo>
                            <a:pt x="483730" y="777814"/>
                          </a:lnTo>
                          <a:lnTo>
                            <a:pt x="483466" y="779126"/>
                          </a:lnTo>
                          <a:cubicBezTo>
                            <a:pt x="471846" y="806598"/>
                            <a:pt x="444643" y="825874"/>
                            <a:pt x="412938" y="825874"/>
                          </a:cubicBezTo>
                          <a:cubicBezTo>
                            <a:pt x="381233" y="825874"/>
                            <a:pt x="354030" y="806598"/>
                            <a:pt x="342410" y="779126"/>
                          </a:cubicBezTo>
                          <a:lnTo>
                            <a:pt x="340346" y="768904"/>
                          </a:lnTo>
                          <a:lnTo>
                            <a:pt x="334078" y="778223"/>
                          </a:lnTo>
                          <a:cubicBezTo>
                            <a:pt x="312824" y="799153"/>
                            <a:pt x="280314" y="806545"/>
                            <a:pt x="251025" y="794405"/>
                          </a:cubicBezTo>
                          <a:cubicBezTo>
                            <a:pt x="221736" y="782265"/>
                            <a:pt x="203987" y="754042"/>
                            <a:pt x="203772" y="724215"/>
                          </a:cubicBezTo>
                          <a:lnTo>
                            <a:pt x="204314" y="721449"/>
                          </a:lnTo>
                          <a:lnTo>
                            <a:pt x="203874" y="721742"/>
                          </a:lnTo>
                          <a:cubicBezTo>
                            <a:pt x="176232" y="732951"/>
                            <a:pt x="143366" y="727346"/>
                            <a:pt x="120947" y="704928"/>
                          </a:cubicBezTo>
                          <a:cubicBezTo>
                            <a:pt x="98528" y="682508"/>
                            <a:pt x="92924" y="649643"/>
                            <a:pt x="104133" y="622001"/>
                          </a:cubicBezTo>
                          <a:lnTo>
                            <a:pt x="108016" y="616154"/>
                          </a:lnTo>
                          <a:lnTo>
                            <a:pt x="97765" y="618159"/>
                          </a:lnTo>
                          <a:cubicBezTo>
                            <a:pt x="67937" y="617931"/>
                            <a:pt x="39722" y="600169"/>
                            <a:pt x="27596" y="570875"/>
                          </a:cubicBezTo>
                          <a:cubicBezTo>
                            <a:pt x="15469" y="541580"/>
                            <a:pt x="22876" y="509073"/>
                            <a:pt x="43815" y="487829"/>
                          </a:cubicBezTo>
                          <a:lnTo>
                            <a:pt x="49487" y="484018"/>
                          </a:lnTo>
                          <a:lnTo>
                            <a:pt x="46749" y="483464"/>
                          </a:lnTo>
                          <a:cubicBezTo>
                            <a:pt x="19277" y="471845"/>
                            <a:pt x="0" y="444642"/>
                            <a:pt x="0" y="412937"/>
                          </a:cubicBezTo>
                          <a:cubicBezTo>
                            <a:pt x="0" y="381233"/>
                            <a:pt x="19277" y="354030"/>
                            <a:pt x="46749" y="342410"/>
                          </a:cubicBezTo>
                          <a:lnTo>
                            <a:pt x="49699" y="341815"/>
                          </a:lnTo>
                          <a:lnTo>
                            <a:pt x="43849" y="337879"/>
                          </a:lnTo>
                          <a:cubicBezTo>
                            <a:pt x="22919" y="316626"/>
                            <a:pt x="15528" y="284115"/>
                            <a:pt x="27667" y="254827"/>
                          </a:cubicBezTo>
                          <a:cubicBezTo>
                            <a:pt x="39806" y="225538"/>
                            <a:pt x="68030" y="207790"/>
                            <a:pt x="97858" y="207574"/>
                          </a:cubicBezTo>
                          <a:lnTo>
                            <a:pt x="107897" y="209544"/>
                          </a:lnTo>
                          <a:lnTo>
                            <a:pt x="104133" y="203874"/>
                          </a:lnTo>
                          <a:cubicBezTo>
                            <a:pt x="92923" y="176231"/>
                            <a:pt x="98528" y="143366"/>
                            <a:pt x="120947" y="120947"/>
                          </a:cubicBezTo>
                          <a:cubicBezTo>
                            <a:pt x="135893" y="106002"/>
                            <a:pt x="155481" y="98528"/>
                            <a:pt x="175070" y="98528"/>
                          </a:cubicBezTo>
                          <a:cubicBezTo>
                            <a:pt x="184865" y="98528"/>
                            <a:pt x="194659" y="100397"/>
                            <a:pt x="203873" y="104133"/>
                          </a:cubicBezTo>
                          <a:lnTo>
                            <a:pt x="204496" y="104547"/>
                          </a:lnTo>
                          <a:lnTo>
                            <a:pt x="203913" y="101567"/>
                          </a:lnTo>
                          <a:cubicBezTo>
                            <a:pt x="204142" y="71739"/>
                            <a:pt x="221904" y="43524"/>
                            <a:pt x="251198" y="31398"/>
                          </a:cubicBezTo>
                          <a:cubicBezTo>
                            <a:pt x="280492" y="19271"/>
                            <a:pt x="313000" y="26678"/>
                            <a:pt x="334243" y="47617"/>
                          </a:cubicBezTo>
                          <a:lnTo>
                            <a:pt x="340389" y="56762"/>
                          </a:lnTo>
                          <a:lnTo>
                            <a:pt x="342410" y="46749"/>
                          </a:lnTo>
                          <a:cubicBezTo>
                            <a:pt x="354030" y="19277"/>
                            <a:pt x="381233" y="0"/>
                            <a:pt x="412938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0000">
                          <a:srgbClr val="FFC000"/>
                        </a:gs>
                        <a:gs pos="80000">
                          <a:schemeClr val="bg1"/>
                        </a:gs>
                        <a:gs pos="60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5D039ECE-346A-46AD-9BD8-A5935E8FD52A}"/>
                    </a:ext>
                  </a:extLst>
                </p:cNvPr>
                <p:cNvSpPr/>
                <p:nvPr/>
              </p:nvSpPr>
              <p:spPr>
                <a:xfrm rot="1053413">
                  <a:off x="4938265" y="4430014"/>
                  <a:ext cx="1383312" cy="517238"/>
                </a:xfrm>
                <a:custGeom>
                  <a:avLst/>
                  <a:gdLst>
                    <a:gd name="connsiteX0" fmla="*/ 441808 w 883616"/>
                    <a:gd name="connsiteY0" fmla="*/ 0 h 1820309"/>
                    <a:gd name="connsiteX1" fmla="*/ 522069 w 883616"/>
                    <a:gd name="connsiteY1" fmla="*/ 39757 h 1820309"/>
                    <a:gd name="connsiteX2" fmla="*/ 883616 w 883616"/>
                    <a:gd name="connsiteY2" fmla="*/ 910154 h 1820309"/>
                    <a:gd name="connsiteX3" fmla="*/ 522069 w 883616"/>
                    <a:gd name="connsiteY3" fmla="*/ 1780551 h 1820309"/>
                    <a:gd name="connsiteX4" fmla="*/ 441808 w 883616"/>
                    <a:gd name="connsiteY4" fmla="*/ 1820309 h 1820309"/>
                    <a:gd name="connsiteX5" fmla="*/ 361547 w 883616"/>
                    <a:gd name="connsiteY5" fmla="*/ 1780551 h 1820309"/>
                    <a:gd name="connsiteX6" fmla="*/ 0 w 883616"/>
                    <a:gd name="connsiteY6" fmla="*/ 910154 h 1820309"/>
                    <a:gd name="connsiteX7" fmla="*/ 361547 w 883616"/>
                    <a:gd name="connsiteY7" fmla="*/ 39757 h 1820309"/>
                    <a:gd name="connsiteX0" fmla="*/ 378381 w 883616"/>
                    <a:gd name="connsiteY0" fmla="*/ 0 h 2003343"/>
                    <a:gd name="connsiteX1" fmla="*/ 522069 w 883616"/>
                    <a:gd name="connsiteY1" fmla="*/ 222791 h 2003343"/>
                    <a:gd name="connsiteX2" fmla="*/ 883616 w 883616"/>
                    <a:gd name="connsiteY2" fmla="*/ 1093188 h 2003343"/>
                    <a:gd name="connsiteX3" fmla="*/ 522069 w 883616"/>
                    <a:gd name="connsiteY3" fmla="*/ 1963585 h 2003343"/>
                    <a:gd name="connsiteX4" fmla="*/ 441808 w 883616"/>
                    <a:gd name="connsiteY4" fmla="*/ 2003343 h 2003343"/>
                    <a:gd name="connsiteX5" fmla="*/ 361547 w 883616"/>
                    <a:gd name="connsiteY5" fmla="*/ 1963585 h 2003343"/>
                    <a:gd name="connsiteX6" fmla="*/ 0 w 883616"/>
                    <a:gd name="connsiteY6" fmla="*/ 1093188 h 2003343"/>
                    <a:gd name="connsiteX7" fmla="*/ 361547 w 883616"/>
                    <a:gd name="connsiteY7" fmla="*/ 222791 h 2003343"/>
                    <a:gd name="connsiteX8" fmla="*/ 378381 w 883616"/>
                    <a:gd name="connsiteY8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61547 w 883616"/>
                    <a:gd name="connsiteY6" fmla="*/ 222791 h 2003343"/>
                    <a:gd name="connsiteX7" fmla="*/ 378381 w 883616"/>
                    <a:gd name="connsiteY7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83616" h="2003343">
                      <a:moveTo>
                        <a:pt x="378381" y="0"/>
                      </a:moveTo>
                      <a:cubicBezTo>
                        <a:pt x="696655" y="433251"/>
                        <a:pt x="859668" y="765924"/>
                        <a:pt x="883616" y="1093188"/>
                      </a:cubicBezTo>
                      <a:cubicBezTo>
                        <a:pt x="883616" y="1484467"/>
                        <a:pt x="734535" y="1820183"/>
                        <a:pt x="522069" y="1963585"/>
                      </a:cubicBezTo>
                      <a:lnTo>
                        <a:pt x="441808" y="2003343"/>
                      </a:lnTo>
                      <a:lnTo>
                        <a:pt x="361547" y="1963585"/>
                      </a:lnTo>
                      <a:cubicBezTo>
                        <a:pt x="149081" y="1820183"/>
                        <a:pt x="0" y="1484467"/>
                        <a:pt x="0" y="1093188"/>
                      </a:cubicBezTo>
                      <a:cubicBezTo>
                        <a:pt x="2806" y="765924"/>
                        <a:pt x="151183" y="630020"/>
                        <a:pt x="378381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66"/>
                    </a:gs>
                    <a:gs pos="100000">
                      <a:schemeClr val="bg1"/>
                    </a:gs>
                    <a:gs pos="60000">
                      <a:srgbClr val="FF9999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64118C3B-7B7B-4C05-A2DE-5734D3A551AE}"/>
                    </a:ext>
                  </a:extLst>
                </p:cNvPr>
                <p:cNvSpPr/>
                <p:nvPr/>
              </p:nvSpPr>
              <p:spPr>
                <a:xfrm rot="20700000">
                  <a:off x="5904751" y="4470706"/>
                  <a:ext cx="1383312" cy="517238"/>
                </a:xfrm>
                <a:custGeom>
                  <a:avLst/>
                  <a:gdLst>
                    <a:gd name="connsiteX0" fmla="*/ 441808 w 883616"/>
                    <a:gd name="connsiteY0" fmla="*/ 0 h 1820309"/>
                    <a:gd name="connsiteX1" fmla="*/ 522069 w 883616"/>
                    <a:gd name="connsiteY1" fmla="*/ 39757 h 1820309"/>
                    <a:gd name="connsiteX2" fmla="*/ 883616 w 883616"/>
                    <a:gd name="connsiteY2" fmla="*/ 910154 h 1820309"/>
                    <a:gd name="connsiteX3" fmla="*/ 522069 w 883616"/>
                    <a:gd name="connsiteY3" fmla="*/ 1780551 h 1820309"/>
                    <a:gd name="connsiteX4" fmla="*/ 441808 w 883616"/>
                    <a:gd name="connsiteY4" fmla="*/ 1820309 h 1820309"/>
                    <a:gd name="connsiteX5" fmla="*/ 361547 w 883616"/>
                    <a:gd name="connsiteY5" fmla="*/ 1780551 h 1820309"/>
                    <a:gd name="connsiteX6" fmla="*/ 0 w 883616"/>
                    <a:gd name="connsiteY6" fmla="*/ 910154 h 1820309"/>
                    <a:gd name="connsiteX7" fmla="*/ 361547 w 883616"/>
                    <a:gd name="connsiteY7" fmla="*/ 39757 h 1820309"/>
                    <a:gd name="connsiteX0" fmla="*/ 378381 w 883616"/>
                    <a:gd name="connsiteY0" fmla="*/ 0 h 2003343"/>
                    <a:gd name="connsiteX1" fmla="*/ 522069 w 883616"/>
                    <a:gd name="connsiteY1" fmla="*/ 222791 h 2003343"/>
                    <a:gd name="connsiteX2" fmla="*/ 883616 w 883616"/>
                    <a:gd name="connsiteY2" fmla="*/ 1093188 h 2003343"/>
                    <a:gd name="connsiteX3" fmla="*/ 522069 w 883616"/>
                    <a:gd name="connsiteY3" fmla="*/ 1963585 h 2003343"/>
                    <a:gd name="connsiteX4" fmla="*/ 441808 w 883616"/>
                    <a:gd name="connsiteY4" fmla="*/ 2003343 h 2003343"/>
                    <a:gd name="connsiteX5" fmla="*/ 361547 w 883616"/>
                    <a:gd name="connsiteY5" fmla="*/ 1963585 h 2003343"/>
                    <a:gd name="connsiteX6" fmla="*/ 0 w 883616"/>
                    <a:gd name="connsiteY6" fmla="*/ 1093188 h 2003343"/>
                    <a:gd name="connsiteX7" fmla="*/ 361547 w 883616"/>
                    <a:gd name="connsiteY7" fmla="*/ 222791 h 2003343"/>
                    <a:gd name="connsiteX8" fmla="*/ 378381 w 883616"/>
                    <a:gd name="connsiteY8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61547 w 883616"/>
                    <a:gd name="connsiteY6" fmla="*/ 222791 h 2003343"/>
                    <a:gd name="connsiteX7" fmla="*/ 378381 w 883616"/>
                    <a:gd name="connsiteY7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83616" h="2003343">
                      <a:moveTo>
                        <a:pt x="378381" y="0"/>
                      </a:moveTo>
                      <a:cubicBezTo>
                        <a:pt x="696655" y="433251"/>
                        <a:pt x="859668" y="765924"/>
                        <a:pt x="883616" y="1093188"/>
                      </a:cubicBezTo>
                      <a:cubicBezTo>
                        <a:pt x="883616" y="1484467"/>
                        <a:pt x="734535" y="1820183"/>
                        <a:pt x="522069" y="1963585"/>
                      </a:cubicBezTo>
                      <a:lnTo>
                        <a:pt x="441808" y="2003343"/>
                      </a:lnTo>
                      <a:lnTo>
                        <a:pt x="361547" y="1963585"/>
                      </a:lnTo>
                      <a:cubicBezTo>
                        <a:pt x="149081" y="1820183"/>
                        <a:pt x="0" y="1484467"/>
                        <a:pt x="0" y="1093188"/>
                      </a:cubicBezTo>
                      <a:cubicBezTo>
                        <a:pt x="2806" y="765924"/>
                        <a:pt x="151183" y="630020"/>
                        <a:pt x="378381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66"/>
                    </a:gs>
                    <a:gs pos="100000">
                      <a:schemeClr val="bg1"/>
                    </a:gs>
                    <a:gs pos="60000">
                      <a:srgbClr val="FF9999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92642C45-2453-4F59-93DB-477B22B1EFB8}"/>
                </a:ext>
              </a:extLst>
            </p:cNvPr>
            <p:cNvSpPr/>
            <p:nvPr/>
          </p:nvSpPr>
          <p:spPr>
            <a:xfrm rot="5400000">
              <a:off x="3253284" y="2556531"/>
              <a:ext cx="1631518" cy="1633442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>
              <a:gsLst>
                <a:gs pos="40000">
                  <a:srgbClr val="FF0066"/>
                </a:gs>
                <a:gs pos="80000">
                  <a:schemeClr val="bg1"/>
                </a:gs>
                <a:gs pos="60000">
                  <a:srgbClr val="FF99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2F138E8-93D2-4FF8-9AF5-12AC3E4AFE01}"/>
                </a:ext>
              </a:extLst>
            </p:cNvPr>
            <p:cNvSpPr/>
            <p:nvPr/>
          </p:nvSpPr>
          <p:spPr>
            <a:xfrm rot="5400000">
              <a:off x="1621707" y="2556531"/>
              <a:ext cx="1631518" cy="1633442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>
              <a:gsLst>
                <a:gs pos="40000">
                  <a:srgbClr val="FF0066"/>
                </a:gs>
                <a:gs pos="80000">
                  <a:schemeClr val="bg1"/>
                </a:gs>
                <a:gs pos="60000">
                  <a:srgbClr val="FF99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683FD861-C1C1-447F-9CA5-79973CEF2132}"/>
                </a:ext>
              </a:extLst>
            </p:cNvPr>
            <p:cNvSpPr/>
            <p:nvPr/>
          </p:nvSpPr>
          <p:spPr>
            <a:xfrm>
              <a:off x="2437495" y="1740742"/>
              <a:ext cx="1631520" cy="1633442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>
              <a:gsLst>
                <a:gs pos="40000">
                  <a:srgbClr val="FF0066"/>
                </a:gs>
                <a:gs pos="80000">
                  <a:schemeClr val="bg1"/>
                </a:gs>
                <a:gs pos="60000">
                  <a:srgbClr val="FF99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A5C65A0D-9841-4164-8BC8-F2FD99647FC8}"/>
                </a:ext>
              </a:extLst>
            </p:cNvPr>
            <p:cNvSpPr/>
            <p:nvPr/>
          </p:nvSpPr>
          <p:spPr>
            <a:xfrm>
              <a:off x="2437495" y="3372319"/>
              <a:ext cx="1631520" cy="1633442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>
              <a:gsLst>
                <a:gs pos="40000">
                  <a:srgbClr val="FF0066"/>
                </a:gs>
                <a:gs pos="80000">
                  <a:schemeClr val="bg1"/>
                </a:gs>
                <a:gs pos="60000">
                  <a:srgbClr val="FF99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E13566C0-9079-4AE6-914B-FF2890DF3C03}"/>
                </a:ext>
              </a:extLst>
            </p:cNvPr>
            <p:cNvGrpSpPr/>
            <p:nvPr/>
          </p:nvGrpSpPr>
          <p:grpSpPr>
            <a:xfrm>
              <a:off x="2637709" y="2814387"/>
              <a:ext cx="1229226" cy="1229226"/>
              <a:chOff x="5222374" y="4425859"/>
              <a:chExt cx="1229226" cy="1229226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9E263851-1651-4FDD-96BC-7E3F2EDF6AFA}"/>
                  </a:ext>
                </a:extLst>
              </p:cNvPr>
              <p:cNvSpPr/>
              <p:nvPr/>
            </p:nvSpPr>
            <p:spPr>
              <a:xfrm>
                <a:off x="5222374" y="4425859"/>
                <a:ext cx="1229226" cy="1229226"/>
              </a:xfrm>
              <a:custGeom>
                <a:avLst/>
                <a:gdLst>
                  <a:gd name="connsiteX0" fmla="*/ 412938 w 825874"/>
                  <a:gd name="connsiteY0" fmla="*/ 0 h 825874"/>
                  <a:gd name="connsiteX1" fmla="*/ 483466 w 825874"/>
                  <a:gd name="connsiteY1" fmla="*/ 46749 h 825874"/>
                  <a:gd name="connsiteX2" fmla="*/ 483774 w 825874"/>
                  <a:gd name="connsiteY2" fmla="*/ 48276 h 825874"/>
                  <a:gd name="connsiteX3" fmla="*/ 484194 w 825874"/>
                  <a:gd name="connsiteY3" fmla="*/ 47651 h 825874"/>
                  <a:gd name="connsiteX4" fmla="*/ 567247 w 825874"/>
                  <a:gd name="connsiteY4" fmla="*/ 31470 h 825874"/>
                  <a:gd name="connsiteX5" fmla="*/ 614500 w 825874"/>
                  <a:gd name="connsiteY5" fmla="*/ 101660 h 825874"/>
                  <a:gd name="connsiteX6" fmla="*/ 612819 w 825874"/>
                  <a:gd name="connsiteY6" fmla="*/ 110231 h 825874"/>
                  <a:gd name="connsiteX7" fmla="*/ 622002 w 825874"/>
                  <a:gd name="connsiteY7" fmla="*/ 104133 h 825874"/>
                  <a:gd name="connsiteX8" fmla="*/ 650805 w 825874"/>
                  <a:gd name="connsiteY8" fmla="*/ 98528 h 825874"/>
                  <a:gd name="connsiteX9" fmla="*/ 704928 w 825874"/>
                  <a:gd name="connsiteY9" fmla="*/ 120947 h 825874"/>
                  <a:gd name="connsiteX10" fmla="*/ 721742 w 825874"/>
                  <a:gd name="connsiteY10" fmla="*/ 203874 h 825874"/>
                  <a:gd name="connsiteX11" fmla="*/ 718996 w 825874"/>
                  <a:gd name="connsiteY11" fmla="*/ 208010 h 825874"/>
                  <a:gd name="connsiteX12" fmla="*/ 720506 w 825874"/>
                  <a:gd name="connsiteY12" fmla="*/ 207715 h 825874"/>
                  <a:gd name="connsiteX13" fmla="*/ 790675 w 825874"/>
                  <a:gd name="connsiteY13" fmla="*/ 255000 h 825874"/>
                  <a:gd name="connsiteX14" fmla="*/ 774456 w 825874"/>
                  <a:gd name="connsiteY14" fmla="*/ 338045 h 825874"/>
                  <a:gd name="connsiteX15" fmla="*/ 770540 w 825874"/>
                  <a:gd name="connsiteY15" fmla="*/ 340677 h 825874"/>
                  <a:gd name="connsiteX16" fmla="*/ 779126 w 825874"/>
                  <a:gd name="connsiteY16" fmla="*/ 342410 h 825874"/>
                  <a:gd name="connsiteX17" fmla="*/ 825874 w 825874"/>
                  <a:gd name="connsiteY17" fmla="*/ 412937 h 825874"/>
                  <a:gd name="connsiteX18" fmla="*/ 779126 w 825874"/>
                  <a:gd name="connsiteY18" fmla="*/ 483464 h 825874"/>
                  <a:gd name="connsiteX19" fmla="*/ 770326 w 825874"/>
                  <a:gd name="connsiteY19" fmla="*/ 485241 h 825874"/>
                  <a:gd name="connsiteX20" fmla="*/ 774422 w 825874"/>
                  <a:gd name="connsiteY20" fmla="*/ 487996 h 825874"/>
                  <a:gd name="connsiteX21" fmla="*/ 790603 w 825874"/>
                  <a:gd name="connsiteY21" fmla="*/ 571048 h 825874"/>
                  <a:gd name="connsiteX22" fmla="*/ 720413 w 825874"/>
                  <a:gd name="connsiteY22" fmla="*/ 618301 h 825874"/>
                  <a:gd name="connsiteX23" fmla="*/ 719116 w 825874"/>
                  <a:gd name="connsiteY23" fmla="*/ 618046 h 825874"/>
                  <a:gd name="connsiteX24" fmla="*/ 721742 w 825874"/>
                  <a:gd name="connsiteY24" fmla="*/ 622001 h 825874"/>
                  <a:gd name="connsiteX25" fmla="*/ 704928 w 825874"/>
                  <a:gd name="connsiteY25" fmla="*/ 704928 h 825874"/>
                  <a:gd name="connsiteX26" fmla="*/ 622001 w 825874"/>
                  <a:gd name="connsiteY26" fmla="*/ 721742 h 825874"/>
                  <a:gd name="connsiteX27" fmla="*/ 612640 w 825874"/>
                  <a:gd name="connsiteY27" fmla="*/ 715525 h 825874"/>
                  <a:gd name="connsiteX28" fmla="*/ 614359 w 825874"/>
                  <a:gd name="connsiteY28" fmla="*/ 724308 h 825874"/>
                  <a:gd name="connsiteX29" fmla="*/ 567074 w 825874"/>
                  <a:gd name="connsiteY29" fmla="*/ 794477 h 825874"/>
                  <a:gd name="connsiteX30" fmla="*/ 484029 w 825874"/>
                  <a:gd name="connsiteY30" fmla="*/ 778258 h 825874"/>
                  <a:gd name="connsiteX31" fmla="*/ 483730 w 825874"/>
                  <a:gd name="connsiteY31" fmla="*/ 777814 h 825874"/>
                  <a:gd name="connsiteX32" fmla="*/ 483466 w 825874"/>
                  <a:gd name="connsiteY32" fmla="*/ 779126 h 825874"/>
                  <a:gd name="connsiteX33" fmla="*/ 412938 w 825874"/>
                  <a:gd name="connsiteY33" fmla="*/ 825874 h 825874"/>
                  <a:gd name="connsiteX34" fmla="*/ 342410 w 825874"/>
                  <a:gd name="connsiteY34" fmla="*/ 779126 h 825874"/>
                  <a:gd name="connsiteX35" fmla="*/ 340346 w 825874"/>
                  <a:gd name="connsiteY35" fmla="*/ 768904 h 825874"/>
                  <a:gd name="connsiteX36" fmla="*/ 334078 w 825874"/>
                  <a:gd name="connsiteY36" fmla="*/ 778223 h 825874"/>
                  <a:gd name="connsiteX37" fmla="*/ 251025 w 825874"/>
                  <a:gd name="connsiteY37" fmla="*/ 794405 h 825874"/>
                  <a:gd name="connsiteX38" fmla="*/ 203772 w 825874"/>
                  <a:gd name="connsiteY38" fmla="*/ 724215 h 825874"/>
                  <a:gd name="connsiteX39" fmla="*/ 204314 w 825874"/>
                  <a:gd name="connsiteY39" fmla="*/ 721449 h 825874"/>
                  <a:gd name="connsiteX40" fmla="*/ 203874 w 825874"/>
                  <a:gd name="connsiteY40" fmla="*/ 721742 h 825874"/>
                  <a:gd name="connsiteX41" fmla="*/ 120947 w 825874"/>
                  <a:gd name="connsiteY41" fmla="*/ 704928 h 825874"/>
                  <a:gd name="connsiteX42" fmla="*/ 104133 w 825874"/>
                  <a:gd name="connsiteY42" fmla="*/ 622001 h 825874"/>
                  <a:gd name="connsiteX43" fmla="*/ 108016 w 825874"/>
                  <a:gd name="connsiteY43" fmla="*/ 616154 h 825874"/>
                  <a:gd name="connsiteX44" fmla="*/ 97765 w 825874"/>
                  <a:gd name="connsiteY44" fmla="*/ 618159 h 825874"/>
                  <a:gd name="connsiteX45" fmla="*/ 27596 w 825874"/>
                  <a:gd name="connsiteY45" fmla="*/ 570875 h 825874"/>
                  <a:gd name="connsiteX46" fmla="*/ 43815 w 825874"/>
                  <a:gd name="connsiteY46" fmla="*/ 487829 h 825874"/>
                  <a:gd name="connsiteX47" fmla="*/ 49487 w 825874"/>
                  <a:gd name="connsiteY47" fmla="*/ 484018 h 825874"/>
                  <a:gd name="connsiteX48" fmla="*/ 46749 w 825874"/>
                  <a:gd name="connsiteY48" fmla="*/ 483464 h 825874"/>
                  <a:gd name="connsiteX49" fmla="*/ 0 w 825874"/>
                  <a:gd name="connsiteY49" fmla="*/ 412937 h 825874"/>
                  <a:gd name="connsiteX50" fmla="*/ 46749 w 825874"/>
                  <a:gd name="connsiteY50" fmla="*/ 342410 h 825874"/>
                  <a:gd name="connsiteX51" fmla="*/ 49699 w 825874"/>
                  <a:gd name="connsiteY51" fmla="*/ 341815 h 825874"/>
                  <a:gd name="connsiteX52" fmla="*/ 43849 w 825874"/>
                  <a:gd name="connsiteY52" fmla="*/ 337879 h 825874"/>
                  <a:gd name="connsiteX53" fmla="*/ 27667 w 825874"/>
                  <a:gd name="connsiteY53" fmla="*/ 254827 h 825874"/>
                  <a:gd name="connsiteX54" fmla="*/ 97858 w 825874"/>
                  <a:gd name="connsiteY54" fmla="*/ 207574 h 825874"/>
                  <a:gd name="connsiteX55" fmla="*/ 107897 w 825874"/>
                  <a:gd name="connsiteY55" fmla="*/ 209544 h 825874"/>
                  <a:gd name="connsiteX56" fmla="*/ 104133 w 825874"/>
                  <a:gd name="connsiteY56" fmla="*/ 203874 h 825874"/>
                  <a:gd name="connsiteX57" fmla="*/ 120947 w 825874"/>
                  <a:gd name="connsiteY57" fmla="*/ 120947 h 825874"/>
                  <a:gd name="connsiteX58" fmla="*/ 175070 w 825874"/>
                  <a:gd name="connsiteY58" fmla="*/ 98528 h 825874"/>
                  <a:gd name="connsiteX59" fmla="*/ 203873 w 825874"/>
                  <a:gd name="connsiteY59" fmla="*/ 104133 h 825874"/>
                  <a:gd name="connsiteX60" fmla="*/ 204496 w 825874"/>
                  <a:gd name="connsiteY60" fmla="*/ 104547 h 825874"/>
                  <a:gd name="connsiteX61" fmla="*/ 203913 w 825874"/>
                  <a:gd name="connsiteY61" fmla="*/ 101567 h 825874"/>
                  <a:gd name="connsiteX62" fmla="*/ 251198 w 825874"/>
                  <a:gd name="connsiteY62" fmla="*/ 31398 h 825874"/>
                  <a:gd name="connsiteX63" fmla="*/ 334243 w 825874"/>
                  <a:gd name="connsiteY63" fmla="*/ 47617 h 825874"/>
                  <a:gd name="connsiteX64" fmla="*/ 340389 w 825874"/>
                  <a:gd name="connsiteY64" fmla="*/ 56762 h 825874"/>
                  <a:gd name="connsiteX65" fmla="*/ 342410 w 825874"/>
                  <a:gd name="connsiteY65" fmla="*/ 46749 h 825874"/>
                  <a:gd name="connsiteX66" fmla="*/ 412938 w 825874"/>
                  <a:gd name="connsiteY66" fmla="*/ 0 h 82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25874" h="825874">
                    <a:moveTo>
                      <a:pt x="412938" y="0"/>
                    </a:moveTo>
                    <a:cubicBezTo>
                      <a:pt x="444643" y="0"/>
                      <a:pt x="471846" y="19277"/>
                      <a:pt x="483466" y="46749"/>
                    </a:cubicBezTo>
                    <a:lnTo>
                      <a:pt x="483774" y="48276"/>
                    </a:lnTo>
                    <a:lnTo>
                      <a:pt x="484194" y="47651"/>
                    </a:lnTo>
                    <a:cubicBezTo>
                      <a:pt x="505447" y="26722"/>
                      <a:pt x="537958" y="19330"/>
                      <a:pt x="567247" y="31470"/>
                    </a:cubicBezTo>
                    <a:cubicBezTo>
                      <a:pt x="596536" y="43609"/>
                      <a:pt x="614285" y="71833"/>
                      <a:pt x="614500" y="101660"/>
                    </a:cubicBezTo>
                    <a:lnTo>
                      <a:pt x="612819" y="110231"/>
                    </a:lnTo>
                    <a:lnTo>
                      <a:pt x="622002" y="104133"/>
                    </a:lnTo>
                    <a:cubicBezTo>
                      <a:pt x="631215" y="100397"/>
                      <a:pt x="641010" y="98528"/>
                      <a:pt x="650805" y="98528"/>
                    </a:cubicBezTo>
                    <a:cubicBezTo>
                      <a:pt x="670393" y="98528"/>
                      <a:pt x="689982" y="106002"/>
                      <a:pt x="704928" y="120947"/>
                    </a:cubicBezTo>
                    <a:cubicBezTo>
                      <a:pt x="727347" y="143366"/>
                      <a:pt x="732952" y="176232"/>
                      <a:pt x="721742" y="203874"/>
                    </a:cubicBezTo>
                    <a:lnTo>
                      <a:pt x="718996" y="208010"/>
                    </a:lnTo>
                    <a:lnTo>
                      <a:pt x="720506" y="207715"/>
                    </a:lnTo>
                    <a:cubicBezTo>
                      <a:pt x="750334" y="207944"/>
                      <a:pt x="778549" y="225706"/>
                      <a:pt x="790675" y="255000"/>
                    </a:cubicBezTo>
                    <a:cubicBezTo>
                      <a:pt x="802802" y="284294"/>
                      <a:pt x="795395" y="316802"/>
                      <a:pt x="774456" y="338045"/>
                    </a:cubicBezTo>
                    <a:lnTo>
                      <a:pt x="770540" y="340677"/>
                    </a:lnTo>
                    <a:lnTo>
                      <a:pt x="779126" y="342410"/>
                    </a:lnTo>
                    <a:cubicBezTo>
                      <a:pt x="806598" y="354030"/>
                      <a:pt x="825874" y="381233"/>
                      <a:pt x="825874" y="412937"/>
                    </a:cubicBezTo>
                    <a:cubicBezTo>
                      <a:pt x="825874" y="444642"/>
                      <a:pt x="806598" y="471845"/>
                      <a:pt x="779126" y="483464"/>
                    </a:cubicBezTo>
                    <a:lnTo>
                      <a:pt x="770326" y="485241"/>
                    </a:lnTo>
                    <a:lnTo>
                      <a:pt x="774422" y="487996"/>
                    </a:lnTo>
                    <a:cubicBezTo>
                      <a:pt x="795351" y="509249"/>
                      <a:pt x="802743" y="541759"/>
                      <a:pt x="790603" y="571048"/>
                    </a:cubicBezTo>
                    <a:cubicBezTo>
                      <a:pt x="778464" y="600336"/>
                      <a:pt x="750241" y="618085"/>
                      <a:pt x="720413" y="618301"/>
                    </a:cubicBezTo>
                    <a:lnTo>
                      <a:pt x="719116" y="618046"/>
                    </a:lnTo>
                    <a:lnTo>
                      <a:pt x="721742" y="622001"/>
                    </a:lnTo>
                    <a:cubicBezTo>
                      <a:pt x="732951" y="649643"/>
                      <a:pt x="727346" y="682509"/>
                      <a:pt x="704928" y="704928"/>
                    </a:cubicBezTo>
                    <a:cubicBezTo>
                      <a:pt x="682509" y="727346"/>
                      <a:pt x="649643" y="732951"/>
                      <a:pt x="622001" y="721742"/>
                    </a:cubicBezTo>
                    <a:lnTo>
                      <a:pt x="612640" y="715525"/>
                    </a:lnTo>
                    <a:lnTo>
                      <a:pt x="614359" y="724308"/>
                    </a:lnTo>
                    <a:cubicBezTo>
                      <a:pt x="614130" y="754135"/>
                      <a:pt x="596368" y="782351"/>
                      <a:pt x="567074" y="794477"/>
                    </a:cubicBezTo>
                    <a:cubicBezTo>
                      <a:pt x="537779" y="806603"/>
                      <a:pt x="505272" y="799197"/>
                      <a:pt x="484029" y="778258"/>
                    </a:cubicBezTo>
                    <a:lnTo>
                      <a:pt x="483730" y="777814"/>
                    </a:lnTo>
                    <a:lnTo>
                      <a:pt x="483466" y="779126"/>
                    </a:lnTo>
                    <a:cubicBezTo>
                      <a:pt x="471846" y="806598"/>
                      <a:pt x="444643" y="825874"/>
                      <a:pt x="412938" y="825874"/>
                    </a:cubicBezTo>
                    <a:cubicBezTo>
                      <a:pt x="381233" y="825874"/>
                      <a:pt x="354030" y="806598"/>
                      <a:pt x="342410" y="779126"/>
                    </a:cubicBezTo>
                    <a:lnTo>
                      <a:pt x="340346" y="768904"/>
                    </a:lnTo>
                    <a:lnTo>
                      <a:pt x="334078" y="778223"/>
                    </a:lnTo>
                    <a:cubicBezTo>
                      <a:pt x="312824" y="799153"/>
                      <a:pt x="280314" y="806545"/>
                      <a:pt x="251025" y="794405"/>
                    </a:cubicBezTo>
                    <a:cubicBezTo>
                      <a:pt x="221736" y="782265"/>
                      <a:pt x="203987" y="754042"/>
                      <a:pt x="203772" y="724215"/>
                    </a:cubicBezTo>
                    <a:lnTo>
                      <a:pt x="204314" y="721449"/>
                    </a:lnTo>
                    <a:lnTo>
                      <a:pt x="203874" y="721742"/>
                    </a:lnTo>
                    <a:cubicBezTo>
                      <a:pt x="176232" y="732951"/>
                      <a:pt x="143366" y="727346"/>
                      <a:pt x="120947" y="704928"/>
                    </a:cubicBezTo>
                    <a:cubicBezTo>
                      <a:pt x="98528" y="682508"/>
                      <a:pt x="92924" y="649643"/>
                      <a:pt x="104133" y="622001"/>
                    </a:cubicBezTo>
                    <a:lnTo>
                      <a:pt x="108016" y="616154"/>
                    </a:lnTo>
                    <a:lnTo>
                      <a:pt x="97765" y="618159"/>
                    </a:lnTo>
                    <a:cubicBezTo>
                      <a:pt x="67937" y="617931"/>
                      <a:pt x="39722" y="600169"/>
                      <a:pt x="27596" y="570875"/>
                    </a:cubicBezTo>
                    <a:cubicBezTo>
                      <a:pt x="15469" y="541580"/>
                      <a:pt x="22876" y="509073"/>
                      <a:pt x="43815" y="487829"/>
                    </a:cubicBezTo>
                    <a:lnTo>
                      <a:pt x="49487" y="484018"/>
                    </a:lnTo>
                    <a:lnTo>
                      <a:pt x="46749" y="483464"/>
                    </a:lnTo>
                    <a:cubicBezTo>
                      <a:pt x="19277" y="471845"/>
                      <a:pt x="0" y="444642"/>
                      <a:pt x="0" y="412937"/>
                    </a:cubicBezTo>
                    <a:cubicBezTo>
                      <a:pt x="0" y="381233"/>
                      <a:pt x="19277" y="354030"/>
                      <a:pt x="46749" y="342410"/>
                    </a:cubicBezTo>
                    <a:lnTo>
                      <a:pt x="49699" y="341815"/>
                    </a:lnTo>
                    <a:lnTo>
                      <a:pt x="43849" y="337879"/>
                    </a:lnTo>
                    <a:cubicBezTo>
                      <a:pt x="22919" y="316626"/>
                      <a:pt x="15528" y="284115"/>
                      <a:pt x="27667" y="254827"/>
                    </a:cubicBezTo>
                    <a:cubicBezTo>
                      <a:pt x="39806" y="225538"/>
                      <a:pt x="68030" y="207790"/>
                      <a:pt x="97858" y="207574"/>
                    </a:cubicBezTo>
                    <a:lnTo>
                      <a:pt x="107897" y="209544"/>
                    </a:lnTo>
                    <a:lnTo>
                      <a:pt x="104133" y="203874"/>
                    </a:lnTo>
                    <a:cubicBezTo>
                      <a:pt x="92923" y="176231"/>
                      <a:pt x="98528" y="143366"/>
                      <a:pt x="120947" y="120947"/>
                    </a:cubicBezTo>
                    <a:cubicBezTo>
                      <a:pt x="135893" y="106002"/>
                      <a:pt x="155481" y="98528"/>
                      <a:pt x="175070" y="98528"/>
                    </a:cubicBezTo>
                    <a:cubicBezTo>
                      <a:pt x="184865" y="98528"/>
                      <a:pt x="194659" y="100397"/>
                      <a:pt x="203873" y="104133"/>
                    </a:cubicBezTo>
                    <a:lnTo>
                      <a:pt x="204496" y="104547"/>
                    </a:lnTo>
                    <a:lnTo>
                      <a:pt x="203913" y="101567"/>
                    </a:lnTo>
                    <a:cubicBezTo>
                      <a:pt x="204142" y="71739"/>
                      <a:pt x="221904" y="43524"/>
                      <a:pt x="251198" y="31398"/>
                    </a:cubicBezTo>
                    <a:cubicBezTo>
                      <a:pt x="280492" y="19271"/>
                      <a:pt x="313000" y="26678"/>
                      <a:pt x="334243" y="47617"/>
                    </a:cubicBezTo>
                    <a:lnTo>
                      <a:pt x="340389" y="56762"/>
                    </a:lnTo>
                    <a:lnTo>
                      <a:pt x="342410" y="46749"/>
                    </a:lnTo>
                    <a:cubicBezTo>
                      <a:pt x="354030" y="19277"/>
                      <a:pt x="381233" y="0"/>
                      <a:pt x="412938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C000"/>
                  </a:gs>
                  <a:gs pos="80000">
                    <a:schemeClr val="bg1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C5FFB604-AFE8-467C-9D35-AFA3EBE92DED}"/>
                  </a:ext>
                </a:extLst>
              </p:cNvPr>
              <p:cNvSpPr/>
              <p:nvPr/>
            </p:nvSpPr>
            <p:spPr>
              <a:xfrm>
                <a:off x="5346326" y="4541810"/>
                <a:ext cx="997324" cy="997324"/>
              </a:xfrm>
              <a:custGeom>
                <a:avLst/>
                <a:gdLst>
                  <a:gd name="connsiteX0" fmla="*/ 412938 w 825874"/>
                  <a:gd name="connsiteY0" fmla="*/ 0 h 825874"/>
                  <a:gd name="connsiteX1" fmla="*/ 483466 w 825874"/>
                  <a:gd name="connsiteY1" fmla="*/ 46749 h 825874"/>
                  <a:gd name="connsiteX2" fmla="*/ 483774 w 825874"/>
                  <a:gd name="connsiteY2" fmla="*/ 48276 h 825874"/>
                  <a:gd name="connsiteX3" fmla="*/ 484194 w 825874"/>
                  <a:gd name="connsiteY3" fmla="*/ 47651 h 825874"/>
                  <a:gd name="connsiteX4" fmla="*/ 567247 w 825874"/>
                  <a:gd name="connsiteY4" fmla="*/ 31470 h 825874"/>
                  <a:gd name="connsiteX5" fmla="*/ 614500 w 825874"/>
                  <a:gd name="connsiteY5" fmla="*/ 101660 h 825874"/>
                  <a:gd name="connsiteX6" fmla="*/ 612819 w 825874"/>
                  <a:gd name="connsiteY6" fmla="*/ 110231 h 825874"/>
                  <a:gd name="connsiteX7" fmla="*/ 622002 w 825874"/>
                  <a:gd name="connsiteY7" fmla="*/ 104133 h 825874"/>
                  <a:gd name="connsiteX8" fmla="*/ 650805 w 825874"/>
                  <a:gd name="connsiteY8" fmla="*/ 98528 h 825874"/>
                  <a:gd name="connsiteX9" fmla="*/ 704928 w 825874"/>
                  <a:gd name="connsiteY9" fmla="*/ 120947 h 825874"/>
                  <a:gd name="connsiteX10" fmla="*/ 721742 w 825874"/>
                  <a:gd name="connsiteY10" fmla="*/ 203874 h 825874"/>
                  <a:gd name="connsiteX11" fmla="*/ 718996 w 825874"/>
                  <a:gd name="connsiteY11" fmla="*/ 208010 h 825874"/>
                  <a:gd name="connsiteX12" fmla="*/ 720506 w 825874"/>
                  <a:gd name="connsiteY12" fmla="*/ 207715 h 825874"/>
                  <a:gd name="connsiteX13" fmla="*/ 790675 w 825874"/>
                  <a:gd name="connsiteY13" fmla="*/ 255000 h 825874"/>
                  <a:gd name="connsiteX14" fmla="*/ 774456 w 825874"/>
                  <a:gd name="connsiteY14" fmla="*/ 338045 h 825874"/>
                  <a:gd name="connsiteX15" fmla="*/ 770540 w 825874"/>
                  <a:gd name="connsiteY15" fmla="*/ 340677 h 825874"/>
                  <a:gd name="connsiteX16" fmla="*/ 779126 w 825874"/>
                  <a:gd name="connsiteY16" fmla="*/ 342410 h 825874"/>
                  <a:gd name="connsiteX17" fmla="*/ 825874 w 825874"/>
                  <a:gd name="connsiteY17" fmla="*/ 412937 h 825874"/>
                  <a:gd name="connsiteX18" fmla="*/ 779126 w 825874"/>
                  <a:gd name="connsiteY18" fmla="*/ 483464 h 825874"/>
                  <a:gd name="connsiteX19" fmla="*/ 770326 w 825874"/>
                  <a:gd name="connsiteY19" fmla="*/ 485241 h 825874"/>
                  <a:gd name="connsiteX20" fmla="*/ 774422 w 825874"/>
                  <a:gd name="connsiteY20" fmla="*/ 487996 h 825874"/>
                  <a:gd name="connsiteX21" fmla="*/ 790603 w 825874"/>
                  <a:gd name="connsiteY21" fmla="*/ 571048 h 825874"/>
                  <a:gd name="connsiteX22" fmla="*/ 720413 w 825874"/>
                  <a:gd name="connsiteY22" fmla="*/ 618301 h 825874"/>
                  <a:gd name="connsiteX23" fmla="*/ 719116 w 825874"/>
                  <a:gd name="connsiteY23" fmla="*/ 618046 h 825874"/>
                  <a:gd name="connsiteX24" fmla="*/ 721742 w 825874"/>
                  <a:gd name="connsiteY24" fmla="*/ 622001 h 825874"/>
                  <a:gd name="connsiteX25" fmla="*/ 704928 w 825874"/>
                  <a:gd name="connsiteY25" fmla="*/ 704928 h 825874"/>
                  <a:gd name="connsiteX26" fmla="*/ 622001 w 825874"/>
                  <a:gd name="connsiteY26" fmla="*/ 721742 h 825874"/>
                  <a:gd name="connsiteX27" fmla="*/ 612640 w 825874"/>
                  <a:gd name="connsiteY27" fmla="*/ 715525 h 825874"/>
                  <a:gd name="connsiteX28" fmla="*/ 614359 w 825874"/>
                  <a:gd name="connsiteY28" fmla="*/ 724308 h 825874"/>
                  <a:gd name="connsiteX29" fmla="*/ 567074 w 825874"/>
                  <a:gd name="connsiteY29" fmla="*/ 794477 h 825874"/>
                  <a:gd name="connsiteX30" fmla="*/ 484029 w 825874"/>
                  <a:gd name="connsiteY30" fmla="*/ 778258 h 825874"/>
                  <a:gd name="connsiteX31" fmla="*/ 483730 w 825874"/>
                  <a:gd name="connsiteY31" fmla="*/ 777814 h 825874"/>
                  <a:gd name="connsiteX32" fmla="*/ 483466 w 825874"/>
                  <a:gd name="connsiteY32" fmla="*/ 779126 h 825874"/>
                  <a:gd name="connsiteX33" fmla="*/ 412938 w 825874"/>
                  <a:gd name="connsiteY33" fmla="*/ 825874 h 825874"/>
                  <a:gd name="connsiteX34" fmla="*/ 342410 w 825874"/>
                  <a:gd name="connsiteY34" fmla="*/ 779126 h 825874"/>
                  <a:gd name="connsiteX35" fmla="*/ 340346 w 825874"/>
                  <a:gd name="connsiteY35" fmla="*/ 768904 h 825874"/>
                  <a:gd name="connsiteX36" fmla="*/ 334078 w 825874"/>
                  <a:gd name="connsiteY36" fmla="*/ 778223 h 825874"/>
                  <a:gd name="connsiteX37" fmla="*/ 251025 w 825874"/>
                  <a:gd name="connsiteY37" fmla="*/ 794405 h 825874"/>
                  <a:gd name="connsiteX38" fmla="*/ 203772 w 825874"/>
                  <a:gd name="connsiteY38" fmla="*/ 724215 h 825874"/>
                  <a:gd name="connsiteX39" fmla="*/ 204314 w 825874"/>
                  <a:gd name="connsiteY39" fmla="*/ 721449 h 825874"/>
                  <a:gd name="connsiteX40" fmla="*/ 203874 w 825874"/>
                  <a:gd name="connsiteY40" fmla="*/ 721742 h 825874"/>
                  <a:gd name="connsiteX41" fmla="*/ 120947 w 825874"/>
                  <a:gd name="connsiteY41" fmla="*/ 704928 h 825874"/>
                  <a:gd name="connsiteX42" fmla="*/ 104133 w 825874"/>
                  <a:gd name="connsiteY42" fmla="*/ 622001 h 825874"/>
                  <a:gd name="connsiteX43" fmla="*/ 108016 w 825874"/>
                  <a:gd name="connsiteY43" fmla="*/ 616154 h 825874"/>
                  <a:gd name="connsiteX44" fmla="*/ 97765 w 825874"/>
                  <a:gd name="connsiteY44" fmla="*/ 618159 h 825874"/>
                  <a:gd name="connsiteX45" fmla="*/ 27596 w 825874"/>
                  <a:gd name="connsiteY45" fmla="*/ 570875 h 825874"/>
                  <a:gd name="connsiteX46" fmla="*/ 43815 w 825874"/>
                  <a:gd name="connsiteY46" fmla="*/ 487829 h 825874"/>
                  <a:gd name="connsiteX47" fmla="*/ 49487 w 825874"/>
                  <a:gd name="connsiteY47" fmla="*/ 484018 h 825874"/>
                  <a:gd name="connsiteX48" fmla="*/ 46749 w 825874"/>
                  <a:gd name="connsiteY48" fmla="*/ 483464 h 825874"/>
                  <a:gd name="connsiteX49" fmla="*/ 0 w 825874"/>
                  <a:gd name="connsiteY49" fmla="*/ 412937 h 825874"/>
                  <a:gd name="connsiteX50" fmla="*/ 46749 w 825874"/>
                  <a:gd name="connsiteY50" fmla="*/ 342410 h 825874"/>
                  <a:gd name="connsiteX51" fmla="*/ 49699 w 825874"/>
                  <a:gd name="connsiteY51" fmla="*/ 341815 h 825874"/>
                  <a:gd name="connsiteX52" fmla="*/ 43849 w 825874"/>
                  <a:gd name="connsiteY52" fmla="*/ 337879 h 825874"/>
                  <a:gd name="connsiteX53" fmla="*/ 27667 w 825874"/>
                  <a:gd name="connsiteY53" fmla="*/ 254827 h 825874"/>
                  <a:gd name="connsiteX54" fmla="*/ 97858 w 825874"/>
                  <a:gd name="connsiteY54" fmla="*/ 207574 h 825874"/>
                  <a:gd name="connsiteX55" fmla="*/ 107897 w 825874"/>
                  <a:gd name="connsiteY55" fmla="*/ 209544 h 825874"/>
                  <a:gd name="connsiteX56" fmla="*/ 104133 w 825874"/>
                  <a:gd name="connsiteY56" fmla="*/ 203874 h 825874"/>
                  <a:gd name="connsiteX57" fmla="*/ 120947 w 825874"/>
                  <a:gd name="connsiteY57" fmla="*/ 120947 h 825874"/>
                  <a:gd name="connsiteX58" fmla="*/ 175070 w 825874"/>
                  <a:gd name="connsiteY58" fmla="*/ 98528 h 825874"/>
                  <a:gd name="connsiteX59" fmla="*/ 203873 w 825874"/>
                  <a:gd name="connsiteY59" fmla="*/ 104133 h 825874"/>
                  <a:gd name="connsiteX60" fmla="*/ 204496 w 825874"/>
                  <a:gd name="connsiteY60" fmla="*/ 104547 h 825874"/>
                  <a:gd name="connsiteX61" fmla="*/ 203913 w 825874"/>
                  <a:gd name="connsiteY61" fmla="*/ 101567 h 825874"/>
                  <a:gd name="connsiteX62" fmla="*/ 251198 w 825874"/>
                  <a:gd name="connsiteY62" fmla="*/ 31398 h 825874"/>
                  <a:gd name="connsiteX63" fmla="*/ 334243 w 825874"/>
                  <a:gd name="connsiteY63" fmla="*/ 47617 h 825874"/>
                  <a:gd name="connsiteX64" fmla="*/ 340389 w 825874"/>
                  <a:gd name="connsiteY64" fmla="*/ 56762 h 825874"/>
                  <a:gd name="connsiteX65" fmla="*/ 342410 w 825874"/>
                  <a:gd name="connsiteY65" fmla="*/ 46749 h 825874"/>
                  <a:gd name="connsiteX66" fmla="*/ 412938 w 825874"/>
                  <a:gd name="connsiteY66" fmla="*/ 0 h 82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25874" h="825874">
                    <a:moveTo>
                      <a:pt x="412938" y="0"/>
                    </a:moveTo>
                    <a:cubicBezTo>
                      <a:pt x="444643" y="0"/>
                      <a:pt x="471846" y="19277"/>
                      <a:pt x="483466" y="46749"/>
                    </a:cubicBezTo>
                    <a:lnTo>
                      <a:pt x="483774" y="48276"/>
                    </a:lnTo>
                    <a:lnTo>
                      <a:pt x="484194" y="47651"/>
                    </a:lnTo>
                    <a:cubicBezTo>
                      <a:pt x="505447" y="26722"/>
                      <a:pt x="537958" y="19330"/>
                      <a:pt x="567247" y="31470"/>
                    </a:cubicBezTo>
                    <a:cubicBezTo>
                      <a:pt x="596536" y="43609"/>
                      <a:pt x="614285" y="71833"/>
                      <a:pt x="614500" y="101660"/>
                    </a:cubicBezTo>
                    <a:lnTo>
                      <a:pt x="612819" y="110231"/>
                    </a:lnTo>
                    <a:lnTo>
                      <a:pt x="622002" y="104133"/>
                    </a:lnTo>
                    <a:cubicBezTo>
                      <a:pt x="631215" y="100397"/>
                      <a:pt x="641010" y="98528"/>
                      <a:pt x="650805" y="98528"/>
                    </a:cubicBezTo>
                    <a:cubicBezTo>
                      <a:pt x="670393" y="98528"/>
                      <a:pt x="689982" y="106002"/>
                      <a:pt x="704928" y="120947"/>
                    </a:cubicBezTo>
                    <a:cubicBezTo>
                      <a:pt x="727347" y="143366"/>
                      <a:pt x="732952" y="176232"/>
                      <a:pt x="721742" y="203874"/>
                    </a:cubicBezTo>
                    <a:lnTo>
                      <a:pt x="718996" y="208010"/>
                    </a:lnTo>
                    <a:lnTo>
                      <a:pt x="720506" y="207715"/>
                    </a:lnTo>
                    <a:cubicBezTo>
                      <a:pt x="750334" y="207944"/>
                      <a:pt x="778549" y="225706"/>
                      <a:pt x="790675" y="255000"/>
                    </a:cubicBezTo>
                    <a:cubicBezTo>
                      <a:pt x="802802" y="284294"/>
                      <a:pt x="795395" y="316802"/>
                      <a:pt x="774456" y="338045"/>
                    </a:cubicBezTo>
                    <a:lnTo>
                      <a:pt x="770540" y="340677"/>
                    </a:lnTo>
                    <a:lnTo>
                      <a:pt x="779126" y="342410"/>
                    </a:lnTo>
                    <a:cubicBezTo>
                      <a:pt x="806598" y="354030"/>
                      <a:pt x="825874" y="381233"/>
                      <a:pt x="825874" y="412937"/>
                    </a:cubicBezTo>
                    <a:cubicBezTo>
                      <a:pt x="825874" y="444642"/>
                      <a:pt x="806598" y="471845"/>
                      <a:pt x="779126" y="483464"/>
                    </a:cubicBezTo>
                    <a:lnTo>
                      <a:pt x="770326" y="485241"/>
                    </a:lnTo>
                    <a:lnTo>
                      <a:pt x="774422" y="487996"/>
                    </a:lnTo>
                    <a:cubicBezTo>
                      <a:pt x="795351" y="509249"/>
                      <a:pt x="802743" y="541759"/>
                      <a:pt x="790603" y="571048"/>
                    </a:cubicBezTo>
                    <a:cubicBezTo>
                      <a:pt x="778464" y="600336"/>
                      <a:pt x="750241" y="618085"/>
                      <a:pt x="720413" y="618301"/>
                    </a:cubicBezTo>
                    <a:lnTo>
                      <a:pt x="719116" y="618046"/>
                    </a:lnTo>
                    <a:lnTo>
                      <a:pt x="721742" y="622001"/>
                    </a:lnTo>
                    <a:cubicBezTo>
                      <a:pt x="732951" y="649643"/>
                      <a:pt x="727346" y="682509"/>
                      <a:pt x="704928" y="704928"/>
                    </a:cubicBezTo>
                    <a:cubicBezTo>
                      <a:pt x="682509" y="727346"/>
                      <a:pt x="649643" y="732951"/>
                      <a:pt x="622001" y="721742"/>
                    </a:cubicBezTo>
                    <a:lnTo>
                      <a:pt x="612640" y="715525"/>
                    </a:lnTo>
                    <a:lnTo>
                      <a:pt x="614359" y="724308"/>
                    </a:lnTo>
                    <a:cubicBezTo>
                      <a:pt x="614130" y="754135"/>
                      <a:pt x="596368" y="782351"/>
                      <a:pt x="567074" y="794477"/>
                    </a:cubicBezTo>
                    <a:cubicBezTo>
                      <a:pt x="537779" y="806603"/>
                      <a:pt x="505272" y="799197"/>
                      <a:pt x="484029" y="778258"/>
                    </a:cubicBezTo>
                    <a:lnTo>
                      <a:pt x="483730" y="777814"/>
                    </a:lnTo>
                    <a:lnTo>
                      <a:pt x="483466" y="779126"/>
                    </a:lnTo>
                    <a:cubicBezTo>
                      <a:pt x="471846" y="806598"/>
                      <a:pt x="444643" y="825874"/>
                      <a:pt x="412938" y="825874"/>
                    </a:cubicBezTo>
                    <a:cubicBezTo>
                      <a:pt x="381233" y="825874"/>
                      <a:pt x="354030" y="806598"/>
                      <a:pt x="342410" y="779126"/>
                    </a:cubicBezTo>
                    <a:lnTo>
                      <a:pt x="340346" y="768904"/>
                    </a:lnTo>
                    <a:lnTo>
                      <a:pt x="334078" y="778223"/>
                    </a:lnTo>
                    <a:cubicBezTo>
                      <a:pt x="312824" y="799153"/>
                      <a:pt x="280314" y="806545"/>
                      <a:pt x="251025" y="794405"/>
                    </a:cubicBezTo>
                    <a:cubicBezTo>
                      <a:pt x="221736" y="782265"/>
                      <a:pt x="203987" y="754042"/>
                      <a:pt x="203772" y="724215"/>
                    </a:cubicBezTo>
                    <a:lnTo>
                      <a:pt x="204314" y="721449"/>
                    </a:lnTo>
                    <a:lnTo>
                      <a:pt x="203874" y="721742"/>
                    </a:lnTo>
                    <a:cubicBezTo>
                      <a:pt x="176232" y="732951"/>
                      <a:pt x="143366" y="727346"/>
                      <a:pt x="120947" y="704928"/>
                    </a:cubicBezTo>
                    <a:cubicBezTo>
                      <a:pt x="98528" y="682508"/>
                      <a:pt x="92924" y="649643"/>
                      <a:pt x="104133" y="622001"/>
                    </a:cubicBezTo>
                    <a:lnTo>
                      <a:pt x="108016" y="616154"/>
                    </a:lnTo>
                    <a:lnTo>
                      <a:pt x="97765" y="618159"/>
                    </a:lnTo>
                    <a:cubicBezTo>
                      <a:pt x="67937" y="617931"/>
                      <a:pt x="39722" y="600169"/>
                      <a:pt x="27596" y="570875"/>
                    </a:cubicBezTo>
                    <a:cubicBezTo>
                      <a:pt x="15469" y="541580"/>
                      <a:pt x="22876" y="509073"/>
                      <a:pt x="43815" y="487829"/>
                    </a:cubicBezTo>
                    <a:lnTo>
                      <a:pt x="49487" y="484018"/>
                    </a:lnTo>
                    <a:lnTo>
                      <a:pt x="46749" y="483464"/>
                    </a:lnTo>
                    <a:cubicBezTo>
                      <a:pt x="19277" y="471845"/>
                      <a:pt x="0" y="444642"/>
                      <a:pt x="0" y="412937"/>
                    </a:cubicBezTo>
                    <a:cubicBezTo>
                      <a:pt x="0" y="381233"/>
                      <a:pt x="19277" y="354030"/>
                      <a:pt x="46749" y="342410"/>
                    </a:cubicBezTo>
                    <a:lnTo>
                      <a:pt x="49699" y="341815"/>
                    </a:lnTo>
                    <a:lnTo>
                      <a:pt x="43849" y="337879"/>
                    </a:lnTo>
                    <a:cubicBezTo>
                      <a:pt x="22919" y="316626"/>
                      <a:pt x="15528" y="284115"/>
                      <a:pt x="27667" y="254827"/>
                    </a:cubicBezTo>
                    <a:cubicBezTo>
                      <a:pt x="39806" y="225538"/>
                      <a:pt x="68030" y="207790"/>
                      <a:pt x="97858" y="207574"/>
                    </a:cubicBezTo>
                    <a:lnTo>
                      <a:pt x="107897" y="209544"/>
                    </a:lnTo>
                    <a:lnTo>
                      <a:pt x="104133" y="203874"/>
                    </a:lnTo>
                    <a:cubicBezTo>
                      <a:pt x="92923" y="176231"/>
                      <a:pt x="98528" y="143366"/>
                      <a:pt x="120947" y="120947"/>
                    </a:cubicBezTo>
                    <a:cubicBezTo>
                      <a:pt x="135893" y="106002"/>
                      <a:pt x="155481" y="98528"/>
                      <a:pt x="175070" y="98528"/>
                    </a:cubicBezTo>
                    <a:cubicBezTo>
                      <a:pt x="184865" y="98528"/>
                      <a:pt x="194659" y="100397"/>
                      <a:pt x="203873" y="104133"/>
                    </a:cubicBezTo>
                    <a:lnTo>
                      <a:pt x="204496" y="104547"/>
                    </a:lnTo>
                    <a:lnTo>
                      <a:pt x="203913" y="101567"/>
                    </a:lnTo>
                    <a:cubicBezTo>
                      <a:pt x="204142" y="71739"/>
                      <a:pt x="221904" y="43524"/>
                      <a:pt x="251198" y="31398"/>
                    </a:cubicBezTo>
                    <a:cubicBezTo>
                      <a:pt x="280492" y="19271"/>
                      <a:pt x="313000" y="26678"/>
                      <a:pt x="334243" y="47617"/>
                    </a:cubicBezTo>
                    <a:lnTo>
                      <a:pt x="340389" y="56762"/>
                    </a:lnTo>
                    <a:lnTo>
                      <a:pt x="342410" y="46749"/>
                    </a:lnTo>
                    <a:cubicBezTo>
                      <a:pt x="354030" y="19277"/>
                      <a:pt x="381233" y="0"/>
                      <a:pt x="412938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C000"/>
                  </a:gs>
                  <a:gs pos="80000">
                    <a:schemeClr val="bg1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4DA1A7CD-9039-4337-9B0D-5725530E3339}"/>
                  </a:ext>
                </a:extLst>
              </p:cNvPr>
              <p:cNvSpPr/>
              <p:nvPr/>
            </p:nvSpPr>
            <p:spPr>
              <a:xfrm>
                <a:off x="5482851" y="4678335"/>
                <a:ext cx="724274" cy="724274"/>
              </a:xfrm>
              <a:custGeom>
                <a:avLst/>
                <a:gdLst>
                  <a:gd name="connsiteX0" fmla="*/ 412938 w 825874"/>
                  <a:gd name="connsiteY0" fmla="*/ 0 h 825874"/>
                  <a:gd name="connsiteX1" fmla="*/ 483466 w 825874"/>
                  <a:gd name="connsiteY1" fmla="*/ 46749 h 825874"/>
                  <a:gd name="connsiteX2" fmla="*/ 483774 w 825874"/>
                  <a:gd name="connsiteY2" fmla="*/ 48276 h 825874"/>
                  <a:gd name="connsiteX3" fmla="*/ 484194 w 825874"/>
                  <a:gd name="connsiteY3" fmla="*/ 47651 h 825874"/>
                  <a:gd name="connsiteX4" fmla="*/ 567247 w 825874"/>
                  <a:gd name="connsiteY4" fmla="*/ 31470 h 825874"/>
                  <a:gd name="connsiteX5" fmla="*/ 614500 w 825874"/>
                  <a:gd name="connsiteY5" fmla="*/ 101660 h 825874"/>
                  <a:gd name="connsiteX6" fmla="*/ 612819 w 825874"/>
                  <a:gd name="connsiteY6" fmla="*/ 110231 h 825874"/>
                  <a:gd name="connsiteX7" fmla="*/ 622002 w 825874"/>
                  <a:gd name="connsiteY7" fmla="*/ 104133 h 825874"/>
                  <a:gd name="connsiteX8" fmla="*/ 650805 w 825874"/>
                  <a:gd name="connsiteY8" fmla="*/ 98528 h 825874"/>
                  <a:gd name="connsiteX9" fmla="*/ 704928 w 825874"/>
                  <a:gd name="connsiteY9" fmla="*/ 120947 h 825874"/>
                  <a:gd name="connsiteX10" fmla="*/ 721742 w 825874"/>
                  <a:gd name="connsiteY10" fmla="*/ 203874 h 825874"/>
                  <a:gd name="connsiteX11" fmla="*/ 718996 w 825874"/>
                  <a:gd name="connsiteY11" fmla="*/ 208010 h 825874"/>
                  <a:gd name="connsiteX12" fmla="*/ 720506 w 825874"/>
                  <a:gd name="connsiteY12" fmla="*/ 207715 h 825874"/>
                  <a:gd name="connsiteX13" fmla="*/ 790675 w 825874"/>
                  <a:gd name="connsiteY13" fmla="*/ 255000 h 825874"/>
                  <a:gd name="connsiteX14" fmla="*/ 774456 w 825874"/>
                  <a:gd name="connsiteY14" fmla="*/ 338045 h 825874"/>
                  <a:gd name="connsiteX15" fmla="*/ 770540 w 825874"/>
                  <a:gd name="connsiteY15" fmla="*/ 340677 h 825874"/>
                  <a:gd name="connsiteX16" fmla="*/ 779126 w 825874"/>
                  <a:gd name="connsiteY16" fmla="*/ 342410 h 825874"/>
                  <a:gd name="connsiteX17" fmla="*/ 825874 w 825874"/>
                  <a:gd name="connsiteY17" fmla="*/ 412937 h 825874"/>
                  <a:gd name="connsiteX18" fmla="*/ 779126 w 825874"/>
                  <a:gd name="connsiteY18" fmla="*/ 483464 h 825874"/>
                  <a:gd name="connsiteX19" fmla="*/ 770326 w 825874"/>
                  <a:gd name="connsiteY19" fmla="*/ 485241 h 825874"/>
                  <a:gd name="connsiteX20" fmla="*/ 774422 w 825874"/>
                  <a:gd name="connsiteY20" fmla="*/ 487996 h 825874"/>
                  <a:gd name="connsiteX21" fmla="*/ 790603 w 825874"/>
                  <a:gd name="connsiteY21" fmla="*/ 571048 h 825874"/>
                  <a:gd name="connsiteX22" fmla="*/ 720413 w 825874"/>
                  <a:gd name="connsiteY22" fmla="*/ 618301 h 825874"/>
                  <a:gd name="connsiteX23" fmla="*/ 719116 w 825874"/>
                  <a:gd name="connsiteY23" fmla="*/ 618046 h 825874"/>
                  <a:gd name="connsiteX24" fmla="*/ 721742 w 825874"/>
                  <a:gd name="connsiteY24" fmla="*/ 622001 h 825874"/>
                  <a:gd name="connsiteX25" fmla="*/ 704928 w 825874"/>
                  <a:gd name="connsiteY25" fmla="*/ 704928 h 825874"/>
                  <a:gd name="connsiteX26" fmla="*/ 622001 w 825874"/>
                  <a:gd name="connsiteY26" fmla="*/ 721742 h 825874"/>
                  <a:gd name="connsiteX27" fmla="*/ 612640 w 825874"/>
                  <a:gd name="connsiteY27" fmla="*/ 715525 h 825874"/>
                  <a:gd name="connsiteX28" fmla="*/ 614359 w 825874"/>
                  <a:gd name="connsiteY28" fmla="*/ 724308 h 825874"/>
                  <a:gd name="connsiteX29" fmla="*/ 567074 w 825874"/>
                  <a:gd name="connsiteY29" fmla="*/ 794477 h 825874"/>
                  <a:gd name="connsiteX30" fmla="*/ 484029 w 825874"/>
                  <a:gd name="connsiteY30" fmla="*/ 778258 h 825874"/>
                  <a:gd name="connsiteX31" fmla="*/ 483730 w 825874"/>
                  <a:gd name="connsiteY31" fmla="*/ 777814 h 825874"/>
                  <a:gd name="connsiteX32" fmla="*/ 483466 w 825874"/>
                  <a:gd name="connsiteY32" fmla="*/ 779126 h 825874"/>
                  <a:gd name="connsiteX33" fmla="*/ 412938 w 825874"/>
                  <a:gd name="connsiteY33" fmla="*/ 825874 h 825874"/>
                  <a:gd name="connsiteX34" fmla="*/ 342410 w 825874"/>
                  <a:gd name="connsiteY34" fmla="*/ 779126 h 825874"/>
                  <a:gd name="connsiteX35" fmla="*/ 340346 w 825874"/>
                  <a:gd name="connsiteY35" fmla="*/ 768904 h 825874"/>
                  <a:gd name="connsiteX36" fmla="*/ 334078 w 825874"/>
                  <a:gd name="connsiteY36" fmla="*/ 778223 h 825874"/>
                  <a:gd name="connsiteX37" fmla="*/ 251025 w 825874"/>
                  <a:gd name="connsiteY37" fmla="*/ 794405 h 825874"/>
                  <a:gd name="connsiteX38" fmla="*/ 203772 w 825874"/>
                  <a:gd name="connsiteY38" fmla="*/ 724215 h 825874"/>
                  <a:gd name="connsiteX39" fmla="*/ 204314 w 825874"/>
                  <a:gd name="connsiteY39" fmla="*/ 721449 h 825874"/>
                  <a:gd name="connsiteX40" fmla="*/ 203874 w 825874"/>
                  <a:gd name="connsiteY40" fmla="*/ 721742 h 825874"/>
                  <a:gd name="connsiteX41" fmla="*/ 120947 w 825874"/>
                  <a:gd name="connsiteY41" fmla="*/ 704928 h 825874"/>
                  <a:gd name="connsiteX42" fmla="*/ 104133 w 825874"/>
                  <a:gd name="connsiteY42" fmla="*/ 622001 h 825874"/>
                  <a:gd name="connsiteX43" fmla="*/ 108016 w 825874"/>
                  <a:gd name="connsiteY43" fmla="*/ 616154 h 825874"/>
                  <a:gd name="connsiteX44" fmla="*/ 97765 w 825874"/>
                  <a:gd name="connsiteY44" fmla="*/ 618159 h 825874"/>
                  <a:gd name="connsiteX45" fmla="*/ 27596 w 825874"/>
                  <a:gd name="connsiteY45" fmla="*/ 570875 h 825874"/>
                  <a:gd name="connsiteX46" fmla="*/ 43815 w 825874"/>
                  <a:gd name="connsiteY46" fmla="*/ 487829 h 825874"/>
                  <a:gd name="connsiteX47" fmla="*/ 49487 w 825874"/>
                  <a:gd name="connsiteY47" fmla="*/ 484018 h 825874"/>
                  <a:gd name="connsiteX48" fmla="*/ 46749 w 825874"/>
                  <a:gd name="connsiteY48" fmla="*/ 483464 h 825874"/>
                  <a:gd name="connsiteX49" fmla="*/ 0 w 825874"/>
                  <a:gd name="connsiteY49" fmla="*/ 412937 h 825874"/>
                  <a:gd name="connsiteX50" fmla="*/ 46749 w 825874"/>
                  <a:gd name="connsiteY50" fmla="*/ 342410 h 825874"/>
                  <a:gd name="connsiteX51" fmla="*/ 49699 w 825874"/>
                  <a:gd name="connsiteY51" fmla="*/ 341815 h 825874"/>
                  <a:gd name="connsiteX52" fmla="*/ 43849 w 825874"/>
                  <a:gd name="connsiteY52" fmla="*/ 337879 h 825874"/>
                  <a:gd name="connsiteX53" fmla="*/ 27667 w 825874"/>
                  <a:gd name="connsiteY53" fmla="*/ 254827 h 825874"/>
                  <a:gd name="connsiteX54" fmla="*/ 97858 w 825874"/>
                  <a:gd name="connsiteY54" fmla="*/ 207574 h 825874"/>
                  <a:gd name="connsiteX55" fmla="*/ 107897 w 825874"/>
                  <a:gd name="connsiteY55" fmla="*/ 209544 h 825874"/>
                  <a:gd name="connsiteX56" fmla="*/ 104133 w 825874"/>
                  <a:gd name="connsiteY56" fmla="*/ 203874 h 825874"/>
                  <a:gd name="connsiteX57" fmla="*/ 120947 w 825874"/>
                  <a:gd name="connsiteY57" fmla="*/ 120947 h 825874"/>
                  <a:gd name="connsiteX58" fmla="*/ 175070 w 825874"/>
                  <a:gd name="connsiteY58" fmla="*/ 98528 h 825874"/>
                  <a:gd name="connsiteX59" fmla="*/ 203873 w 825874"/>
                  <a:gd name="connsiteY59" fmla="*/ 104133 h 825874"/>
                  <a:gd name="connsiteX60" fmla="*/ 204496 w 825874"/>
                  <a:gd name="connsiteY60" fmla="*/ 104547 h 825874"/>
                  <a:gd name="connsiteX61" fmla="*/ 203913 w 825874"/>
                  <a:gd name="connsiteY61" fmla="*/ 101567 h 825874"/>
                  <a:gd name="connsiteX62" fmla="*/ 251198 w 825874"/>
                  <a:gd name="connsiteY62" fmla="*/ 31398 h 825874"/>
                  <a:gd name="connsiteX63" fmla="*/ 334243 w 825874"/>
                  <a:gd name="connsiteY63" fmla="*/ 47617 h 825874"/>
                  <a:gd name="connsiteX64" fmla="*/ 340389 w 825874"/>
                  <a:gd name="connsiteY64" fmla="*/ 56762 h 825874"/>
                  <a:gd name="connsiteX65" fmla="*/ 342410 w 825874"/>
                  <a:gd name="connsiteY65" fmla="*/ 46749 h 825874"/>
                  <a:gd name="connsiteX66" fmla="*/ 412938 w 825874"/>
                  <a:gd name="connsiteY66" fmla="*/ 0 h 82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25874" h="825874">
                    <a:moveTo>
                      <a:pt x="412938" y="0"/>
                    </a:moveTo>
                    <a:cubicBezTo>
                      <a:pt x="444643" y="0"/>
                      <a:pt x="471846" y="19277"/>
                      <a:pt x="483466" y="46749"/>
                    </a:cubicBezTo>
                    <a:lnTo>
                      <a:pt x="483774" y="48276"/>
                    </a:lnTo>
                    <a:lnTo>
                      <a:pt x="484194" y="47651"/>
                    </a:lnTo>
                    <a:cubicBezTo>
                      <a:pt x="505447" y="26722"/>
                      <a:pt x="537958" y="19330"/>
                      <a:pt x="567247" y="31470"/>
                    </a:cubicBezTo>
                    <a:cubicBezTo>
                      <a:pt x="596536" y="43609"/>
                      <a:pt x="614285" y="71833"/>
                      <a:pt x="614500" y="101660"/>
                    </a:cubicBezTo>
                    <a:lnTo>
                      <a:pt x="612819" y="110231"/>
                    </a:lnTo>
                    <a:lnTo>
                      <a:pt x="622002" y="104133"/>
                    </a:lnTo>
                    <a:cubicBezTo>
                      <a:pt x="631215" y="100397"/>
                      <a:pt x="641010" y="98528"/>
                      <a:pt x="650805" y="98528"/>
                    </a:cubicBezTo>
                    <a:cubicBezTo>
                      <a:pt x="670393" y="98528"/>
                      <a:pt x="689982" y="106002"/>
                      <a:pt x="704928" y="120947"/>
                    </a:cubicBezTo>
                    <a:cubicBezTo>
                      <a:pt x="727347" y="143366"/>
                      <a:pt x="732952" y="176232"/>
                      <a:pt x="721742" y="203874"/>
                    </a:cubicBezTo>
                    <a:lnTo>
                      <a:pt x="718996" y="208010"/>
                    </a:lnTo>
                    <a:lnTo>
                      <a:pt x="720506" y="207715"/>
                    </a:lnTo>
                    <a:cubicBezTo>
                      <a:pt x="750334" y="207944"/>
                      <a:pt x="778549" y="225706"/>
                      <a:pt x="790675" y="255000"/>
                    </a:cubicBezTo>
                    <a:cubicBezTo>
                      <a:pt x="802802" y="284294"/>
                      <a:pt x="795395" y="316802"/>
                      <a:pt x="774456" y="338045"/>
                    </a:cubicBezTo>
                    <a:lnTo>
                      <a:pt x="770540" y="340677"/>
                    </a:lnTo>
                    <a:lnTo>
                      <a:pt x="779126" y="342410"/>
                    </a:lnTo>
                    <a:cubicBezTo>
                      <a:pt x="806598" y="354030"/>
                      <a:pt x="825874" y="381233"/>
                      <a:pt x="825874" y="412937"/>
                    </a:cubicBezTo>
                    <a:cubicBezTo>
                      <a:pt x="825874" y="444642"/>
                      <a:pt x="806598" y="471845"/>
                      <a:pt x="779126" y="483464"/>
                    </a:cubicBezTo>
                    <a:lnTo>
                      <a:pt x="770326" y="485241"/>
                    </a:lnTo>
                    <a:lnTo>
                      <a:pt x="774422" y="487996"/>
                    </a:lnTo>
                    <a:cubicBezTo>
                      <a:pt x="795351" y="509249"/>
                      <a:pt x="802743" y="541759"/>
                      <a:pt x="790603" y="571048"/>
                    </a:cubicBezTo>
                    <a:cubicBezTo>
                      <a:pt x="778464" y="600336"/>
                      <a:pt x="750241" y="618085"/>
                      <a:pt x="720413" y="618301"/>
                    </a:cubicBezTo>
                    <a:lnTo>
                      <a:pt x="719116" y="618046"/>
                    </a:lnTo>
                    <a:lnTo>
                      <a:pt x="721742" y="622001"/>
                    </a:lnTo>
                    <a:cubicBezTo>
                      <a:pt x="732951" y="649643"/>
                      <a:pt x="727346" y="682509"/>
                      <a:pt x="704928" y="704928"/>
                    </a:cubicBezTo>
                    <a:cubicBezTo>
                      <a:pt x="682509" y="727346"/>
                      <a:pt x="649643" y="732951"/>
                      <a:pt x="622001" y="721742"/>
                    </a:cubicBezTo>
                    <a:lnTo>
                      <a:pt x="612640" y="715525"/>
                    </a:lnTo>
                    <a:lnTo>
                      <a:pt x="614359" y="724308"/>
                    </a:lnTo>
                    <a:cubicBezTo>
                      <a:pt x="614130" y="754135"/>
                      <a:pt x="596368" y="782351"/>
                      <a:pt x="567074" y="794477"/>
                    </a:cubicBezTo>
                    <a:cubicBezTo>
                      <a:pt x="537779" y="806603"/>
                      <a:pt x="505272" y="799197"/>
                      <a:pt x="484029" y="778258"/>
                    </a:cubicBezTo>
                    <a:lnTo>
                      <a:pt x="483730" y="777814"/>
                    </a:lnTo>
                    <a:lnTo>
                      <a:pt x="483466" y="779126"/>
                    </a:lnTo>
                    <a:cubicBezTo>
                      <a:pt x="471846" y="806598"/>
                      <a:pt x="444643" y="825874"/>
                      <a:pt x="412938" y="825874"/>
                    </a:cubicBezTo>
                    <a:cubicBezTo>
                      <a:pt x="381233" y="825874"/>
                      <a:pt x="354030" y="806598"/>
                      <a:pt x="342410" y="779126"/>
                    </a:cubicBezTo>
                    <a:lnTo>
                      <a:pt x="340346" y="768904"/>
                    </a:lnTo>
                    <a:lnTo>
                      <a:pt x="334078" y="778223"/>
                    </a:lnTo>
                    <a:cubicBezTo>
                      <a:pt x="312824" y="799153"/>
                      <a:pt x="280314" y="806545"/>
                      <a:pt x="251025" y="794405"/>
                    </a:cubicBezTo>
                    <a:cubicBezTo>
                      <a:pt x="221736" y="782265"/>
                      <a:pt x="203987" y="754042"/>
                      <a:pt x="203772" y="724215"/>
                    </a:cubicBezTo>
                    <a:lnTo>
                      <a:pt x="204314" y="721449"/>
                    </a:lnTo>
                    <a:lnTo>
                      <a:pt x="203874" y="721742"/>
                    </a:lnTo>
                    <a:cubicBezTo>
                      <a:pt x="176232" y="732951"/>
                      <a:pt x="143366" y="727346"/>
                      <a:pt x="120947" y="704928"/>
                    </a:cubicBezTo>
                    <a:cubicBezTo>
                      <a:pt x="98528" y="682508"/>
                      <a:pt x="92924" y="649643"/>
                      <a:pt x="104133" y="622001"/>
                    </a:cubicBezTo>
                    <a:lnTo>
                      <a:pt x="108016" y="616154"/>
                    </a:lnTo>
                    <a:lnTo>
                      <a:pt x="97765" y="618159"/>
                    </a:lnTo>
                    <a:cubicBezTo>
                      <a:pt x="67937" y="617931"/>
                      <a:pt x="39722" y="600169"/>
                      <a:pt x="27596" y="570875"/>
                    </a:cubicBezTo>
                    <a:cubicBezTo>
                      <a:pt x="15469" y="541580"/>
                      <a:pt x="22876" y="509073"/>
                      <a:pt x="43815" y="487829"/>
                    </a:cubicBezTo>
                    <a:lnTo>
                      <a:pt x="49487" y="484018"/>
                    </a:lnTo>
                    <a:lnTo>
                      <a:pt x="46749" y="483464"/>
                    </a:lnTo>
                    <a:cubicBezTo>
                      <a:pt x="19277" y="471845"/>
                      <a:pt x="0" y="444642"/>
                      <a:pt x="0" y="412937"/>
                    </a:cubicBezTo>
                    <a:cubicBezTo>
                      <a:pt x="0" y="381233"/>
                      <a:pt x="19277" y="354030"/>
                      <a:pt x="46749" y="342410"/>
                    </a:cubicBezTo>
                    <a:lnTo>
                      <a:pt x="49699" y="341815"/>
                    </a:lnTo>
                    <a:lnTo>
                      <a:pt x="43849" y="337879"/>
                    </a:lnTo>
                    <a:cubicBezTo>
                      <a:pt x="22919" y="316626"/>
                      <a:pt x="15528" y="284115"/>
                      <a:pt x="27667" y="254827"/>
                    </a:cubicBezTo>
                    <a:cubicBezTo>
                      <a:pt x="39806" y="225538"/>
                      <a:pt x="68030" y="207790"/>
                      <a:pt x="97858" y="207574"/>
                    </a:cubicBezTo>
                    <a:lnTo>
                      <a:pt x="107897" y="209544"/>
                    </a:lnTo>
                    <a:lnTo>
                      <a:pt x="104133" y="203874"/>
                    </a:lnTo>
                    <a:cubicBezTo>
                      <a:pt x="92923" y="176231"/>
                      <a:pt x="98528" y="143366"/>
                      <a:pt x="120947" y="120947"/>
                    </a:cubicBezTo>
                    <a:cubicBezTo>
                      <a:pt x="135893" y="106002"/>
                      <a:pt x="155481" y="98528"/>
                      <a:pt x="175070" y="98528"/>
                    </a:cubicBezTo>
                    <a:cubicBezTo>
                      <a:pt x="184865" y="98528"/>
                      <a:pt x="194659" y="100397"/>
                      <a:pt x="203873" y="104133"/>
                    </a:cubicBezTo>
                    <a:lnTo>
                      <a:pt x="204496" y="104547"/>
                    </a:lnTo>
                    <a:lnTo>
                      <a:pt x="203913" y="101567"/>
                    </a:lnTo>
                    <a:cubicBezTo>
                      <a:pt x="204142" y="71739"/>
                      <a:pt x="221904" y="43524"/>
                      <a:pt x="251198" y="31398"/>
                    </a:cubicBezTo>
                    <a:cubicBezTo>
                      <a:pt x="280492" y="19271"/>
                      <a:pt x="313000" y="26678"/>
                      <a:pt x="334243" y="47617"/>
                    </a:cubicBezTo>
                    <a:lnTo>
                      <a:pt x="340389" y="56762"/>
                    </a:lnTo>
                    <a:lnTo>
                      <a:pt x="342410" y="46749"/>
                    </a:lnTo>
                    <a:cubicBezTo>
                      <a:pt x="354030" y="19277"/>
                      <a:pt x="381233" y="0"/>
                      <a:pt x="412938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C000"/>
                  </a:gs>
                  <a:gs pos="80000">
                    <a:schemeClr val="bg1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07F30179-C379-4A35-A99B-E8E2AB73332F}"/>
                  </a:ext>
                </a:extLst>
              </p:cNvPr>
              <p:cNvSpPr/>
              <p:nvPr/>
            </p:nvSpPr>
            <p:spPr>
              <a:xfrm>
                <a:off x="5644776" y="4840260"/>
                <a:ext cx="400424" cy="400424"/>
              </a:xfrm>
              <a:custGeom>
                <a:avLst/>
                <a:gdLst>
                  <a:gd name="connsiteX0" fmla="*/ 412938 w 825874"/>
                  <a:gd name="connsiteY0" fmla="*/ 0 h 825874"/>
                  <a:gd name="connsiteX1" fmla="*/ 483466 w 825874"/>
                  <a:gd name="connsiteY1" fmla="*/ 46749 h 825874"/>
                  <a:gd name="connsiteX2" fmla="*/ 483774 w 825874"/>
                  <a:gd name="connsiteY2" fmla="*/ 48276 h 825874"/>
                  <a:gd name="connsiteX3" fmla="*/ 484194 w 825874"/>
                  <a:gd name="connsiteY3" fmla="*/ 47651 h 825874"/>
                  <a:gd name="connsiteX4" fmla="*/ 567247 w 825874"/>
                  <a:gd name="connsiteY4" fmla="*/ 31470 h 825874"/>
                  <a:gd name="connsiteX5" fmla="*/ 614500 w 825874"/>
                  <a:gd name="connsiteY5" fmla="*/ 101660 h 825874"/>
                  <a:gd name="connsiteX6" fmla="*/ 612819 w 825874"/>
                  <a:gd name="connsiteY6" fmla="*/ 110231 h 825874"/>
                  <a:gd name="connsiteX7" fmla="*/ 622002 w 825874"/>
                  <a:gd name="connsiteY7" fmla="*/ 104133 h 825874"/>
                  <a:gd name="connsiteX8" fmla="*/ 650805 w 825874"/>
                  <a:gd name="connsiteY8" fmla="*/ 98528 h 825874"/>
                  <a:gd name="connsiteX9" fmla="*/ 704928 w 825874"/>
                  <a:gd name="connsiteY9" fmla="*/ 120947 h 825874"/>
                  <a:gd name="connsiteX10" fmla="*/ 721742 w 825874"/>
                  <a:gd name="connsiteY10" fmla="*/ 203874 h 825874"/>
                  <a:gd name="connsiteX11" fmla="*/ 718996 w 825874"/>
                  <a:gd name="connsiteY11" fmla="*/ 208010 h 825874"/>
                  <a:gd name="connsiteX12" fmla="*/ 720506 w 825874"/>
                  <a:gd name="connsiteY12" fmla="*/ 207715 h 825874"/>
                  <a:gd name="connsiteX13" fmla="*/ 790675 w 825874"/>
                  <a:gd name="connsiteY13" fmla="*/ 255000 h 825874"/>
                  <a:gd name="connsiteX14" fmla="*/ 774456 w 825874"/>
                  <a:gd name="connsiteY14" fmla="*/ 338045 h 825874"/>
                  <a:gd name="connsiteX15" fmla="*/ 770540 w 825874"/>
                  <a:gd name="connsiteY15" fmla="*/ 340677 h 825874"/>
                  <a:gd name="connsiteX16" fmla="*/ 779126 w 825874"/>
                  <a:gd name="connsiteY16" fmla="*/ 342410 h 825874"/>
                  <a:gd name="connsiteX17" fmla="*/ 825874 w 825874"/>
                  <a:gd name="connsiteY17" fmla="*/ 412937 h 825874"/>
                  <a:gd name="connsiteX18" fmla="*/ 779126 w 825874"/>
                  <a:gd name="connsiteY18" fmla="*/ 483464 h 825874"/>
                  <a:gd name="connsiteX19" fmla="*/ 770326 w 825874"/>
                  <a:gd name="connsiteY19" fmla="*/ 485241 h 825874"/>
                  <a:gd name="connsiteX20" fmla="*/ 774422 w 825874"/>
                  <a:gd name="connsiteY20" fmla="*/ 487996 h 825874"/>
                  <a:gd name="connsiteX21" fmla="*/ 790603 w 825874"/>
                  <a:gd name="connsiteY21" fmla="*/ 571048 h 825874"/>
                  <a:gd name="connsiteX22" fmla="*/ 720413 w 825874"/>
                  <a:gd name="connsiteY22" fmla="*/ 618301 h 825874"/>
                  <a:gd name="connsiteX23" fmla="*/ 719116 w 825874"/>
                  <a:gd name="connsiteY23" fmla="*/ 618046 h 825874"/>
                  <a:gd name="connsiteX24" fmla="*/ 721742 w 825874"/>
                  <a:gd name="connsiteY24" fmla="*/ 622001 h 825874"/>
                  <a:gd name="connsiteX25" fmla="*/ 704928 w 825874"/>
                  <a:gd name="connsiteY25" fmla="*/ 704928 h 825874"/>
                  <a:gd name="connsiteX26" fmla="*/ 622001 w 825874"/>
                  <a:gd name="connsiteY26" fmla="*/ 721742 h 825874"/>
                  <a:gd name="connsiteX27" fmla="*/ 612640 w 825874"/>
                  <a:gd name="connsiteY27" fmla="*/ 715525 h 825874"/>
                  <a:gd name="connsiteX28" fmla="*/ 614359 w 825874"/>
                  <a:gd name="connsiteY28" fmla="*/ 724308 h 825874"/>
                  <a:gd name="connsiteX29" fmla="*/ 567074 w 825874"/>
                  <a:gd name="connsiteY29" fmla="*/ 794477 h 825874"/>
                  <a:gd name="connsiteX30" fmla="*/ 484029 w 825874"/>
                  <a:gd name="connsiteY30" fmla="*/ 778258 h 825874"/>
                  <a:gd name="connsiteX31" fmla="*/ 483730 w 825874"/>
                  <a:gd name="connsiteY31" fmla="*/ 777814 h 825874"/>
                  <a:gd name="connsiteX32" fmla="*/ 483466 w 825874"/>
                  <a:gd name="connsiteY32" fmla="*/ 779126 h 825874"/>
                  <a:gd name="connsiteX33" fmla="*/ 412938 w 825874"/>
                  <a:gd name="connsiteY33" fmla="*/ 825874 h 825874"/>
                  <a:gd name="connsiteX34" fmla="*/ 342410 w 825874"/>
                  <a:gd name="connsiteY34" fmla="*/ 779126 h 825874"/>
                  <a:gd name="connsiteX35" fmla="*/ 340346 w 825874"/>
                  <a:gd name="connsiteY35" fmla="*/ 768904 h 825874"/>
                  <a:gd name="connsiteX36" fmla="*/ 334078 w 825874"/>
                  <a:gd name="connsiteY36" fmla="*/ 778223 h 825874"/>
                  <a:gd name="connsiteX37" fmla="*/ 251025 w 825874"/>
                  <a:gd name="connsiteY37" fmla="*/ 794405 h 825874"/>
                  <a:gd name="connsiteX38" fmla="*/ 203772 w 825874"/>
                  <a:gd name="connsiteY38" fmla="*/ 724215 h 825874"/>
                  <a:gd name="connsiteX39" fmla="*/ 204314 w 825874"/>
                  <a:gd name="connsiteY39" fmla="*/ 721449 h 825874"/>
                  <a:gd name="connsiteX40" fmla="*/ 203874 w 825874"/>
                  <a:gd name="connsiteY40" fmla="*/ 721742 h 825874"/>
                  <a:gd name="connsiteX41" fmla="*/ 120947 w 825874"/>
                  <a:gd name="connsiteY41" fmla="*/ 704928 h 825874"/>
                  <a:gd name="connsiteX42" fmla="*/ 104133 w 825874"/>
                  <a:gd name="connsiteY42" fmla="*/ 622001 h 825874"/>
                  <a:gd name="connsiteX43" fmla="*/ 108016 w 825874"/>
                  <a:gd name="connsiteY43" fmla="*/ 616154 h 825874"/>
                  <a:gd name="connsiteX44" fmla="*/ 97765 w 825874"/>
                  <a:gd name="connsiteY44" fmla="*/ 618159 h 825874"/>
                  <a:gd name="connsiteX45" fmla="*/ 27596 w 825874"/>
                  <a:gd name="connsiteY45" fmla="*/ 570875 h 825874"/>
                  <a:gd name="connsiteX46" fmla="*/ 43815 w 825874"/>
                  <a:gd name="connsiteY46" fmla="*/ 487829 h 825874"/>
                  <a:gd name="connsiteX47" fmla="*/ 49487 w 825874"/>
                  <a:gd name="connsiteY47" fmla="*/ 484018 h 825874"/>
                  <a:gd name="connsiteX48" fmla="*/ 46749 w 825874"/>
                  <a:gd name="connsiteY48" fmla="*/ 483464 h 825874"/>
                  <a:gd name="connsiteX49" fmla="*/ 0 w 825874"/>
                  <a:gd name="connsiteY49" fmla="*/ 412937 h 825874"/>
                  <a:gd name="connsiteX50" fmla="*/ 46749 w 825874"/>
                  <a:gd name="connsiteY50" fmla="*/ 342410 h 825874"/>
                  <a:gd name="connsiteX51" fmla="*/ 49699 w 825874"/>
                  <a:gd name="connsiteY51" fmla="*/ 341815 h 825874"/>
                  <a:gd name="connsiteX52" fmla="*/ 43849 w 825874"/>
                  <a:gd name="connsiteY52" fmla="*/ 337879 h 825874"/>
                  <a:gd name="connsiteX53" fmla="*/ 27667 w 825874"/>
                  <a:gd name="connsiteY53" fmla="*/ 254827 h 825874"/>
                  <a:gd name="connsiteX54" fmla="*/ 97858 w 825874"/>
                  <a:gd name="connsiteY54" fmla="*/ 207574 h 825874"/>
                  <a:gd name="connsiteX55" fmla="*/ 107897 w 825874"/>
                  <a:gd name="connsiteY55" fmla="*/ 209544 h 825874"/>
                  <a:gd name="connsiteX56" fmla="*/ 104133 w 825874"/>
                  <a:gd name="connsiteY56" fmla="*/ 203874 h 825874"/>
                  <a:gd name="connsiteX57" fmla="*/ 120947 w 825874"/>
                  <a:gd name="connsiteY57" fmla="*/ 120947 h 825874"/>
                  <a:gd name="connsiteX58" fmla="*/ 175070 w 825874"/>
                  <a:gd name="connsiteY58" fmla="*/ 98528 h 825874"/>
                  <a:gd name="connsiteX59" fmla="*/ 203873 w 825874"/>
                  <a:gd name="connsiteY59" fmla="*/ 104133 h 825874"/>
                  <a:gd name="connsiteX60" fmla="*/ 204496 w 825874"/>
                  <a:gd name="connsiteY60" fmla="*/ 104547 h 825874"/>
                  <a:gd name="connsiteX61" fmla="*/ 203913 w 825874"/>
                  <a:gd name="connsiteY61" fmla="*/ 101567 h 825874"/>
                  <a:gd name="connsiteX62" fmla="*/ 251198 w 825874"/>
                  <a:gd name="connsiteY62" fmla="*/ 31398 h 825874"/>
                  <a:gd name="connsiteX63" fmla="*/ 334243 w 825874"/>
                  <a:gd name="connsiteY63" fmla="*/ 47617 h 825874"/>
                  <a:gd name="connsiteX64" fmla="*/ 340389 w 825874"/>
                  <a:gd name="connsiteY64" fmla="*/ 56762 h 825874"/>
                  <a:gd name="connsiteX65" fmla="*/ 342410 w 825874"/>
                  <a:gd name="connsiteY65" fmla="*/ 46749 h 825874"/>
                  <a:gd name="connsiteX66" fmla="*/ 412938 w 825874"/>
                  <a:gd name="connsiteY66" fmla="*/ 0 h 82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25874" h="825874">
                    <a:moveTo>
                      <a:pt x="412938" y="0"/>
                    </a:moveTo>
                    <a:cubicBezTo>
                      <a:pt x="444643" y="0"/>
                      <a:pt x="471846" y="19277"/>
                      <a:pt x="483466" y="46749"/>
                    </a:cubicBezTo>
                    <a:lnTo>
                      <a:pt x="483774" y="48276"/>
                    </a:lnTo>
                    <a:lnTo>
                      <a:pt x="484194" y="47651"/>
                    </a:lnTo>
                    <a:cubicBezTo>
                      <a:pt x="505447" y="26722"/>
                      <a:pt x="537958" y="19330"/>
                      <a:pt x="567247" y="31470"/>
                    </a:cubicBezTo>
                    <a:cubicBezTo>
                      <a:pt x="596536" y="43609"/>
                      <a:pt x="614285" y="71833"/>
                      <a:pt x="614500" y="101660"/>
                    </a:cubicBezTo>
                    <a:lnTo>
                      <a:pt x="612819" y="110231"/>
                    </a:lnTo>
                    <a:lnTo>
                      <a:pt x="622002" y="104133"/>
                    </a:lnTo>
                    <a:cubicBezTo>
                      <a:pt x="631215" y="100397"/>
                      <a:pt x="641010" y="98528"/>
                      <a:pt x="650805" y="98528"/>
                    </a:cubicBezTo>
                    <a:cubicBezTo>
                      <a:pt x="670393" y="98528"/>
                      <a:pt x="689982" y="106002"/>
                      <a:pt x="704928" y="120947"/>
                    </a:cubicBezTo>
                    <a:cubicBezTo>
                      <a:pt x="727347" y="143366"/>
                      <a:pt x="732952" y="176232"/>
                      <a:pt x="721742" y="203874"/>
                    </a:cubicBezTo>
                    <a:lnTo>
                      <a:pt x="718996" y="208010"/>
                    </a:lnTo>
                    <a:lnTo>
                      <a:pt x="720506" y="207715"/>
                    </a:lnTo>
                    <a:cubicBezTo>
                      <a:pt x="750334" y="207944"/>
                      <a:pt x="778549" y="225706"/>
                      <a:pt x="790675" y="255000"/>
                    </a:cubicBezTo>
                    <a:cubicBezTo>
                      <a:pt x="802802" y="284294"/>
                      <a:pt x="795395" y="316802"/>
                      <a:pt x="774456" y="338045"/>
                    </a:cubicBezTo>
                    <a:lnTo>
                      <a:pt x="770540" y="340677"/>
                    </a:lnTo>
                    <a:lnTo>
                      <a:pt x="779126" y="342410"/>
                    </a:lnTo>
                    <a:cubicBezTo>
                      <a:pt x="806598" y="354030"/>
                      <a:pt x="825874" y="381233"/>
                      <a:pt x="825874" y="412937"/>
                    </a:cubicBezTo>
                    <a:cubicBezTo>
                      <a:pt x="825874" y="444642"/>
                      <a:pt x="806598" y="471845"/>
                      <a:pt x="779126" y="483464"/>
                    </a:cubicBezTo>
                    <a:lnTo>
                      <a:pt x="770326" y="485241"/>
                    </a:lnTo>
                    <a:lnTo>
                      <a:pt x="774422" y="487996"/>
                    </a:lnTo>
                    <a:cubicBezTo>
                      <a:pt x="795351" y="509249"/>
                      <a:pt x="802743" y="541759"/>
                      <a:pt x="790603" y="571048"/>
                    </a:cubicBezTo>
                    <a:cubicBezTo>
                      <a:pt x="778464" y="600336"/>
                      <a:pt x="750241" y="618085"/>
                      <a:pt x="720413" y="618301"/>
                    </a:cubicBezTo>
                    <a:lnTo>
                      <a:pt x="719116" y="618046"/>
                    </a:lnTo>
                    <a:lnTo>
                      <a:pt x="721742" y="622001"/>
                    </a:lnTo>
                    <a:cubicBezTo>
                      <a:pt x="732951" y="649643"/>
                      <a:pt x="727346" y="682509"/>
                      <a:pt x="704928" y="704928"/>
                    </a:cubicBezTo>
                    <a:cubicBezTo>
                      <a:pt x="682509" y="727346"/>
                      <a:pt x="649643" y="732951"/>
                      <a:pt x="622001" y="721742"/>
                    </a:cubicBezTo>
                    <a:lnTo>
                      <a:pt x="612640" y="715525"/>
                    </a:lnTo>
                    <a:lnTo>
                      <a:pt x="614359" y="724308"/>
                    </a:lnTo>
                    <a:cubicBezTo>
                      <a:pt x="614130" y="754135"/>
                      <a:pt x="596368" y="782351"/>
                      <a:pt x="567074" y="794477"/>
                    </a:cubicBezTo>
                    <a:cubicBezTo>
                      <a:pt x="537779" y="806603"/>
                      <a:pt x="505272" y="799197"/>
                      <a:pt x="484029" y="778258"/>
                    </a:cubicBezTo>
                    <a:lnTo>
                      <a:pt x="483730" y="777814"/>
                    </a:lnTo>
                    <a:lnTo>
                      <a:pt x="483466" y="779126"/>
                    </a:lnTo>
                    <a:cubicBezTo>
                      <a:pt x="471846" y="806598"/>
                      <a:pt x="444643" y="825874"/>
                      <a:pt x="412938" y="825874"/>
                    </a:cubicBezTo>
                    <a:cubicBezTo>
                      <a:pt x="381233" y="825874"/>
                      <a:pt x="354030" y="806598"/>
                      <a:pt x="342410" y="779126"/>
                    </a:cubicBezTo>
                    <a:lnTo>
                      <a:pt x="340346" y="768904"/>
                    </a:lnTo>
                    <a:lnTo>
                      <a:pt x="334078" y="778223"/>
                    </a:lnTo>
                    <a:cubicBezTo>
                      <a:pt x="312824" y="799153"/>
                      <a:pt x="280314" y="806545"/>
                      <a:pt x="251025" y="794405"/>
                    </a:cubicBezTo>
                    <a:cubicBezTo>
                      <a:pt x="221736" y="782265"/>
                      <a:pt x="203987" y="754042"/>
                      <a:pt x="203772" y="724215"/>
                    </a:cubicBezTo>
                    <a:lnTo>
                      <a:pt x="204314" y="721449"/>
                    </a:lnTo>
                    <a:lnTo>
                      <a:pt x="203874" y="721742"/>
                    </a:lnTo>
                    <a:cubicBezTo>
                      <a:pt x="176232" y="732951"/>
                      <a:pt x="143366" y="727346"/>
                      <a:pt x="120947" y="704928"/>
                    </a:cubicBezTo>
                    <a:cubicBezTo>
                      <a:pt x="98528" y="682508"/>
                      <a:pt x="92924" y="649643"/>
                      <a:pt x="104133" y="622001"/>
                    </a:cubicBezTo>
                    <a:lnTo>
                      <a:pt x="108016" y="616154"/>
                    </a:lnTo>
                    <a:lnTo>
                      <a:pt x="97765" y="618159"/>
                    </a:lnTo>
                    <a:cubicBezTo>
                      <a:pt x="67937" y="617931"/>
                      <a:pt x="39722" y="600169"/>
                      <a:pt x="27596" y="570875"/>
                    </a:cubicBezTo>
                    <a:cubicBezTo>
                      <a:pt x="15469" y="541580"/>
                      <a:pt x="22876" y="509073"/>
                      <a:pt x="43815" y="487829"/>
                    </a:cubicBezTo>
                    <a:lnTo>
                      <a:pt x="49487" y="484018"/>
                    </a:lnTo>
                    <a:lnTo>
                      <a:pt x="46749" y="483464"/>
                    </a:lnTo>
                    <a:cubicBezTo>
                      <a:pt x="19277" y="471845"/>
                      <a:pt x="0" y="444642"/>
                      <a:pt x="0" y="412937"/>
                    </a:cubicBezTo>
                    <a:cubicBezTo>
                      <a:pt x="0" y="381233"/>
                      <a:pt x="19277" y="354030"/>
                      <a:pt x="46749" y="342410"/>
                    </a:cubicBezTo>
                    <a:lnTo>
                      <a:pt x="49699" y="341815"/>
                    </a:lnTo>
                    <a:lnTo>
                      <a:pt x="43849" y="337879"/>
                    </a:lnTo>
                    <a:cubicBezTo>
                      <a:pt x="22919" y="316626"/>
                      <a:pt x="15528" y="284115"/>
                      <a:pt x="27667" y="254827"/>
                    </a:cubicBezTo>
                    <a:cubicBezTo>
                      <a:pt x="39806" y="225538"/>
                      <a:pt x="68030" y="207790"/>
                      <a:pt x="97858" y="207574"/>
                    </a:cubicBezTo>
                    <a:lnTo>
                      <a:pt x="107897" y="209544"/>
                    </a:lnTo>
                    <a:lnTo>
                      <a:pt x="104133" y="203874"/>
                    </a:lnTo>
                    <a:cubicBezTo>
                      <a:pt x="92923" y="176231"/>
                      <a:pt x="98528" y="143366"/>
                      <a:pt x="120947" y="120947"/>
                    </a:cubicBezTo>
                    <a:cubicBezTo>
                      <a:pt x="135893" y="106002"/>
                      <a:pt x="155481" y="98528"/>
                      <a:pt x="175070" y="98528"/>
                    </a:cubicBezTo>
                    <a:cubicBezTo>
                      <a:pt x="184865" y="98528"/>
                      <a:pt x="194659" y="100397"/>
                      <a:pt x="203873" y="104133"/>
                    </a:cubicBezTo>
                    <a:lnTo>
                      <a:pt x="204496" y="104547"/>
                    </a:lnTo>
                    <a:lnTo>
                      <a:pt x="203913" y="101567"/>
                    </a:lnTo>
                    <a:cubicBezTo>
                      <a:pt x="204142" y="71739"/>
                      <a:pt x="221904" y="43524"/>
                      <a:pt x="251198" y="31398"/>
                    </a:cubicBezTo>
                    <a:cubicBezTo>
                      <a:pt x="280492" y="19271"/>
                      <a:pt x="313000" y="26678"/>
                      <a:pt x="334243" y="47617"/>
                    </a:cubicBezTo>
                    <a:lnTo>
                      <a:pt x="340389" y="56762"/>
                    </a:lnTo>
                    <a:lnTo>
                      <a:pt x="342410" y="46749"/>
                    </a:lnTo>
                    <a:cubicBezTo>
                      <a:pt x="354030" y="19277"/>
                      <a:pt x="381233" y="0"/>
                      <a:pt x="412938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C000"/>
                  </a:gs>
                  <a:gs pos="80000">
                    <a:schemeClr val="bg1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552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97662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5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水仙</a:t>
            </a:r>
            <a:endParaRPr kumimoji="1" lang="ja-JP" altLang="en-US" sz="25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第２問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何の花か読めるかな？</a:t>
            </a:r>
          </a:p>
        </p:txBody>
      </p:sp>
    </p:spTree>
    <p:extLst>
      <p:ext uri="{BB962C8B-B14F-4D97-AF65-F5344CB8AC3E}">
        <p14:creationId xmlns:p14="http://schemas.microsoft.com/office/powerpoint/2010/main" val="250691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すいせん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1D21A140-DB13-4D87-A66C-3E5B3F288147}"/>
              </a:ext>
            </a:extLst>
          </p:cNvPr>
          <p:cNvSpPr txBox="1"/>
          <p:nvPr/>
        </p:nvSpPr>
        <p:spPr>
          <a:xfrm>
            <a:off x="2797663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5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水仙</a:t>
            </a:r>
            <a:endParaRPr kumimoji="1" lang="ja-JP" altLang="en-US" sz="25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A8112666-EDF9-4359-B6CD-C03878DB12BB}"/>
              </a:ext>
            </a:extLst>
          </p:cNvPr>
          <p:cNvGrpSpPr/>
          <p:nvPr/>
        </p:nvGrpSpPr>
        <p:grpSpPr>
          <a:xfrm>
            <a:off x="9722465" y="3429000"/>
            <a:ext cx="2309857" cy="2596313"/>
            <a:chOff x="2279205" y="1542336"/>
            <a:chExt cx="2864660" cy="3219920"/>
          </a:xfrm>
        </p:grpSpPr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703951F0-6743-4110-8574-0BA9C88F1358}"/>
                </a:ext>
              </a:extLst>
            </p:cNvPr>
            <p:cNvSpPr/>
            <p:nvPr/>
          </p:nvSpPr>
          <p:spPr>
            <a:xfrm>
              <a:off x="2352593" y="4313449"/>
              <a:ext cx="1964381" cy="44880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9970EBB6-B209-4F52-9718-63544C1E3A9F}"/>
                </a:ext>
              </a:extLst>
            </p:cNvPr>
            <p:cNvGrpSpPr/>
            <p:nvPr/>
          </p:nvGrpSpPr>
          <p:grpSpPr>
            <a:xfrm>
              <a:off x="2279205" y="1948852"/>
              <a:ext cx="1070766" cy="2603761"/>
              <a:chOff x="589910" y="1542336"/>
              <a:chExt cx="1247572" cy="3033696"/>
            </a:xfrm>
          </p:grpSpPr>
          <p:sp>
            <p:nvSpPr>
              <p:cNvPr id="108" name="楕円 10">
                <a:extLst>
                  <a:ext uri="{FF2B5EF4-FFF2-40B4-BE49-F238E27FC236}">
                    <a16:creationId xmlns:a16="http://schemas.microsoft.com/office/drawing/2014/main" id="{B4406685-98DC-417D-AB1B-3D83177D62DF}"/>
                  </a:ext>
                </a:extLst>
              </p:cNvPr>
              <p:cNvSpPr/>
              <p:nvPr/>
            </p:nvSpPr>
            <p:spPr>
              <a:xfrm rot="21076859">
                <a:off x="589910" y="2308619"/>
                <a:ext cx="482917" cy="2266104"/>
              </a:xfrm>
              <a:custGeom>
                <a:avLst/>
                <a:gdLst>
                  <a:gd name="connsiteX0" fmla="*/ 0 w 259080"/>
                  <a:gd name="connsiteY0" fmla="*/ 1600200 h 3200400"/>
                  <a:gd name="connsiteX1" fmla="*/ 129540 w 259080"/>
                  <a:gd name="connsiteY1" fmla="*/ 0 h 3200400"/>
                  <a:gd name="connsiteX2" fmla="*/ 259080 w 259080"/>
                  <a:gd name="connsiteY2" fmla="*/ 1600200 h 3200400"/>
                  <a:gd name="connsiteX3" fmla="*/ 129540 w 259080"/>
                  <a:gd name="connsiteY3" fmla="*/ 3200400 h 3200400"/>
                  <a:gd name="connsiteX4" fmla="*/ 0 w 259080"/>
                  <a:gd name="connsiteY4" fmla="*/ 1600200 h 3200400"/>
                  <a:gd name="connsiteX0" fmla="*/ 119905 w 378985"/>
                  <a:gd name="connsiteY0" fmla="*/ 1645920 h 3246120"/>
                  <a:gd name="connsiteX1" fmla="*/ 20845 w 378985"/>
                  <a:gd name="connsiteY1" fmla="*/ 0 h 3246120"/>
                  <a:gd name="connsiteX2" fmla="*/ 378985 w 378985"/>
                  <a:gd name="connsiteY2" fmla="*/ 1645920 h 3246120"/>
                  <a:gd name="connsiteX3" fmla="*/ 249445 w 378985"/>
                  <a:gd name="connsiteY3" fmla="*/ 3246120 h 3246120"/>
                  <a:gd name="connsiteX4" fmla="*/ 119905 w 378985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548640"/>
                  <a:gd name="connsiteY0" fmla="*/ 1645920 h 3274423"/>
                  <a:gd name="connsiteX1" fmla="*/ 0 w 548640"/>
                  <a:gd name="connsiteY1" fmla="*/ 0 h 3274423"/>
                  <a:gd name="connsiteX2" fmla="*/ 548640 w 548640"/>
                  <a:gd name="connsiteY2" fmla="*/ 2293620 h 3274423"/>
                  <a:gd name="connsiteX3" fmla="*/ 228600 w 548640"/>
                  <a:gd name="connsiteY3" fmla="*/ 3246120 h 3274423"/>
                  <a:gd name="connsiteX4" fmla="*/ 99060 w 548640"/>
                  <a:gd name="connsiteY4" fmla="*/ 1645920 h 3274423"/>
                  <a:gd name="connsiteX0" fmla="*/ 175260 w 548640"/>
                  <a:gd name="connsiteY0" fmla="*/ 1661160 h 3273537"/>
                  <a:gd name="connsiteX1" fmla="*/ 0 w 548640"/>
                  <a:gd name="connsiteY1" fmla="*/ 0 h 3273537"/>
                  <a:gd name="connsiteX2" fmla="*/ 548640 w 548640"/>
                  <a:gd name="connsiteY2" fmla="*/ 2293620 h 3273537"/>
                  <a:gd name="connsiteX3" fmla="*/ 228600 w 548640"/>
                  <a:gd name="connsiteY3" fmla="*/ 3246120 h 3273537"/>
                  <a:gd name="connsiteX4" fmla="*/ 175260 w 548640"/>
                  <a:gd name="connsiteY4" fmla="*/ 1661160 h 32735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64008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284221"/>
                  <a:gd name="connsiteX1" fmla="*/ 0 w 838200"/>
                  <a:gd name="connsiteY1" fmla="*/ 0 h 3284221"/>
                  <a:gd name="connsiteX2" fmla="*/ 838200 w 838200"/>
                  <a:gd name="connsiteY2" fmla="*/ 2331720 h 3284221"/>
                  <a:gd name="connsiteX3" fmla="*/ 640080 w 838200"/>
                  <a:gd name="connsiteY3" fmla="*/ 3284220 h 3284221"/>
                  <a:gd name="connsiteX4" fmla="*/ 464820 w 838200"/>
                  <a:gd name="connsiteY4" fmla="*/ 1699260 h 3284221"/>
                  <a:gd name="connsiteX0" fmla="*/ 464820 w 838200"/>
                  <a:gd name="connsiteY0" fmla="*/ 1699260 h 3284276"/>
                  <a:gd name="connsiteX1" fmla="*/ 0 w 838200"/>
                  <a:gd name="connsiteY1" fmla="*/ 0 h 3284276"/>
                  <a:gd name="connsiteX2" fmla="*/ 838200 w 838200"/>
                  <a:gd name="connsiteY2" fmla="*/ 2331720 h 3284276"/>
                  <a:gd name="connsiteX3" fmla="*/ 640080 w 838200"/>
                  <a:gd name="connsiteY3" fmla="*/ 3284220 h 3284276"/>
                  <a:gd name="connsiteX4" fmla="*/ 464820 w 838200"/>
                  <a:gd name="connsiteY4" fmla="*/ 1699260 h 3284276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200" h="3056535">
                    <a:moveTo>
                      <a:pt x="518160" y="1676400"/>
                    </a:moveTo>
                    <a:cubicBezTo>
                      <a:pt x="441960" y="1027430"/>
                      <a:pt x="141817" y="441960"/>
                      <a:pt x="0" y="0"/>
                    </a:cubicBezTo>
                    <a:cubicBezTo>
                      <a:pt x="383963" y="358140"/>
                      <a:pt x="838200" y="1447954"/>
                      <a:pt x="838200" y="2331720"/>
                    </a:cubicBezTo>
                    <a:cubicBezTo>
                      <a:pt x="838200" y="3215486"/>
                      <a:pt x="693420" y="3088640"/>
                      <a:pt x="640080" y="2979420"/>
                    </a:cubicBezTo>
                    <a:cubicBezTo>
                      <a:pt x="586740" y="2870200"/>
                      <a:pt x="594360" y="2325370"/>
                      <a:pt x="518160" y="167640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F142AFC2-59E7-4846-B1D8-63E22D85D2D5}"/>
                  </a:ext>
                </a:extLst>
              </p:cNvPr>
              <p:cNvSpPr/>
              <p:nvPr/>
            </p:nvSpPr>
            <p:spPr>
              <a:xfrm>
                <a:off x="1165544" y="2151705"/>
                <a:ext cx="79323" cy="1899271"/>
              </a:xfrm>
              <a:prstGeom prst="round2SameRect">
                <a:avLst/>
              </a:pr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9ACDF134-3F4F-45DE-B095-AE8F07252565}"/>
                  </a:ext>
                </a:extLst>
              </p:cNvPr>
              <p:cNvGrpSpPr/>
              <p:nvPr/>
            </p:nvGrpSpPr>
            <p:grpSpPr>
              <a:xfrm flipH="1">
                <a:off x="1213793" y="2100529"/>
                <a:ext cx="623689" cy="2475503"/>
                <a:chOff x="3216879" y="1853044"/>
                <a:chExt cx="623689" cy="2722988"/>
              </a:xfrm>
            </p:grpSpPr>
            <p:sp>
              <p:nvSpPr>
                <p:cNvPr id="121" name="楕円 10">
                  <a:extLst>
                    <a:ext uri="{FF2B5EF4-FFF2-40B4-BE49-F238E27FC236}">
                      <a16:creationId xmlns:a16="http://schemas.microsoft.com/office/drawing/2014/main" id="{4CFF938A-939D-4E63-9295-EF30B0E1B5E8}"/>
                    </a:ext>
                  </a:extLst>
                </p:cNvPr>
                <p:cNvSpPr/>
                <p:nvPr/>
              </p:nvSpPr>
              <p:spPr>
                <a:xfrm rot="21076859">
                  <a:off x="3216879" y="2083377"/>
                  <a:ext cx="482917" cy="2492655"/>
                </a:xfrm>
                <a:custGeom>
                  <a:avLst/>
                  <a:gdLst>
                    <a:gd name="connsiteX0" fmla="*/ 0 w 259080"/>
                    <a:gd name="connsiteY0" fmla="*/ 1600200 h 3200400"/>
                    <a:gd name="connsiteX1" fmla="*/ 129540 w 259080"/>
                    <a:gd name="connsiteY1" fmla="*/ 0 h 3200400"/>
                    <a:gd name="connsiteX2" fmla="*/ 259080 w 259080"/>
                    <a:gd name="connsiteY2" fmla="*/ 1600200 h 3200400"/>
                    <a:gd name="connsiteX3" fmla="*/ 129540 w 259080"/>
                    <a:gd name="connsiteY3" fmla="*/ 3200400 h 3200400"/>
                    <a:gd name="connsiteX4" fmla="*/ 0 w 259080"/>
                    <a:gd name="connsiteY4" fmla="*/ 1600200 h 3200400"/>
                    <a:gd name="connsiteX0" fmla="*/ 119905 w 378985"/>
                    <a:gd name="connsiteY0" fmla="*/ 1645920 h 3246120"/>
                    <a:gd name="connsiteX1" fmla="*/ 20845 w 378985"/>
                    <a:gd name="connsiteY1" fmla="*/ 0 h 3246120"/>
                    <a:gd name="connsiteX2" fmla="*/ 378985 w 378985"/>
                    <a:gd name="connsiteY2" fmla="*/ 1645920 h 3246120"/>
                    <a:gd name="connsiteX3" fmla="*/ 249445 w 378985"/>
                    <a:gd name="connsiteY3" fmla="*/ 3246120 h 3246120"/>
                    <a:gd name="connsiteX4" fmla="*/ 119905 w 378985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548640"/>
                    <a:gd name="connsiteY0" fmla="*/ 1645920 h 3274423"/>
                    <a:gd name="connsiteX1" fmla="*/ 0 w 548640"/>
                    <a:gd name="connsiteY1" fmla="*/ 0 h 3274423"/>
                    <a:gd name="connsiteX2" fmla="*/ 548640 w 548640"/>
                    <a:gd name="connsiteY2" fmla="*/ 2293620 h 3274423"/>
                    <a:gd name="connsiteX3" fmla="*/ 228600 w 548640"/>
                    <a:gd name="connsiteY3" fmla="*/ 3246120 h 3274423"/>
                    <a:gd name="connsiteX4" fmla="*/ 99060 w 548640"/>
                    <a:gd name="connsiteY4" fmla="*/ 1645920 h 3274423"/>
                    <a:gd name="connsiteX0" fmla="*/ 175260 w 548640"/>
                    <a:gd name="connsiteY0" fmla="*/ 1661160 h 3273537"/>
                    <a:gd name="connsiteX1" fmla="*/ 0 w 548640"/>
                    <a:gd name="connsiteY1" fmla="*/ 0 h 3273537"/>
                    <a:gd name="connsiteX2" fmla="*/ 548640 w 548640"/>
                    <a:gd name="connsiteY2" fmla="*/ 2293620 h 3273537"/>
                    <a:gd name="connsiteX3" fmla="*/ 228600 w 548640"/>
                    <a:gd name="connsiteY3" fmla="*/ 3246120 h 3273537"/>
                    <a:gd name="connsiteX4" fmla="*/ 175260 w 548640"/>
                    <a:gd name="connsiteY4" fmla="*/ 1661160 h 32735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64008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284221"/>
                    <a:gd name="connsiteX1" fmla="*/ 0 w 838200"/>
                    <a:gd name="connsiteY1" fmla="*/ 0 h 3284221"/>
                    <a:gd name="connsiteX2" fmla="*/ 838200 w 838200"/>
                    <a:gd name="connsiteY2" fmla="*/ 2331720 h 3284221"/>
                    <a:gd name="connsiteX3" fmla="*/ 640080 w 838200"/>
                    <a:gd name="connsiteY3" fmla="*/ 3284220 h 3284221"/>
                    <a:gd name="connsiteX4" fmla="*/ 464820 w 838200"/>
                    <a:gd name="connsiteY4" fmla="*/ 1699260 h 3284221"/>
                    <a:gd name="connsiteX0" fmla="*/ 464820 w 838200"/>
                    <a:gd name="connsiteY0" fmla="*/ 1699260 h 3284276"/>
                    <a:gd name="connsiteX1" fmla="*/ 0 w 838200"/>
                    <a:gd name="connsiteY1" fmla="*/ 0 h 3284276"/>
                    <a:gd name="connsiteX2" fmla="*/ 838200 w 838200"/>
                    <a:gd name="connsiteY2" fmla="*/ 2331720 h 3284276"/>
                    <a:gd name="connsiteX3" fmla="*/ 640080 w 838200"/>
                    <a:gd name="connsiteY3" fmla="*/ 3284220 h 3284276"/>
                    <a:gd name="connsiteX4" fmla="*/ 464820 w 838200"/>
                    <a:gd name="connsiteY4" fmla="*/ 1699260 h 3284276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200" h="3056535">
                      <a:moveTo>
                        <a:pt x="518160" y="1676400"/>
                      </a:moveTo>
                      <a:cubicBezTo>
                        <a:pt x="441960" y="1027430"/>
                        <a:pt x="141817" y="441960"/>
                        <a:pt x="0" y="0"/>
                      </a:cubicBezTo>
                      <a:cubicBezTo>
                        <a:pt x="383963" y="358140"/>
                        <a:pt x="838200" y="1447954"/>
                        <a:pt x="838200" y="2331720"/>
                      </a:cubicBezTo>
                      <a:cubicBezTo>
                        <a:pt x="838200" y="3215486"/>
                        <a:pt x="693420" y="3088640"/>
                        <a:pt x="640080" y="2979420"/>
                      </a:cubicBezTo>
                      <a:cubicBezTo>
                        <a:pt x="586740" y="2870200"/>
                        <a:pt x="594360" y="2325370"/>
                        <a:pt x="518160" y="167640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0">
                  <a:extLst>
                    <a:ext uri="{FF2B5EF4-FFF2-40B4-BE49-F238E27FC236}">
                      <a16:creationId xmlns:a16="http://schemas.microsoft.com/office/drawing/2014/main" id="{4F17AA6A-9700-4FD1-8562-660921CC1A7A}"/>
                    </a:ext>
                  </a:extLst>
                </p:cNvPr>
                <p:cNvSpPr/>
                <p:nvPr/>
              </p:nvSpPr>
              <p:spPr>
                <a:xfrm rot="21428641">
                  <a:off x="3357651" y="1853044"/>
                  <a:ext cx="482917" cy="2669757"/>
                </a:xfrm>
                <a:custGeom>
                  <a:avLst/>
                  <a:gdLst>
                    <a:gd name="connsiteX0" fmla="*/ 0 w 259080"/>
                    <a:gd name="connsiteY0" fmla="*/ 1600200 h 3200400"/>
                    <a:gd name="connsiteX1" fmla="*/ 129540 w 259080"/>
                    <a:gd name="connsiteY1" fmla="*/ 0 h 3200400"/>
                    <a:gd name="connsiteX2" fmla="*/ 259080 w 259080"/>
                    <a:gd name="connsiteY2" fmla="*/ 1600200 h 3200400"/>
                    <a:gd name="connsiteX3" fmla="*/ 129540 w 259080"/>
                    <a:gd name="connsiteY3" fmla="*/ 3200400 h 3200400"/>
                    <a:gd name="connsiteX4" fmla="*/ 0 w 259080"/>
                    <a:gd name="connsiteY4" fmla="*/ 1600200 h 3200400"/>
                    <a:gd name="connsiteX0" fmla="*/ 119905 w 378985"/>
                    <a:gd name="connsiteY0" fmla="*/ 1645920 h 3246120"/>
                    <a:gd name="connsiteX1" fmla="*/ 20845 w 378985"/>
                    <a:gd name="connsiteY1" fmla="*/ 0 h 3246120"/>
                    <a:gd name="connsiteX2" fmla="*/ 378985 w 378985"/>
                    <a:gd name="connsiteY2" fmla="*/ 1645920 h 3246120"/>
                    <a:gd name="connsiteX3" fmla="*/ 249445 w 378985"/>
                    <a:gd name="connsiteY3" fmla="*/ 3246120 h 3246120"/>
                    <a:gd name="connsiteX4" fmla="*/ 119905 w 378985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548640"/>
                    <a:gd name="connsiteY0" fmla="*/ 1645920 h 3274423"/>
                    <a:gd name="connsiteX1" fmla="*/ 0 w 548640"/>
                    <a:gd name="connsiteY1" fmla="*/ 0 h 3274423"/>
                    <a:gd name="connsiteX2" fmla="*/ 548640 w 548640"/>
                    <a:gd name="connsiteY2" fmla="*/ 2293620 h 3274423"/>
                    <a:gd name="connsiteX3" fmla="*/ 228600 w 548640"/>
                    <a:gd name="connsiteY3" fmla="*/ 3246120 h 3274423"/>
                    <a:gd name="connsiteX4" fmla="*/ 99060 w 548640"/>
                    <a:gd name="connsiteY4" fmla="*/ 1645920 h 3274423"/>
                    <a:gd name="connsiteX0" fmla="*/ 175260 w 548640"/>
                    <a:gd name="connsiteY0" fmla="*/ 1661160 h 3273537"/>
                    <a:gd name="connsiteX1" fmla="*/ 0 w 548640"/>
                    <a:gd name="connsiteY1" fmla="*/ 0 h 3273537"/>
                    <a:gd name="connsiteX2" fmla="*/ 548640 w 548640"/>
                    <a:gd name="connsiteY2" fmla="*/ 2293620 h 3273537"/>
                    <a:gd name="connsiteX3" fmla="*/ 228600 w 548640"/>
                    <a:gd name="connsiteY3" fmla="*/ 3246120 h 3273537"/>
                    <a:gd name="connsiteX4" fmla="*/ 175260 w 548640"/>
                    <a:gd name="connsiteY4" fmla="*/ 1661160 h 32735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64008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284221"/>
                    <a:gd name="connsiteX1" fmla="*/ 0 w 838200"/>
                    <a:gd name="connsiteY1" fmla="*/ 0 h 3284221"/>
                    <a:gd name="connsiteX2" fmla="*/ 838200 w 838200"/>
                    <a:gd name="connsiteY2" fmla="*/ 2331720 h 3284221"/>
                    <a:gd name="connsiteX3" fmla="*/ 640080 w 838200"/>
                    <a:gd name="connsiteY3" fmla="*/ 3284220 h 3284221"/>
                    <a:gd name="connsiteX4" fmla="*/ 464820 w 838200"/>
                    <a:gd name="connsiteY4" fmla="*/ 1699260 h 3284221"/>
                    <a:gd name="connsiteX0" fmla="*/ 464820 w 838200"/>
                    <a:gd name="connsiteY0" fmla="*/ 1699260 h 3284276"/>
                    <a:gd name="connsiteX1" fmla="*/ 0 w 838200"/>
                    <a:gd name="connsiteY1" fmla="*/ 0 h 3284276"/>
                    <a:gd name="connsiteX2" fmla="*/ 838200 w 838200"/>
                    <a:gd name="connsiteY2" fmla="*/ 2331720 h 3284276"/>
                    <a:gd name="connsiteX3" fmla="*/ 640080 w 838200"/>
                    <a:gd name="connsiteY3" fmla="*/ 3284220 h 3284276"/>
                    <a:gd name="connsiteX4" fmla="*/ 464820 w 838200"/>
                    <a:gd name="connsiteY4" fmla="*/ 1699260 h 3284276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200" h="3056535">
                      <a:moveTo>
                        <a:pt x="518160" y="1676400"/>
                      </a:moveTo>
                      <a:cubicBezTo>
                        <a:pt x="441960" y="1027430"/>
                        <a:pt x="141817" y="441960"/>
                        <a:pt x="0" y="0"/>
                      </a:cubicBezTo>
                      <a:cubicBezTo>
                        <a:pt x="383963" y="358140"/>
                        <a:pt x="838200" y="1447954"/>
                        <a:pt x="838200" y="2331720"/>
                      </a:cubicBezTo>
                      <a:cubicBezTo>
                        <a:pt x="838200" y="3215486"/>
                        <a:pt x="693420" y="3088640"/>
                        <a:pt x="640080" y="2979420"/>
                      </a:cubicBezTo>
                      <a:cubicBezTo>
                        <a:pt x="586740" y="2870200"/>
                        <a:pt x="594360" y="2325370"/>
                        <a:pt x="518160" y="167640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1" name="楕円 10">
                <a:extLst>
                  <a:ext uri="{FF2B5EF4-FFF2-40B4-BE49-F238E27FC236}">
                    <a16:creationId xmlns:a16="http://schemas.microsoft.com/office/drawing/2014/main" id="{63B6D091-8C79-4BC4-86DD-8FC02B613922}"/>
                  </a:ext>
                </a:extLst>
              </p:cNvPr>
              <p:cNvSpPr/>
              <p:nvPr/>
            </p:nvSpPr>
            <p:spPr>
              <a:xfrm rot="21428641">
                <a:off x="717521" y="2030036"/>
                <a:ext cx="482917" cy="2492655"/>
              </a:xfrm>
              <a:custGeom>
                <a:avLst/>
                <a:gdLst>
                  <a:gd name="connsiteX0" fmla="*/ 0 w 259080"/>
                  <a:gd name="connsiteY0" fmla="*/ 1600200 h 3200400"/>
                  <a:gd name="connsiteX1" fmla="*/ 129540 w 259080"/>
                  <a:gd name="connsiteY1" fmla="*/ 0 h 3200400"/>
                  <a:gd name="connsiteX2" fmla="*/ 259080 w 259080"/>
                  <a:gd name="connsiteY2" fmla="*/ 1600200 h 3200400"/>
                  <a:gd name="connsiteX3" fmla="*/ 129540 w 259080"/>
                  <a:gd name="connsiteY3" fmla="*/ 3200400 h 3200400"/>
                  <a:gd name="connsiteX4" fmla="*/ 0 w 259080"/>
                  <a:gd name="connsiteY4" fmla="*/ 1600200 h 3200400"/>
                  <a:gd name="connsiteX0" fmla="*/ 119905 w 378985"/>
                  <a:gd name="connsiteY0" fmla="*/ 1645920 h 3246120"/>
                  <a:gd name="connsiteX1" fmla="*/ 20845 w 378985"/>
                  <a:gd name="connsiteY1" fmla="*/ 0 h 3246120"/>
                  <a:gd name="connsiteX2" fmla="*/ 378985 w 378985"/>
                  <a:gd name="connsiteY2" fmla="*/ 1645920 h 3246120"/>
                  <a:gd name="connsiteX3" fmla="*/ 249445 w 378985"/>
                  <a:gd name="connsiteY3" fmla="*/ 3246120 h 3246120"/>
                  <a:gd name="connsiteX4" fmla="*/ 119905 w 378985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548640"/>
                  <a:gd name="connsiteY0" fmla="*/ 1645920 h 3274423"/>
                  <a:gd name="connsiteX1" fmla="*/ 0 w 548640"/>
                  <a:gd name="connsiteY1" fmla="*/ 0 h 3274423"/>
                  <a:gd name="connsiteX2" fmla="*/ 548640 w 548640"/>
                  <a:gd name="connsiteY2" fmla="*/ 2293620 h 3274423"/>
                  <a:gd name="connsiteX3" fmla="*/ 228600 w 548640"/>
                  <a:gd name="connsiteY3" fmla="*/ 3246120 h 3274423"/>
                  <a:gd name="connsiteX4" fmla="*/ 99060 w 548640"/>
                  <a:gd name="connsiteY4" fmla="*/ 1645920 h 3274423"/>
                  <a:gd name="connsiteX0" fmla="*/ 175260 w 548640"/>
                  <a:gd name="connsiteY0" fmla="*/ 1661160 h 3273537"/>
                  <a:gd name="connsiteX1" fmla="*/ 0 w 548640"/>
                  <a:gd name="connsiteY1" fmla="*/ 0 h 3273537"/>
                  <a:gd name="connsiteX2" fmla="*/ 548640 w 548640"/>
                  <a:gd name="connsiteY2" fmla="*/ 2293620 h 3273537"/>
                  <a:gd name="connsiteX3" fmla="*/ 228600 w 548640"/>
                  <a:gd name="connsiteY3" fmla="*/ 3246120 h 3273537"/>
                  <a:gd name="connsiteX4" fmla="*/ 175260 w 548640"/>
                  <a:gd name="connsiteY4" fmla="*/ 1661160 h 32735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64008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284221"/>
                  <a:gd name="connsiteX1" fmla="*/ 0 w 838200"/>
                  <a:gd name="connsiteY1" fmla="*/ 0 h 3284221"/>
                  <a:gd name="connsiteX2" fmla="*/ 838200 w 838200"/>
                  <a:gd name="connsiteY2" fmla="*/ 2331720 h 3284221"/>
                  <a:gd name="connsiteX3" fmla="*/ 640080 w 838200"/>
                  <a:gd name="connsiteY3" fmla="*/ 3284220 h 3284221"/>
                  <a:gd name="connsiteX4" fmla="*/ 464820 w 838200"/>
                  <a:gd name="connsiteY4" fmla="*/ 1699260 h 3284221"/>
                  <a:gd name="connsiteX0" fmla="*/ 464820 w 838200"/>
                  <a:gd name="connsiteY0" fmla="*/ 1699260 h 3284276"/>
                  <a:gd name="connsiteX1" fmla="*/ 0 w 838200"/>
                  <a:gd name="connsiteY1" fmla="*/ 0 h 3284276"/>
                  <a:gd name="connsiteX2" fmla="*/ 838200 w 838200"/>
                  <a:gd name="connsiteY2" fmla="*/ 2331720 h 3284276"/>
                  <a:gd name="connsiteX3" fmla="*/ 640080 w 838200"/>
                  <a:gd name="connsiteY3" fmla="*/ 3284220 h 3284276"/>
                  <a:gd name="connsiteX4" fmla="*/ 464820 w 838200"/>
                  <a:gd name="connsiteY4" fmla="*/ 1699260 h 3284276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200" h="3056535">
                    <a:moveTo>
                      <a:pt x="518160" y="1676400"/>
                    </a:moveTo>
                    <a:cubicBezTo>
                      <a:pt x="441960" y="1027430"/>
                      <a:pt x="141817" y="441960"/>
                      <a:pt x="0" y="0"/>
                    </a:cubicBezTo>
                    <a:cubicBezTo>
                      <a:pt x="383963" y="358140"/>
                      <a:pt x="838200" y="1447954"/>
                      <a:pt x="838200" y="2331720"/>
                    </a:cubicBezTo>
                    <a:cubicBezTo>
                      <a:pt x="838200" y="3215486"/>
                      <a:pt x="693420" y="3088640"/>
                      <a:pt x="640080" y="2979420"/>
                    </a:cubicBezTo>
                    <a:cubicBezTo>
                      <a:pt x="586740" y="2870200"/>
                      <a:pt x="594360" y="2325370"/>
                      <a:pt x="518160" y="167640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3A923149-F055-49DF-928D-4BEAD1000C58}"/>
                  </a:ext>
                </a:extLst>
              </p:cNvPr>
              <p:cNvGrpSpPr/>
              <p:nvPr/>
            </p:nvGrpSpPr>
            <p:grpSpPr>
              <a:xfrm>
                <a:off x="603220" y="1542336"/>
                <a:ext cx="1180144" cy="1217429"/>
                <a:chOff x="3033716" y="1568362"/>
                <a:chExt cx="2530273" cy="2610213"/>
              </a:xfrm>
              <a:solidFill>
                <a:srgbClr val="FFFF00"/>
              </a:solidFill>
            </p:grpSpPr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EFEEA2A0-9ED3-4500-A5D1-7B25C213EFB5}"/>
                    </a:ext>
                  </a:extLst>
                </p:cNvPr>
                <p:cNvSpPr/>
                <p:nvPr/>
              </p:nvSpPr>
              <p:spPr>
                <a:xfrm rot="7200000">
                  <a:off x="4482907" y="2511711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942984DC-2667-4998-9286-B5EE049A8237}"/>
                    </a:ext>
                  </a:extLst>
                </p:cNvPr>
                <p:cNvSpPr/>
                <p:nvPr/>
              </p:nvSpPr>
              <p:spPr>
                <a:xfrm rot="14400000" flipH="1">
                  <a:off x="3309425" y="2511712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F7A5CB64-3B34-408F-8BA3-9978603BF731}"/>
                    </a:ext>
                  </a:extLst>
                </p:cNvPr>
                <p:cNvSpPr/>
                <p:nvPr/>
              </p:nvSpPr>
              <p:spPr>
                <a:xfrm rot="18000000">
                  <a:off x="3291839" y="1896021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D5E869EF-FAEA-42B7-8EB1-6E35DF22ECF8}"/>
                    </a:ext>
                  </a:extLst>
                </p:cNvPr>
                <p:cNvSpPr/>
                <p:nvPr/>
              </p:nvSpPr>
              <p:spPr>
                <a:xfrm rot="3600000" flipH="1">
                  <a:off x="4465321" y="1896020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719D3C89-149F-4A99-9AEE-EFF8AC95959C}"/>
                    </a:ext>
                  </a:extLst>
                </p:cNvPr>
                <p:cNvSpPr/>
                <p:nvPr/>
              </p:nvSpPr>
              <p:spPr>
                <a:xfrm>
                  <a:off x="3878580" y="1568362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FB1412F4-101E-45B0-B620-90FFAF3BF26D}"/>
                    </a:ext>
                  </a:extLst>
                </p:cNvPr>
                <p:cNvSpPr/>
                <p:nvPr/>
              </p:nvSpPr>
              <p:spPr>
                <a:xfrm rot="10800000">
                  <a:off x="3896166" y="2839370"/>
                  <a:ext cx="822960" cy="1339205"/>
                </a:xfrm>
                <a:custGeom>
                  <a:avLst/>
                  <a:gdLst>
                    <a:gd name="connsiteX0" fmla="*/ 346710 w 693420"/>
                    <a:gd name="connsiteY0" fmla="*/ 0 h 1339205"/>
                    <a:gd name="connsiteX1" fmla="*/ 355741 w 693420"/>
                    <a:gd name="connsiteY1" fmla="*/ 1468 h 1339205"/>
                    <a:gd name="connsiteX2" fmla="*/ 693420 w 693420"/>
                    <a:gd name="connsiteY2" fmla="*/ 669602 h 1339205"/>
                    <a:gd name="connsiteX3" fmla="*/ 355741 w 693420"/>
                    <a:gd name="connsiteY3" fmla="*/ 1337737 h 1339205"/>
                    <a:gd name="connsiteX4" fmla="*/ 346710 w 693420"/>
                    <a:gd name="connsiteY4" fmla="*/ 1339205 h 1339205"/>
                    <a:gd name="connsiteX5" fmla="*/ 337679 w 693420"/>
                    <a:gd name="connsiteY5" fmla="*/ 1337737 h 1339205"/>
                    <a:gd name="connsiteX6" fmla="*/ 0 w 693420"/>
                    <a:gd name="connsiteY6" fmla="*/ 669602 h 1339205"/>
                    <a:gd name="connsiteX7" fmla="*/ 337679 w 693420"/>
                    <a:gd name="connsiteY7" fmla="*/ 1468 h 1339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420" h="1339205">
                      <a:moveTo>
                        <a:pt x="346710" y="0"/>
                      </a:moveTo>
                      <a:lnTo>
                        <a:pt x="355741" y="1468"/>
                      </a:lnTo>
                      <a:cubicBezTo>
                        <a:pt x="548455" y="65061"/>
                        <a:pt x="693420" y="340031"/>
                        <a:pt x="693420" y="669602"/>
                      </a:cubicBezTo>
                      <a:cubicBezTo>
                        <a:pt x="693420" y="999174"/>
                        <a:pt x="548455" y="1274144"/>
                        <a:pt x="355741" y="1337737"/>
                      </a:cubicBezTo>
                      <a:lnTo>
                        <a:pt x="346710" y="1339205"/>
                      </a:lnTo>
                      <a:lnTo>
                        <a:pt x="337679" y="1337737"/>
                      </a:lnTo>
                      <a:cubicBezTo>
                        <a:pt x="144966" y="1274144"/>
                        <a:pt x="0" y="999174"/>
                        <a:pt x="0" y="669602"/>
                      </a:cubicBezTo>
                      <a:cubicBezTo>
                        <a:pt x="0" y="340031"/>
                        <a:pt x="144966" y="65061"/>
                        <a:pt x="337679" y="146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星: 12 pt 118">
                  <a:extLst>
                    <a:ext uri="{FF2B5EF4-FFF2-40B4-BE49-F238E27FC236}">
                      <a16:creationId xmlns:a16="http://schemas.microsoft.com/office/drawing/2014/main" id="{A149788D-6F70-45FE-9598-C931ECD9FF8F}"/>
                    </a:ext>
                  </a:extLst>
                </p:cNvPr>
                <p:cNvSpPr/>
                <p:nvPr/>
              </p:nvSpPr>
              <p:spPr>
                <a:xfrm>
                  <a:off x="3901440" y="2450750"/>
                  <a:ext cx="777240" cy="777240"/>
                </a:xfrm>
                <a:prstGeom prst="star12">
                  <a:avLst>
                    <a:gd name="adj" fmla="val 46983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星: 12 pt 119">
                  <a:extLst>
                    <a:ext uri="{FF2B5EF4-FFF2-40B4-BE49-F238E27FC236}">
                      <a16:creationId xmlns:a16="http://schemas.microsoft.com/office/drawing/2014/main" id="{143B7186-8C8E-4E86-ABEF-C6AFEE9DB167}"/>
                    </a:ext>
                  </a:extLst>
                </p:cNvPr>
                <p:cNvSpPr/>
                <p:nvPr/>
              </p:nvSpPr>
              <p:spPr>
                <a:xfrm>
                  <a:off x="4140006" y="2680523"/>
                  <a:ext cx="317694" cy="317694"/>
                </a:xfrm>
                <a:prstGeom prst="star12">
                  <a:avLst>
                    <a:gd name="adj" fmla="val 46983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4" name="矢印: 折線 83">
              <a:extLst>
                <a:ext uri="{FF2B5EF4-FFF2-40B4-BE49-F238E27FC236}">
                  <a16:creationId xmlns:a16="http://schemas.microsoft.com/office/drawing/2014/main" id="{18CD7E2E-65CA-44EA-88E5-C46293AB5996}"/>
                </a:ext>
              </a:extLst>
            </p:cNvPr>
            <p:cNvSpPr/>
            <p:nvPr/>
          </p:nvSpPr>
          <p:spPr>
            <a:xfrm rot="671066">
              <a:off x="3920835" y="2014810"/>
              <a:ext cx="515082" cy="1991042"/>
            </a:xfrm>
            <a:prstGeom prst="bentArrow">
              <a:avLst>
                <a:gd name="adj1" fmla="val 16304"/>
                <a:gd name="adj2" fmla="val 25870"/>
                <a:gd name="adj3" fmla="val 0"/>
                <a:gd name="adj4" fmla="val 62451"/>
              </a:avLst>
            </a:pr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73A2B3CC-A4CA-4CB5-AE5F-015710AE8B00}"/>
                </a:ext>
              </a:extLst>
            </p:cNvPr>
            <p:cNvGrpSpPr/>
            <p:nvPr/>
          </p:nvGrpSpPr>
          <p:grpSpPr>
            <a:xfrm>
              <a:off x="3313426" y="2022709"/>
              <a:ext cx="1119961" cy="2545996"/>
              <a:chOff x="3712181" y="2030036"/>
              <a:chExt cx="1119961" cy="2545996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7F19E303-F105-4DF7-A02E-10C27C2DBFD2}"/>
                  </a:ext>
                </a:extLst>
              </p:cNvPr>
              <p:cNvGrpSpPr/>
              <p:nvPr/>
            </p:nvGrpSpPr>
            <p:grpSpPr>
              <a:xfrm flipH="1">
                <a:off x="4208453" y="2100529"/>
                <a:ext cx="623689" cy="2475503"/>
                <a:chOff x="3216879" y="1853044"/>
                <a:chExt cx="623689" cy="2722988"/>
              </a:xfrm>
            </p:grpSpPr>
            <p:sp>
              <p:nvSpPr>
                <p:cNvPr id="106" name="楕円 10">
                  <a:extLst>
                    <a:ext uri="{FF2B5EF4-FFF2-40B4-BE49-F238E27FC236}">
                      <a16:creationId xmlns:a16="http://schemas.microsoft.com/office/drawing/2014/main" id="{B02704D3-2D9E-47F4-A45C-654B26C9FBAF}"/>
                    </a:ext>
                  </a:extLst>
                </p:cNvPr>
                <p:cNvSpPr/>
                <p:nvPr/>
              </p:nvSpPr>
              <p:spPr>
                <a:xfrm rot="21076859">
                  <a:off x="3216879" y="2083377"/>
                  <a:ext cx="482917" cy="2492655"/>
                </a:xfrm>
                <a:custGeom>
                  <a:avLst/>
                  <a:gdLst>
                    <a:gd name="connsiteX0" fmla="*/ 0 w 259080"/>
                    <a:gd name="connsiteY0" fmla="*/ 1600200 h 3200400"/>
                    <a:gd name="connsiteX1" fmla="*/ 129540 w 259080"/>
                    <a:gd name="connsiteY1" fmla="*/ 0 h 3200400"/>
                    <a:gd name="connsiteX2" fmla="*/ 259080 w 259080"/>
                    <a:gd name="connsiteY2" fmla="*/ 1600200 h 3200400"/>
                    <a:gd name="connsiteX3" fmla="*/ 129540 w 259080"/>
                    <a:gd name="connsiteY3" fmla="*/ 3200400 h 3200400"/>
                    <a:gd name="connsiteX4" fmla="*/ 0 w 259080"/>
                    <a:gd name="connsiteY4" fmla="*/ 1600200 h 3200400"/>
                    <a:gd name="connsiteX0" fmla="*/ 119905 w 378985"/>
                    <a:gd name="connsiteY0" fmla="*/ 1645920 h 3246120"/>
                    <a:gd name="connsiteX1" fmla="*/ 20845 w 378985"/>
                    <a:gd name="connsiteY1" fmla="*/ 0 h 3246120"/>
                    <a:gd name="connsiteX2" fmla="*/ 378985 w 378985"/>
                    <a:gd name="connsiteY2" fmla="*/ 1645920 h 3246120"/>
                    <a:gd name="connsiteX3" fmla="*/ 249445 w 378985"/>
                    <a:gd name="connsiteY3" fmla="*/ 3246120 h 3246120"/>
                    <a:gd name="connsiteX4" fmla="*/ 119905 w 378985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548640"/>
                    <a:gd name="connsiteY0" fmla="*/ 1645920 h 3274423"/>
                    <a:gd name="connsiteX1" fmla="*/ 0 w 548640"/>
                    <a:gd name="connsiteY1" fmla="*/ 0 h 3274423"/>
                    <a:gd name="connsiteX2" fmla="*/ 548640 w 548640"/>
                    <a:gd name="connsiteY2" fmla="*/ 2293620 h 3274423"/>
                    <a:gd name="connsiteX3" fmla="*/ 228600 w 548640"/>
                    <a:gd name="connsiteY3" fmla="*/ 3246120 h 3274423"/>
                    <a:gd name="connsiteX4" fmla="*/ 99060 w 548640"/>
                    <a:gd name="connsiteY4" fmla="*/ 1645920 h 3274423"/>
                    <a:gd name="connsiteX0" fmla="*/ 175260 w 548640"/>
                    <a:gd name="connsiteY0" fmla="*/ 1661160 h 3273537"/>
                    <a:gd name="connsiteX1" fmla="*/ 0 w 548640"/>
                    <a:gd name="connsiteY1" fmla="*/ 0 h 3273537"/>
                    <a:gd name="connsiteX2" fmla="*/ 548640 w 548640"/>
                    <a:gd name="connsiteY2" fmla="*/ 2293620 h 3273537"/>
                    <a:gd name="connsiteX3" fmla="*/ 228600 w 548640"/>
                    <a:gd name="connsiteY3" fmla="*/ 3246120 h 3273537"/>
                    <a:gd name="connsiteX4" fmla="*/ 175260 w 548640"/>
                    <a:gd name="connsiteY4" fmla="*/ 1661160 h 32735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64008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284221"/>
                    <a:gd name="connsiteX1" fmla="*/ 0 w 838200"/>
                    <a:gd name="connsiteY1" fmla="*/ 0 h 3284221"/>
                    <a:gd name="connsiteX2" fmla="*/ 838200 w 838200"/>
                    <a:gd name="connsiteY2" fmla="*/ 2331720 h 3284221"/>
                    <a:gd name="connsiteX3" fmla="*/ 640080 w 838200"/>
                    <a:gd name="connsiteY3" fmla="*/ 3284220 h 3284221"/>
                    <a:gd name="connsiteX4" fmla="*/ 464820 w 838200"/>
                    <a:gd name="connsiteY4" fmla="*/ 1699260 h 3284221"/>
                    <a:gd name="connsiteX0" fmla="*/ 464820 w 838200"/>
                    <a:gd name="connsiteY0" fmla="*/ 1699260 h 3284276"/>
                    <a:gd name="connsiteX1" fmla="*/ 0 w 838200"/>
                    <a:gd name="connsiteY1" fmla="*/ 0 h 3284276"/>
                    <a:gd name="connsiteX2" fmla="*/ 838200 w 838200"/>
                    <a:gd name="connsiteY2" fmla="*/ 2331720 h 3284276"/>
                    <a:gd name="connsiteX3" fmla="*/ 640080 w 838200"/>
                    <a:gd name="connsiteY3" fmla="*/ 3284220 h 3284276"/>
                    <a:gd name="connsiteX4" fmla="*/ 464820 w 838200"/>
                    <a:gd name="connsiteY4" fmla="*/ 1699260 h 3284276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200" h="3056535">
                      <a:moveTo>
                        <a:pt x="518160" y="1676400"/>
                      </a:moveTo>
                      <a:cubicBezTo>
                        <a:pt x="441960" y="1027430"/>
                        <a:pt x="141817" y="441960"/>
                        <a:pt x="0" y="0"/>
                      </a:cubicBezTo>
                      <a:cubicBezTo>
                        <a:pt x="383963" y="358140"/>
                        <a:pt x="838200" y="1447954"/>
                        <a:pt x="838200" y="2331720"/>
                      </a:cubicBezTo>
                      <a:cubicBezTo>
                        <a:pt x="838200" y="3215486"/>
                        <a:pt x="693420" y="3088640"/>
                        <a:pt x="640080" y="2979420"/>
                      </a:cubicBezTo>
                      <a:cubicBezTo>
                        <a:pt x="586740" y="2870200"/>
                        <a:pt x="594360" y="2325370"/>
                        <a:pt x="518160" y="167640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">
                  <a:extLst>
                    <a:ext uri="{FF2B5EF4-FFF2-40B4-BE49-F238E27FC236}">
                      <a16:creationId xmlns:a16="http://schemas.microsoft.com/office/drawing/2014/main" id="{9BA67785-92A4-4B3B-91B2-C4ACB8AB1037}"/>
                    </a:ext>
                  </a:extLst>
                </p:cNvPr>
                <p:cNvSpPr/>
                <p:nvPr/>
              </p:nvSpPr>
              <p:spPr>
                <a:xfrm rot="21428641">
                  <a:off x="3357651" y="1853044"/>
                  <a:ext cx="482917" cy="2669757"/>
                </a:xfrm>
                <a:custGeom>
                  <a:avLst/>
                  <a:gdLst>
                    <a:gd name="connsiteX0" fmla="*/ 0 w 259080"/>
                    <a:gd name="connsiteY0" fmla="*/ 1600200 h 3200400"/>
                    <a:gd name="connsiteX1" fmla="*/ 129540 w 259080"/>
                    <a:gd name="connsiteY1" fmla="*/ 0 h 3200400"/>
                    <a:gd name="connsiteX2" fmla="*/ 259080 w 259080"/>
                    <a:gd name="connsiteY2" fmla="*/ 1600200 h 3200400"/>
                    <a:gd name="connsiteX3" fmla="*/ 129540 w 259080"/>
                    <a:gd name="connsiteY3" fmla="*/ 3200400 h 3200400"/>
                    <a:gd name="connsiteX4" fmla="*/ 0 w 259080"/>
                    <a:gd name="connsiteY4" fmla="*/ 1600200 h 3200400"/>
                    <a:gd name="connsiteX0" fmla="*/ 119905 w 378985"/>
                    <a:gd name="connsiteY0" fmla="*/ 1645920 h 3246120"/>
                    <a:gd name="connsiteX1" fmla="*/ 20845 w 378985"/>
                    <a:gd name="connsiteY1" fmla="*/ 0 h 3246120"/>
                    <a:gd name="connsiteX2" fmla="*/ 378985 w 378985"/>
                    <a:gd name="connsiteY2" fmla="*/ 1645920 h 3246120"/>
                    <a:gd name="connsiteX3" fmla="*/ 249445 w 378985"/>
                    <a:gd name="connsiteY3" fmla="*/ 3246120 h 3246120"/>
                    <a:gd name="connsiteX4" fmla="*/ 119905 w 378985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358140"/>
                    <a:gd name="connsiteY0" fmla="*/ 1645920 h 3246120"/>
                    <a:gd name="connsiteX1" fmla="*/ 0 w 358140"/>
                    <a:gd name="connsiteY1" fmla="*/ 0 h 3246120"/>
                    <a:gd name="connsiteX2" fmla="*/ 358140 w 358140"/>
                    <a:gd name="connsiteY2" fmla="*/ 1645920 h 3246120"/>
                    <a:gd name="connsiteX3" fmla="*/ 228600 w 358140"/>
                    <a:gd name="connsiteY3" fmla="*/ 3246120 h 3246120"/>
                    <a:gd name="connsiteX4" fmla="*/ 99060 w 358140"/>
                    <a:gd name="connsiteY4" fmla="*/ 1645920 h 3246120"/>
                    <a:gd name="connsiteX0" fmla="*/ 99060 w 548640"/>
                    <a:gd name="connsiteY0" fmla="*/ 1645920 h 3274423"/>
                    <a:gd name="connsiteX1" fmla="*/ 0 w 548640"/>
                    <a:gd name="connsiteY1" fmla="*/ 0 h 3274423"/>
                    <a:gd name="connsiteX2" fmla="*/ 548640 w 548640"/>
                    <a:gd name="connsiteY2" fmla="*/ 2293620 h 3274423"/>
                    <a:gd name="connsiteX3" fmla="*/ 228600 w 548640"/>
                    <a:gd name="connsiteY3" fmla="*/ 3246120 h 3274423"/>
                    <a:gd name="connsiteX4" fmla="*/ 99060 w 548640"/>
                    <a:gd name="connsiteY4" fmla="*/ 1645920 h 3274423"/>
                    <a:gd name="connsiteX0" fmla="*/ 175260 w 548640"/>
                    <a:gd name="connsiteY0" fmla="*/ 1661160 h 3273537"/>
                    <a:gd name="connsiteX1" fmla="*/ 0 w 548640"/>
                    <a:gd name="connsiteY1" fmla="*/ 0 h 3273537"/>
                    <a:gd name="connsiteX2" fmla="*/ 548640 w 548640"/>
                    <a:gd name="connsiteY2" fmla="*/ 2293620 h 3273537"/>
                    <a:gd name="connsiteX3" fmla="*/ 228600 w 548640"/>
                    <a:gd name="connsiteY3" fmla="*/ 3246120 h 3273537"/>
                    <a:gd name="connsiteX4" fmla="*/ 175260 w 548640"/>
                    <a:gd name="connsiteY4" fmla="*/ 1661160 h 32735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51816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311637"/>
                    <a:gd name="connsiteX1" fmla="*/ 0 w 838200"/>
                    <a:gd name="connsiteY1" fmla="*/ 0 h 3311637"/>
                    <a:gd name="connsiteX2" fmla="*/ 838200 w 838200"/>
                    <a:gd name="connsiteY2" fmla="*/ 2331720 h 3311637"/>
                    <a:gd name="connsiteX3" fmla="*/ 640080 w 838200"/>
                    <a:gd name="connsiteY3" fmla="*/ 3284220 h 3311637"/>
                    <a:gd name="connsiteX4" fmla="*/ 464820 w 838200"/>
                    <a:gd name="connsiteY4" fmla="*/ 1699260 h 3311637"/>
                    <a:gd name="connsiteX0" fmla="*/ 464820 w 838200"/>
                    <a:gd name="connsiteY0" fmla="*/ 1699260 h 3284221"/>
                    <a:gd name="connsiteX1" fmla="*/ 0 w 838200"/>
                    <a:gd name="connsiteY1" fmla="*/ 0 h 3284221"/>
                    <a:gd name="connsiteX2" fmla="*/ 838200 w 838200"/>
                    <a:gd name="connsiteY2" fmla="*/ 2331720 h 3284221"/>
                    <a:gd name="connsiteX3" fmla="*/ 640080 w 838200"/>
                    <a:gd name="connsiteY3" fmla="*/ 3284220 h 3284221"/>
                    <a:gd name="connsiteX4" fmla="*/ 464820 w 838200"/>
                    <a:gd name="connsiteY4" fmla="*/ 1699260 h 3284221"/>
                    <a:gd name="connsiteX0" fmla="*/ 464820 w 838200"/>
                    <a:gd name="connsiteY0" fmla="*/ 1699260 h 3284276"/>
                    <a:gd name="connsiteX1" fmla="*/ 0 w 838200"/>
                    <a:gd name="connsiteY1" fmla="*/ 0 h 3284276"/>
                    <a:gd name="connsiteX2" fmla="*/ 838200 w 838200"/>
                    <a:gd name="connsiteY2" fmla="*/ 2331720 h 3284276"/>
                    <a:gd name="connsiteX3" fmla="*/ 640080 w 838200"/>
                    <a:gd name="connsiteY3" fmla="*/ 3284220 h 3284276"/>
                    <a:gd name="connsiteX4" fmla="*/ 464820 w 838200"/>
                    <a:gd name="connsiteY4" fmla="*/ 1699260 h 3284276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464820 w 838200"/>
                    <a:gd name="connsiteY0" fmla="*/ 1699260 h 3004097"/>
                    <a:gd name="connsiteX1" fmla="*/ 0 w 838200"/>
                    <a:gd name="connsiteY1" fmla="*/ 0 h 3004097"/>
                    <a:gd name="connsiteX2" fmla="*/ 838200 w 838200"/>
                    <a:gd name="connsiteY2" fmla="*/ 2331720 h 3004097"/>
                    <a:gd name="connsiteX3" fmla="*/ 640080 w 838200"/>
                    <a:gd name="connsiteY3" fmla="*/ 2979420 h 3004097"/>
                    <a:gd name="connsiteX4" fmla="*/ 464820 w 838200"/>
                    <a:gd name="connsiteY4" fmla="*/ 1699260 h 3004097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  <a:gd name="connsiteX0" fmla="*/ 518160 w 838200"/>
                    <a:gd name="connsiteY0" fmla="*/ 1676400 h 3056535"/>
                    <a:gd name="connsiteX1" fmla="*/ 0 w 838200"/>
                    <a:gd name="connsiteY1" fmla="*/ 0 h 3056535"/>
                    <a:gd name="connsiteX2" fmla="*/ 838200 w 838200"/>
                    <a:gd name="connsiteY2" fmla="*/ 2331720 h 3056535"/>
                    <a:gd name="connsiteX3" fmla="*/ 640080 w 838200"/>
                    <a:gd name="connsiteY3" fmla="*/ 2979420 h 3056535"/>
                    <a:gd name="connsiteX4" fmla="*/ 518160 w 838200"/>
                    <a:gd name="connsiteY4" fmla="*/ 1676400 h 3056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200" h="3056535">
                      <a:moveTo>
                        <a:pt x="518160" y="1676400"/>
                      </a:moveTo>
                      <a:cubicBezTo>
                        <a:pt x="441960" y="1027430"/>
                        <a:pt x="141817" y="441960"/>
                        <a:pt x="0" y="0"/>
                      </a:cubicBezTo>
                      <a:cubicBezTo>
                        <a:pt x="383963" y="358140"/>
                        <a:pt x="838200" y="1447954"/>
                        <a:pt x="838200" y="2331720"/>
                      </a:cubicBezTo>
                      <a:cubicBezTo>
                        <a:pt x="838200" y="3215486"/>
                        <a:pt x="693420" y="3088640"/>
                        <a:pt x="640080" y="2979420"/>
                      </a:cubicBezTo>
                      <a:cubicBezTo>
                        <a:pt x="586740" y="2870200"/>
                        <a:pt x="594360" y="2325370"/>
                        <a:pt x="518160" y="167640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5" name="楕円 10">
                <a:extLst>
                  <a:ext uri="{FF2B5EF4-FFF2-40B4-BE49-F238E27FC236}">
                    <a16:creationId xmlns:a16="http://schemas.microsoft.com/office/drawing/2014/main" id="{E38DCD41-E937-4FD0-A927-E07E6BA44EEE}"/>
                  </a:ext>
                </a:extLst>
              </p:cNvPr>
              <p:cNvSpPr/>
              <p:nvPr/>
            </p:nvSpPr>
            <p:spPr>
              <a:xfrm rot="21428641">
                <a:off x="3712181" y="2030036"/>
                <a:ext cx="482917" cy="2492655"/>
              </a:xfrm>
              <a:custGeom>
                <a:avLst/>
                <a:gdLst>
                  <a:gd name="connsiteX0" fmla="*/ 0 w 259080"/>
                  <a:gd name="connsiteY0" fmla="*/ 1600200 h 3200400"/>
                  <a:gd name="connsiteX1" fmla="*/ 129540 w 259080"/>
                  <a:gd name="connsiteY1" fmla="*/ 0 h 3200400"/>
                  <a:gd name="connsiteX2" fmla="*/ 259080 w 259080"/>
                  <a:gd name="connsiteY2" fmla="*/ 1600200 h 3200400"/>
                  <a:gd name="connsiteX3" fmla="*/ 129540 w 259080"/>
                  <a:gd name="connsiteY3" fmla="*/ 3200400 h 3200400"/>
                  <a:gd name="connsiteX4" fmla="*/ 0 w 259080"/>
                  <a:gd name="connsiteY4" fmla="*/ 1600200 h 3200400"/>
                  <a:gd name="connsiteX0" fmla="*/ 119905 w 378985"/>
                  <a:gd name="connsiteY0" fmla="*/ 1645920 h 3246120"/>
                  <a:gd name="connsiteX1" fmla="*/ 20845 w 378985"/>
                  <a:gd name="connsiteY1" fmla="*/ 0 h 3246120"/>
                  <a:gd name="connsiteX2" fmla="*/ 378985 w 378985"/>
                  <a:gd name="connsiteY2" fmla="*/ 1645920 h 3246120"/>
                  <a:gd name="connsiteX3" fmla="*/ 249445 w 378985"/>
                  <a:gd name="connsiteY3" fmla="*/ 3246120 h 3246120"/>
                  <a:gd name="connsiteX4" fmla="*/ 119905 w 378985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548640"/>
                  <a:gd name="connsiteY0" fmla="*/ 1645920 h 3274423"/>
                  <a:gd name="connsiteX1" fmla="*/ 0 w 548640"/>
                  <a:gd name="connsiteY1" fmla="*/ 0 h 3274423"/>
                  <a:gd name="connsiteX2" fmla="*/ 548640 w 548640"/>
                  <a:gd name="connsiteY2" fmla="*/ 2293620 h 3274423"/>
                  <a:gd name="connsiteX3" fmla="*/ 228600 w 548640"/>
                  <a:gd name="connsiteY3" fmla="*/ 3246120 h 3274423"/>
                  <a:gd name="connsiteX4" fmla="*/ 99060 w 548640"/>
                  <a:gd name="connsiteY4" fmla="*/ 1645920 h 3274423"/>
                  <a:gd name="connsiteX0" fmla="*/ 175260 w 548640"/>
                  <a:gd name="connsiteY0" fmla="*/ 1661160 h 3273537"/>
                  <a:gd name="connsiteX1" fmla="*/ 0 w 548640"/>
                  <a:gd name="connsiteY1" fmla="*/ 0 h 3273537"/>
                  <a:gd name="connsiteX2" fmla="*/ 548640 w 548640"/>
                  <a:gd name="connsiteY2" fmla="*/ 2293620 h 3273537"/>
                  <a:gd name="connsiteX3" fmla="*/ 228600 w 548640"/>
                  <a:gd name="connsiteY3" fmla="*/ 3246120 h 3273537"/>
                  <a:gd name="connsiteX4" fmla="*/ 175260 w 548640"/>
                  <a:gd name="connsiteY4" fmla="*/ 1661160 h 32735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64008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284221"/>
                  <a:gd name="connsiteX1" fmla="*/ 0 w 838200"/>
                  <a:gd name="connsiteY1" fmla="*/ 0 h 3284221"/>
                  <a:gd name="connsiteX2" fmla="*/ 838200 w 838200"/>
                  <a:gd name="connsiteY2" fmla="*/ 2331720 h 3284221"/>
                  <a:gd name="connsiteX3" fmla="*/ 640080 w 838200"/>
                  <a:gd name="connsiteY3" fmla="*/ 3284220 h 3284221"/>
                  <a:gd name="connsiteX4" fmla="*/ 464820 w 838200"/>
                  <a:gd name="connsiteY4" fmla="*/ 1699260 h 3284221"/>
                  <a:gd name="connsiteX0" fmla="*/ 464820 w 838200"/>
                  <a:gd name="connsiteY0" fmla="*/ 1699260 h 3284276"/>
                  <a:gd name="connsiteX1" fmla="*/ 0 w 838200"/>
                  <a:gd name="connsiteY1" fmla="*/ 0 h 3284276"/>
                  <a:gd name="connsiteX2" fmla="*/ 838200 w 838200"/>
                  <a:gd name="connsiteY2" fmla="*/ 2331720 h 3284276"/>
                  <a:gd name="connsiteX3" fmla="*/ 640080 w 838200"/>
                  <a:gd name="connsiteY3" fmla="*/ 3284220 h 3284276"/>
                  <a:gd name="connsiteX4" fmla="*/ 464820 w 838200"/>
                  <a:gd name="connsiteY4" fmla="*/ 1699260 h 3284276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200" h="3056535">
                    <a:moveTo>
                      <a:pt x="518160" y="1676400"/>
                    </a:moveTo>
                    <a:cubicBezTo>
                      <a:pt x="441960" y="1027430"/>
                      <a:pt x="141817" y="441960"/>
                      <a:pt x="0" y="0"/>
                    </a:cubicBezTo>
                    <a:cubicBezTo>
                      <a:pt x="383963" y="358140"/>
                      <a:pt x="838200" y="1447954"/>
                      <a:pt x="838200" y="2331720"/>
                    </a:cubicBezTo>
                    <a:cubicBezTo>
                      <a:pt x="838200" y="3215486"/>
                      <a:pt x="693420" y="3088640"/>
                      <a:pt x="640080" y="2979420"/>
                    </a:cubicBezTo>
                    <a:cubicBezTo>
                      <a:pt x="586740" y="2870200"/>
                      <a:pt x="594360" y="2325370"/>
                      <a:pt x="518160" y="167640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6" name="楕円 10">
              <a:extLst>
                <a:ext uri="{FF2B5EF4-FFF2-40B4-BE49-F238E27FC236}">
                  <a16:creationId xmlns:a16="http://schemas.microsoft.com/office/drawing/2014/main" id="{6C35EA00-A987-4944-9243-F85254895A6B}"/>
                </a:ext>
              </a:extLst>
            </p:cNvPr>
            <p:cNvSpPr/>
            <p:nvPr/>
          </p:nvSpPr>
          <p:spPr>
            <a:xfrm rot="21076859">
              <a:off x="2883530" y="2308619"/>
              <a:ext cx="482917" cy="2266104"/>
            </a:xfrm>
            <a:custGeom>
              <a:avLst/>
              <a:gdLst>
                <a:gd name="connsiteX0" fmla="*/ 0 w 259080"/>
                <a:gd name="connsiteY0" fmla="*/ 1600200 h 3200400"/>
                <a:gd name="connsiteX1" fmla="*/ 129540 w 259080"/>
                <a:gd name="connsiteY1" fmla="*/ 0 h 3200400"/>
                <a:gd name="connsiteX2" fmla="*/ 259080 w 259080"/>
                <a:gd name="connsiteY2" fmla="*/ 1600200 h 3200400"/>
                <a:gd name="connsiteX3" fmla="*/ 129540 w 259080"/>
                <a:gd name="connsiteY3" fmla="*/ 3200400 h 3200400"/>
                <a:gd name="connsiteX4" fmla="*/ 0 w 259080"/>
                <a:gd name="connsiteY4" fmla="*/ 1600200 h 3200400"/>
                <a:gd name="connsiteX0" fmla="*/ 119905 w 378985"/>
                <a:gd name="connsiteY0" fmla="*/ 1645920 h 3246120"/>
                <a:gd name="connsiteX1" fmla="*/ 20845 w 378985"/>
                <a:gd name="connsiteY1" fmla="*/ 0 h 3246120"/>
                <a:gd name="connsiteX2" fmla="*/ 378985 w 378985"/>
                <a:gd name="connsiteY2" fmla="*/ 1645920 h 3246120"/>
                <a:gd name="connsiteX3" fmla="*/ 249445 w 378985"/>
                <a:gd name="connsiteY3" fmla="*/ 3246120 h 3246120"/>
                <a:gd name="connsiteX4" fmla="*/ 119905 w 378985"/>
                <a:gd name="connsiteY4" fmla="*/ 1645920 h 3246120"/>
                <a:gd name="connsiteX0" fmla="*/ 99060 w 358140"/>
                <a:gd name="connsiteY0" fmla="*/ 1645920 h 3246120"/>
                <a:gd name="connsiteX1" fmla="*/ 0 w 358140"/>
                <a:gd name="connsiteY1" fmla="*/ 0 h 3246120"/>
                <a:gd name="connsiteX2" fmla="*/ 358140 w 358140"/>
                <a:gd name="connsiteY2" fmla="*/ 1645920 h 3246120"/>
                <a:gd name="connsiteX3" fmla="*/ 228600 w 358140"/>
                <a:gd name="connsiteY3" fmla="*/ 3246120 h 3246120"/>
                <a:gd name="connsiteX4" fmla="*/ 99060 w 358140"/>
                <a:gd name="connsiteY4" fmla="*/ 1645920 h 3246120"/>
                <a:gd name="connsiteX0" fmla="*/ 99060 w 358140"/>
                <a:gd name="connsiteY0" fmla="*/ 1645920 h 3246120"/>
                <a:gd name="connsiteX1" fmla="*/ 0 w 358140"/>
                <a:gd name="connsiteY1" fmla="*/ 0 h 3246120"/>
                <a:gd name="connsiteX2" fmla="*/ 358140 w 358140"/>
                <a:gd name="connsiteY2" fmla="*/ 1645920 h 3246120"/>
                <a:gd name="connsiteX3" fmla="*/ 228600 w 358140"/>
                <a:gd name="connsiteY3" fmla="*/ 3246120 h 3246120"/>
                <a:gd name="connsiteX4" fmla="*/ 99060 w 358140"/>
                <a:gd name="connsiteY4" fmla="*/ 1645920 h 3246120"/>
                <a:gd name="connsiteX0" fmla="*/ 99060 w 548640"/>
                <a:gd name="connsiteY0" fmla="*/ 1645920 h 3274423"/>
                <a:gd name="connsiteX1" fmla="*/ 0 w 548640"/>
                <a:gd name="connsiteY1" fmla="*/ 0 h 3274423"/>
                <a:gd name="connsiteX2" fmla="*/ 548640 w 548640"/>
                <a:gd name="connsiteY2" fmla="*/ 2293620 h 3274423"/>
                <a:gd name="connsiteX3" fmla="*/ 228600 w 548640"/>
                <a:gd name="connsiteY3" fmla="*/ 3246120 h 3274423"/>
                <a:gd name="connsiteX4" fmla="*/ 99060 w 548640"/>
                <a:gd name="connsiteY4" fmla="*/ 1645920 h 3274423"/>
                <a:gd name="connsiteX0" fmla="*/ 175260 w 548640"/>
                <a:gd name="connsiteY0" fmla="*/ 1661160 h 3273537"/>
                <a:gd name="connsiteX1" fmla="*/ 0 w 548640"/>
                <a:gd name="connsiteY1" fmla="*/ 0 h 3273537"/>
                <a:gd name="connsiteX2" fmla="*/ 548640 w 548640"/>
                <a:gd name="connsiteY2" fmla="*/ 2293620 h 3273537"/>
                <a:gd name="connsiteX3" fmla="*/ 228600 w 548640"/>
                <a:gd name="connsiteY3" fmla="*/ 3246120 h 3273537"/>
                <a:gd name="connsiteX4" fmla="*/ 175260 w 548640"/>
                <a:gd name="connsiteY4" fmla="*/ 1661160 h 32735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64008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284221"/>
                <a:gd name="connsiteX1" fmla="*/ 0 w 838200"/>
                <a:gd name="connsiteY1" fmla="*/ 0 h 3284221"/>
                <a:gd name="connsiteX2" fmla="*/ 838200 w 838200"/>
                <a:gd name="connsiteY2" fmla="*/ 2331720 h 3284221"/>
                <a:gd name="connsiteX3" fmla="*/ 640080 w 838200"/>
                <a:gd name="connsiteY3" fmla="*/ 3284220 h 3284221"/>
                <a:gd name="connsiteX4" fmla="*/ 464820 w 838200"/>
                <a:gd name="connsiteY4" fmla="*/ 1699260 h 3284221"/>
                <a:gd name="connsiteX0" fmla="*/ 464820 w 838200"/>
                <a:gd name="connsiteY0" fmla="*/ 1699260 h 3284276"/>
                <a:gd name="connsiteX1" fmla="*/ 0 w 838200"/>
                <a:gd name="connsiteY1" fmla="*/ 0 h 3284276"/>
                <a:gd name="connsiteX2" fmla="*/ 838200 w 838200"/>
                <a:gd name="connsiteY2" fmla="*/ 2331720 h 3284276"/>
                <a:gd name="connsiteX3" fmla="*/ 640080 w 838200"/>
                <a:gd name="connsiteY3" fmla="*/ 3284220 h 3284276"/>
                <a:gd name="connsiteX4" fmla="*/ 464820 w 838200"/>
                <a:gd name="connsiteY4" fmla="*/ 1699260 h 3284276"/>
                <a:gd name="connsiteX0" fmla="*/ 464820 w 838200"/>
                <a:gd name="connsiteY0" fmla="*/ 1699260 h 3004097"/>
                <a:gd name="connsiteX1" fmla="*/ 0 w 838200"/>
                <a:gd name="connsiteY1" fmla="*/ 0 h 3004097"/>
                <a:gd name="connsiteX2" fmla="*/ 838200 w 838200"/>
                <a:gd name="connsiteY2" fmla="*/ 2331720 h 3004097"/>
                <a:gd name="connsiteX3" fmla="*/ 640080 w 838200"/>
                <a:gd name="connsiteY3" fmla="*/ 2979420 h 3004097"/>
                <a:gd name="connsiteX4" fmla="*/ 464820 w 838200"/>
                <a:gd name="connsiteY4" fmla="*/ 1699260 h 3004097"/>
                <a:gd name="connsiteX0" fmla="*/ 464820 w 838200"/>
                <a:gd name="connsiteY0" fmla="*/ 1699260 h 3004097"/>
                <a:gd name="connsiteX1" fmla="*/ 0 w 838200"/>
                <a:gd name="connsiteY1" fmla="*/ 0 h 3004097"/>
                <a:gd name="connsiteX2" fmla="*/ 838200 w 838200"/>
                <a:gd name="connsiteY2" fmla="*/ 2331720 h 3004097"/>
                <a:gd name="connsiteX3" fmla="*/ 640080 w 838200"/>
                <a:gd name="connsiteY3" fmla="*/ 2979420 h 3004097"/>
                <a:gd name="connsiteX4" fmla="*/ 464820 w 838200"/>
                <a:gd name="connsiteY4" fmla="*/ 1699260 h 3004097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8200" h="3056535">
                  <a:moveTo>
                    <a:pt x="518160" y="1676400"/>
                  </a:moveTo>
                  <a:cubicBezTo>
                    <a:pt x="441960" y="1027430"/>
                    <a:pt x="141817" y="441960"/>
                    <a:pt x="0" y="0"/>
                  </a:cubicBezTo>
                  <a:cubicBezTo>
                    <a:pt x="383963" y="358140"/>
                    <a:pt x="838200" y="1447954"/>
                    <a:pt x="838200" y="2331720"/>
                  </a:cubicBezTo>
                  <a:cubicBezTo>
                    <a:pt x="838200" y="3215486"/>
                    <a:pt x="693420" y="3088640"/>
                    <a:pt x="640080" y="2979420"/>
                  </a:cubicBezTo>
                  <a:cubicBezTo>
                    <a:pt x="586740" y="2870200"/>
                    <a:pt x="594360" y="2325370"/>
                    <a:pt x="518160" y="1676400"/>
                  </a:cubicBezTo>
                  <a:close/>
                </a:path>
              </a:pathLst>
            </a:custGeom>
            <a:solidFill>
              <a:srgbClr val="33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C60EEC2E-DC17-4F28-8D5C-E90C7A355BF4}"/>
                </a:ext>
              </a:extLst>
            </p:cNvPr>
            <p:cNvSpPr/>
            <p:nvPr/>
          </p:nvSpPr>
          <p:spPr>
            <a:xfrm>
              <a:off x="3459164" y="2151705"/>
              <a:ext cx="79323" cy="1899271"/>
            </a:xfrm>
            <a:prstGeom prst="round2SameRect">
              <a:avLst/>
            </a:prstGeom>
            <a:solidFill>
              <a:srgbClr val="00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97CC7534-3132-49D6-959E-85055F78E06F}"/>
                </a:ext>
              </a:extLst>
            </p:cNvPr>
            <p:cNvGrpSpPr/>
            <p:nvPr/>
          </p:nvGrpSpPr>
          <p:grpSpPr>
            <a:xfrm flipH="1">
              <a:off x="3507413" y="2100529"/>
              <a:ext cx="623689" cy="2475503"/>
              <a:chOff x="3216879" y="1853044"/>
              <a:chExt cx="623689" cy="2722988"/>
            </a:xfrm>
          </p:grpSpPr>
          <p:sp>
            <p:nvSpPr>
              <p:cNvPr id="102" name="楕円 10">
                <a:extLst>
                  <a:ext uri="{FF2B5EF4-FFF2-40B4-BE49-F238E27FC236}">
                    <a16:creationId xmlns:a16="http://schemas.microsoft.com/office/drawing/2014/main" id="{B29A0658-F18D-48D4-B42A-70BEFD117566}"/>
                  </a:ext>
                </a:extLst>
              </p:cNvPr>
              <p:cNvSpPr/>
              <p:nvPr/>
            </p:nvSpPr>
            <p:spPr>
              <a:xfrm rot="21076859">
                <a:off x="3216879" y="2083377"/>
                <a:ext cx="482917" cy="2492655"/>
              </a:xfrm>
              <a:custGeom>
                <a:avLst/>
                <a:gdLst>
                  <a:gd name="connsiteX0" fmla="*/ 0 w 259080"/>
                  <a:gd name="connsiteY0" fmla="*/ 1600200 h 3200400"/>
                  <a:gd name="connsiteX1" fmla="*/ 129540 w 259080"/>
                  <a:gd name="connsiteY1" fmla="*/ 0 h 3200400"/>
                  <a:gd name="connsiteX2" fmla="*/ 259080 w 259080"/>
                  <a:gd name="connsiteY2" fmla="*/ 1600200 h 3200400"/>
                  <a:gd name="connsiteX3" fmla="*/ 129540 w 259080"/>
                  <a:gd name="connsiteY3" fmla="*/ 3200400 h 3200400"/>
                  <a:gd name="connsiteX4" fmla="*/ 0 w 259080"/>
                  <a:gd name="connsiteY4" fmla="*/ 1600200 h 3200400"/>
                  <a:gd name="connsiteX0" fmla="*/ 119905 w 378985"/>
                  <a:gd name="connsiteY0" fmla="*/ 1645920 h 3246120"/>
                  <a:gd name="connsiteX1" fmla="*/ 20845 w 378985"/>
                  <a:gd name="connsiteY1" fmla="*/ 0 h 3246120"/>
                  <a:gd name="connsiteX2" fmla="*/ 378985 w 378985"/>
                  <a:gd name="connsiteY2" fmla="*/ 1645920 h 3246120"/>
                  <a:gd name="connsiteX3" fmla="*/ 249445 w 378985"/>
                  <a:gd name="connsiteY3" fmla="*/ 3246120 h 3246120"/>
                  <a:gd name="connsiteX4" fmla="*/ 119905 w 378985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548640"/>
                  <a:gd name="connsiteY0" fmla="*/ 1645920 h 3274423"/>
                  <a:gd name="connsiteX1" fmla="*/ 0 w 548640"/>
                  <a:gd name="connsiteY1" fmla="*/ 0 h 3274423"/>
                  <a:gd name="connsiteX2" fmla="*/ 548640 w 548640"/>
                  <a:gd name="connsiteY2" fmla="*/ 2293620 h 3274423"/>
                  <a:gd name="connsiteX3" fmla="*/ 228600 w 548640"/>
                  <a:gd name="connsiteY3" fmla="*/ 3246120 h 3274423"/>
                  <a:gd name="connsiteX4" fmla="*/ 99060 w 548640"/>
                  <a:gd name="connsiteY4" fmla="*/ 1645920 h 3274423"/>
                  <a:gd name="connsiteX0" fmla="*/ 175260 w 548640"/>
                  <a:gd name="connsiteY0" fmla="*/ 1661160 h 3273537"/>
                  <a:gd name="connsiteX1" fmla="*/ 0 w 548640"/>
                  <a:gd name="connsiteY1" fmla="*/ 0 h 3273537"/>
                  <a:gd name="connsiteX2" fmla="*/ 548640 w 548640"/>
                  <a:gd name="connsiteY2" fmla="*/ 2293620 h 3273537"/>
                  <a:gd name="connsiteX3" fmla="*/ 228600 w 548640"/>
                  <a:gd name="connsiteY3" fmla="*/ 3246120 h 3273537"/>
                  <a:gd name="connsiteX4" fmla="*/ 175260 w 548640"/>
                  <a:gd name="connsiteY4" fmla="*/ 1661160 h 32735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64008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284221"/>
                  <a:gd name="connsiteX1" fmla="*/ 0 w 838200"/>
                  <a:gd name="connsiteY1" fmla="*/ 0 h 3284221"/>
                  <a:gd name="connsiteX2" fmla="*/ 838200 w 838200"/>
                  <a:gd name="connsiteY2" fmla="*/ 2331720 h 3284221"/>
                  <a:gd name="connsiteX3" fmla="*/ 640080 w 838200"/>
                  <a:gd name="connsiteY3" fmla="*/ 3284220 h 3284221"/>
                  <a:gd name="connsiteX4" fmla="*/ 464820 w 838200"/>
                  <a:gd name="connsiteY4" fmla="*/ 1699260 h 3284221"/>
                  <a:gd name="connsiteX0" fmla="*/ 464820 w 838200"/>
                  <a:gd name="connsiteY0" fmla="*/ 1699260 h 3284276"/>
                  <a:gd name="connsiteX1" fmla="*/ 0 w 838200"/>
                  <a:gd name="connsiteY1" fmla="*/ 0 h 3284276"/>
                  <a:gd name="connsiteX2" fmla="*/ 838200 w 838200"/>
                  <a:gd name="connsiteY2" fmla="*/ 2331720 h 3284276"/>
                  <a:gd name="connsiteX3" fmla="*/ 640080 w 838200"/>
                  <a:gd name="connsiteY3" fmla="*/ 3284220 h 3284276"/>
                  <a:gd name="connsiteX4" fmla="*/ 464820 w 838200"/>
                  <a:gd name="connsiteY4" fmla="*/ 1699260 h 3284276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200" h="3056535">
                    <a:moveTo>
                      <a:pt x="518160" y="1676400"/>
                    </a:moveTo>
                    <a:cubicBezTo>
                      <a:pt x="441960" y="1027430"/>
                      <a:pt x="141817" y="441960"/>
                      <a:pt x="0" y="0"/>
                    </a:cubicBezTo>
                    <a:cubicBezTo>
                      <a:pt x="383963" y="358140"/>
                      <a:pt x="838200" y="1447954"/>
                      <a:pt x="838200" y="2331720"/>
                    </a:cubicBezTo>
                    <a:cubicBezTo>
                      <a:pt x="838200" y="3215486"/>
                      <a:pt x="693420" y="3088640"/>
                      <a:pt x="640080" y="2979420"/>
                    </a:cubicBezTo>
                    <a:cubicBezTo>
                      <a:pt x="586740" y="2870200"/>
                      <a:pt x="594360" y="2325370"/>
                      <a:pt x="518160" y="167640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10">
                <a:extLst>
                  <a:ext uri="{FF2B5EF4-FFF2-40B4-BE49-F238E27FC236}">
                    <a16:creationId xmlns:a16="http://schemas.microsoft.com/office/drawing/2014/main" id="{A965F3B1-717B-4CCC-991E-8426FFEC2197}"/>
                  </a:ext>
                </a:extLst>
              </p:cNvPr>
              <p:cNvSpPr/>
              <p:nvPr/>
            </p:nvSpPr>
            <p:spPr>
              <a:xfrm rot="21428641">
                <a:off x="3357651" y="1853044"/>
                <a:ext cx="482917" cy="2669757"/>
              </a:xfrm>
              <a:custGeom>
                <a:avLst/>
                <a:gdLst>
                  <a:gd name="connsiteX0" fmla="*/ 0 w 259080"/>
                  <a:gd name="connsiteY0" fmla="*/ 1600200 h 3200400"/>
                  <a:gd name="connsiteX1" fmla="*/ 129540 w 259080"/>
                  <a:gd name="connsiteY1" fmla="*/ 0 h 3200400"/>
                  <a:gd name="connsiteX2" fmla="*/ 259080 w 259080"/>
                  <a:gd name="connsiteY2" fmla="*/ 1600200 h 3200400"/>
                  <a:gd name="connsiteX3" fmla="*/ 129540 w 259080"/>
                  <a:gd name="connsiteY3" fmla="*/ 3200400 h 3200400"/>
                  <a:gd name="connsiteX4" fmla="*/ 0 w 259080"/>
                  <a:gd name="connsiteY4" fmla="*/ 1600200 h 3200400"/>
                  <a:gd name="connsiteX0" fmla="*/ 119905 w 378985"/>
                  <a:gd name="connsiteY0" fmla="*/ 1645920 h 3246120"/>
                  <a:gd name="connsiteX1" fmla="*/ 20845 w 378985"/>
                  <a:gd name="connsiteY1" fmla="*/ 0 h 3246120"/>
                  <a:gd name="connsiteX2" fmla="*/ 378985 w 378985"/>
                  <a:gd name="connsiteY2" fmla="*/ 1645920 h 3246120"/>
                  <a:gd name="connsiteX3" fmla="*/ 249445 w 378985"/>
                  <a:gd name="connsiteY3" fmla="*/ 3246120 h 3246120"/>
                  <a:gd name="connsiteX4" fmla="*/ 119905 w 378985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358140"/>
                  <a:gd name="connsiteY0" fmla="*/ 1645920 h 3246120"/>
                  <a:gd name="connsiteX1" fmla="*/ 0 w 358140"/>
                  <a:gd name="connsiteY1" fmla="*/ 0 h 3246120"/>
                  <a:gd name="connsiteX2" fmla="*/ 358140 w 358140"/>
                  <a:gd name="connsiteY2" fmla="*/ 1645920 h 3246120"/>
                  <a:gd name="connsiteX3" fmla="*/ 228600 w 358140"/>
                  <a:gd name="connsiteY3" fmla="*/ 3246120 h 3246120"/>
                  <a:gd name="connsiteX4" fmla="*/ 99060 w 358140"/>
                  <a:gd name="connsiteY4" fmla="*/ 1645920 h 3246120"/>
                  <a:gd name="connsiteX0" fmla="*/ 99060 w 548640"/>
                  <a:gd name="connsiteY0" fmla="*/ 1645920 h 3274423"/>
                  <a:gd name="connsiteX1" fmla="*/ 0 w 548640"/>
                  <a:gd name="connsiteY1" fmla="*/ 0 h 3274423"/>
                  <a:gd name="connsiteX2" fmla="*/ 548640 w 548640"/>
                  <a:gd name="connsiteY2" fmla="*/ 2293620 h 3274423"/>
                  <a:gd name="connsiteX3" fmla="*/ 228600 w 548640"/>
                  <a:gd name="connsiteY3" fmla="*/ 3246120 h 3274423"/>
                  <a:gd name="connsiteX4" fmla="*/ 99060 w 548640"/>
                  <a:gd name="connsiteY4" fmla="*/ 1645920 h 3274423"/>
                  <a:gd name="connsiteX0" fmla="*/ 175260 w 548640"/>
                  <a:gd name="connsiteY0" fmla="*/ 1661160 h 3273537"/>
                  <a:gd name="connsiteX1" fmla="*/ 0 w 548640"/>
                  <a:gd name="connsiteY1" fmla="*/ 0 h 3273537"/>
                  <a:gd name="connsiteX2" fmla="*/ 548640 w 548640"/>
                  <a:gd name="connsiteY2" fmla="*/ 2293620 h 3273537"/>
                  <a:gd name="connsiteX3" fmla="*/ 228600 w 548640"/>
                  <a:gd name="connsiteY3" fmla="*/ 3246120 h 3273537"/>
                  <a:gd name="connsiteX4" fmla="*/ 175260 w 548640"/>
                  <a:gd name="connsiteY4" fmla="*/ 1661160 h 32735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51816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311637"/>
                  <a:gd name="connsiteX1" fmla="*/ 0 w 838200"/>
                  <a:gd name="connsiteY1" fmla="*/ 0 h 3311637"/>
                  <a:gd name="connsiteX2" fmla="*/ 838200 w 838200"/>
                  <a:gd name="connsiteY2" fmla="*/ 2331720 h 3311637"/>
                  <a:gd name="connsiteX3" fmla="*/ 640080 w 838200"/>
                  <a:gd name="connsiteY3" fmla="*/ 3284220 h 3311637"/>
                  <a:gd name="connsiteX4" fmla="*/ 464820 w 838200"/>
                  <a:gd name="connsiteY4" fmla="*/ 1699260 h 3311637"/>
                  <a:gd name="connsiteX0" fmla="*/ 464820 w 838200"/>
                  <a:gd name="connsiteY0" fmla="*/ 1699260 h 3284221"/>
                  <a:gd name="connsiteX1" fmla="*/ 0 w 838200"/>
                  <a:gd name="connsiteY1" fmla="*/ 0 h 3284221"/>
                  <a:gd name="connsiteX2" fmla="*/ 838200 w 838200"/>
                  <a:gd name="connsiteY2" fmla="*/ 2331720 h 3284221"/>
                  <a:gd name="connsiteX3" fmla="*/ 640080 w 838200"/>
                  <a:gd name="connsiteY3" fmla="*/ 3284220 h 3284221"/>
                  <a:gd name="connsiteX4" fmla="*/ 464820 w 838200"/>
                  <a:gd name="connsiteY4" fmla="*/ 1699260 h 3284221"/>
                  <a:gd name="connsiteX0" fmla="*/ 464820 w 838200"/>
                  <a:gd name="connsiteY0" fmla="*/ 1699260 h 3284276"/>
                  <a:gd name="connsiteX1" fmla="*/ 0 w 838200"/>
                  <a:gd name="connsiteY1" fmla="*/ 0 h 3284276"/>
                  <a:gd name="connsiteX2" fmla="*/ 838200 w 838200"/>
                  <a:gd name="connsiteY2" fmla="*/ 2331720 h 3284276"/>
                  <a:gd name="connsiteX3" fmla="*/ 640080 w 838200"/>
                  <a:gd name="connsiteY3" fmla="*/ 3284220 h 3284276"/>
                  <a:gd name="connsiteX4" fmla="*/ 464820 w 838200"/>
                  <a:gd name="connsiteY4" fmla="*/ 1699260 h 3284276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464820 w 838200"/>
                  <a:gd name="connsiteY0" fmla="*/ 1699260 h 3004097"/>
                  <a:gd name="connsiteX1" fmla="*/ 0 w 838200"/>
                  <a:gd name="connsiteY1" fmla="*/ 0 h 3004097"/>
                  <a:gd name="connsiteX2" fmla="*/ 838200 w 838200"/>
                  <a:gd name="connsiteY2" fmla="*/ 2331720 h 3004097"/>
                  <a:gd name="connsiteX3" fmla="*/ 640080 w 838200"/>
                  <a:gd name="connsiteY3" fmla="*/ 2979420 h 3004097"/>
                  <a:gd name="connsiteX4" fmla="*/ 464820 w 838200"/>
                  <a:gd name="connsiteY4" fmla="*/ 1699260 h 3004097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  <a:gd name="connsiteX0" fmla="*/ 518160 w 838200"/>
                  <a:gd name="connsiteY0" fmla="*/ 1676400 h 3056535"/>
                  <a:gd name="connsiteX1" fmla="*/ 0 w 838200"/>
                  <a:gd name="connsiteY1" fmla="*/ 0 h 3056535"/>
                  <a:gd name="connsiteX2" fmla="*/ 838200 w 838200"/>
                  <a:gd name="connsiteY2" fmla="*/ 2331720 h 3056535"/>
                  <a:gd name="connsiteX3" fmla="*/ 640080 w 838200"/>
                  <a:gd name="connsiteY3" fmla="*/ 2979420 h 3056535"/>
                  <a:gd name="connsiteX4" fmla="*/ 518160 w 838200"/>
                  <a:gd name="connsiteY4" fmla="*/ 1676400 h 3056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200" h="3056535">
                    <a:moveTo>
                      <a:pt x="518160" y="1676400"/>
                    </a:moveTo>
                    <a:cubicBezTo>
                      <a:pt x="441960" y="1027430"/>
                      <a:pt x="141817" y="441960"/>
                      <a:pt x="0" y="0"/>
                    </a:cubicBezTo>
                    <a:cubicBezTo>
                      <a:pt x="383963" y="358140"/>
                      <a:pt x="838200" y="1447954"/>
                      <a:pt x="838200" y="2331720"/>
                    </a:cubicBezTo>
                    <a:cubicBezTo>
                      <a:pt x="838200" y="3215486"/>
                      <a:pt x="693420" y="3088640"/>
                      <a:pt x="640080" y="2979420"/>
                    </a:cubicBezTo>
                    <a:cubicBezTo>
                      <a:pt x="586740" y="2870200"/>
                      <a:pt x="594360" y="2325370"/>
                      <a:pt x="518160" y="1676400"/>
                    </a:cubicBez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9" name="楕円 10">
              <a:extLst>
                <a:ext uri="{FF2B5EF4-FFF2-40B4-BE49-F238E27FC236}">
                  <a16:creationId xmlns:a16="http://schemas.microsoft.com/office/drawing/2014/main" id="{B2EE27E2-E1CA-4E8C-B68A-23D14C17BD4C}"/>
                </a:ext>
              </a:extLst>
            </p:cNvPr>
            <p:cNvSpPr/>
            <p:nvPr/>
          </p:nvSpPr>
          <p:spPr>
            <a:xfrm rot="21428641">
              <a:off x="3011141" y="2030036"/>
              <a:ext cx="482917" cy="2492655"/>
            </a:xfrm>
            <a:custGeom>
              <a:avLst/>
              <a:gdLst>
                <a:gd name="connsiteX0" fmla="*/ 0 w 259080"/>
                <a:gd name="connsiteY0" fmla="*/ 1600200 h 3200400"/>
                <a:gd name="connsiteX1" fmla="*/ 129540 w 259080"/>
                <a:gd name="connsiteY1" fmla="*/ 0 h 3200400"/>
                <a:gd name="connsiteX2" fmla="*/ 259080 w 259080"/>
                <a:gd name="connsiteY2" fmla="*/ 1600200 h 3200400"/>
                <a:gd name="connsiteX3" fmla="*/ 129540 w 259080"/>
                <a:gd name="connsiteY3" fmla="*/ 3200400 h 3200400"/>
                <a:gd name="connsiteX4" fmla="*/ 0 w 259080"/>
                <a:gd name="connsiteY4" fmla="*/ 1600200 h 3200400"/>
                <a:gd name="connsiteX0" fmla="*/ 119905 w 378985"/>
                <a:gd name="connsiteY0" fmla="*/ 1645920 h 3246120"/>
                <a:gd name="connsiteX1" fmla="*/ 20845 w 378985"/>
                <a:gd name="connsiteY1" fmla="*/ 0 h 3246120"/>
                <a:gd name="connsiteX2" fmla="*/ 378985 w 378985"/>
                <a:gd name="connsiteY2" fmla="*/ 1645920 h 3246120"/>
                <a:gd name="connsiteX3" fmla="*/ 249445 w 378985"/>
                <a:gd name="connsiteY3" fmla="*/ 3246120 h 3246120"/>
                <a:gd name="connsiteX4" fmla="*/ 119905 w 378985"/>
                <a:gd name="connsiteY4" fmla="*/ 1645920 h 3246120"/>
                <a:gd name="connsiteX0" fmla="*/ 99060 w 358140"/>
                <a:gd name="connsiteY0" fmla="*/ 1645920 h 3246120"/>
                <a:gd name="connsiteX1" fmla="*/ 0 w 358140"/>
                <a:gd name="connsiteY1" fmla="*/ 0 h 3246120"/>
                <a:gd name="connsiteX2" fmla="*/ 358140 w 358140"/>
                <a:gd name="connsiteY2" fmla="*/ 1645920 h 3246120"/>
                <a:gd name="connsiteX3" fmla="*/ 228600 w 358140"/>
                <a:gd name="connsiteY3" fmla="*/ 3246120 h 3246120"/>
                <a:gd name="connsiteX4" fmla="*/ 99060 w 358140"/>
                <a:gd name="connsiteY4" fmla="*/ 1645920 h 3246120"/>
                <a:gd name="connsiteX0" fmla="*/ 99060 w 358140"/>
                <a:gd name="connsiteY0" fmla="*/ 1645920 h 3246120"/>
                <a:gd name="connsiteX1" fmla="*/ 0 w 358140"/>
                <a:gd name="connsiteY1" fmla="*/ 0 h 3246120"/>
                <a:gd name="connsiteX2" fmla="*/ 358140 w 358140"/>
                <a:gd name="connsiteY2" fmla="*/ 1645920 h 3246120"/>
                <a:gd name="connsiteX3" fmla="*/ 228600 w 358140"/>
                <a:gd name="connsiteY3" fmla="*/ 3246120 h 3246120"/>
                <a:gd name="connsiteX4" fmla="*/ 99060 w 358140"/>
                <a:gd name="connsiteY4" fmla="*/ 1645920 h 3246120"/>
                <a:gd name="connsiteX0" fmla="*/ 99060 w 548640"/>
                <a:gd name="connsiteY0" fmla="*/ 1645920 h 3274423"/>
                <a:gd name="connsiteX1" fmla="*/ 0 w 548640"/>
                <a:gd name="connsiteY1" fmla="*/ 0 h 3274423"/>
                <a:gd name="connsiteX2" fmla="*/ 548640 w 548640"/>
                <a:gd name="connsiteY2" fmla="*/ 2293620 h 3274423"/>
                <a:gd name="connsiteX3" fmla="*/ 228600 w 548640"/>
                <a:gd name="connsiteY3" fmla="*/ 3246120 h 3274423"/>
                <a:gd name="connsiteX4" fmla="*/ 99060 w 548640"/>
                <a:gd name="connsiteY4" fmla="*/ 1645920 h 3274423"/>
                <a:gd name="connsiteX0" fmla="*/ 175260 w 548640"/>
                <a:gd name="connsiteY0" fmla="*/ 1661160 h 3273537"/>
                <a:gd name="connsiteX1" fmla="*/ 0 w 548640"/>
                <a:gd name="connsiteY1" fmla="*/ 0 h 3273537"/>
                <a:gd name="connsiteX2" fmla="*/ 548640 w 548640"/>
                <a:gd name="connsiteY2" fmla="*/ 2293620 h 3273537"/>
                <a:gd name="connsiteX3" fmla="*/ 228600 w 548640"/>
                <a:gd name="connsiteY3" fmla="*/ 3246120 h 3273537"/>
                <a:gd name="connsiteX4" fmla="*/ 175260 w 548640"/>
                <a:gd name="connsiteY4" fmla="*/ 1661160 h 32735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51816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311637"/>
                <a:gd name="connsiteX1" fmla="*/ 0 w 838200"/>
                <a:gd name="connsiteY1" fmla="*/ 0 h 3311637"/>
                <a:gd name="connsiteX2" fmla="*/ 838200 w 838200"/>
                <a:gd name="connsiteY2" fmla="*/ 2331720 h 3311637"/>
                <a:gd name="connsiteX3" fmla="*/ 640080 w 838200"/>
                <a:gd name="connsiteY3" fmla="*/ 3284220 h 3311637"/>
                <a:gd name="connsiteX4" fmla="*/ 464820 w 838200"/>
                <a:gd name="connsiteY4" fmla="*/ 1699260 h 3311637"/>
                <a:gd name="connsiteX0" fmla="*/ 464820 w 838200"/>
                <a:gd name="connsiteY0" fmla="*/ 1699260 h 3284221"/>
                <a:gd name="connsiteX1" fmla="*/ 0 w 838200"/>
                <a:gd name="connsiteY1" fmla="*/ 0 h 3284221"/>
                <a:gd name="connsiteX2" fmla="*/ 838200 w 838200"/>
                <a:gd name="connsiteY2" fmla="*/ 2331720 h 3284221"/>
                <a:gd name="connsiteX3" fmla="*/ 640080 w 838200"/>
                <a:gd name="connsiteY3" fmla="*/ 3284220 h 3284221"/>
                <a:gd name="connsiteX4" fmla="*/ 464820 w 838200"/>
                <a:gd name="connsiteY4" fmla="*/ 1699260 h 3284221"/>
                <a:gd name="connsiteX0" fmla="*/ 464820 w 838200"/>
                <a:gd name="connsiteY0" fmla="*/ 1699260 h 3284276"/>
                <a:gd name="connsiteX1" fmla="*/ 0 w 838200"/>
                <a:gd name="connsiteY1" fmla="*/ 0 h 3284276"/>
                <a:gd name="connsiteX2" fmla="*/ 838200 w 838200"/>
                <a:gd name="connsiteY2" fmla="*/ 2331720 h 3284276"/>
                <a:gd name="connsiteX3" fmla="*/ 640080 w 838200"/>
                <a:gd name="connsiteY3" fmla="*/ 3284220 h 3284276"/>
                <a:gd name="connsiteX4" fmla="*/ 464820 w 838200"/>
                <a:gd name="connsiteY4" fmla="*/ 1699260 h 3284276"/>
                <a:gd name="connsiteX0" fmla="*/ 464820 w 838200"/>
                <a:gd name="connsiteY0" fmla="*/ 1699260 h 3004097"/>
                <a:gd name="connsiteX1" fmla="*/ 0 w 838200"/>
                <a:gd name="connsiteY1" fmla="*/ 0 h 3004097"/>
                <a:gd name="connsiteX2" fmla="*/ 838200 w 838200"/>
                <a:gd name="connsiteY2" fmla="*/ 2331720 h 3004097"/>
                <a:gd name="connsiteX3" fmla="*/ 640080 w 838200"/>
                <a:gd name="connsiteY3" fmla="*/ 2979420 h 3004097"/>
                <a:gd name="connsiteX4" fmla="*/ 464820 w 838200"/>
                <a:gd name="connsiteY4" fmla="*/ 1699260 h 3004097"/>
                <a:gd name="connsiteX0" fmla="*/ 464820 w 838200"/>
                <a:gd name="connsiteY0" fmla="*/ 1699260 h 3004097"/>
                <a:gd name="connsiteX1" fmla="*/ 0 w 838200"/>
                <a:gd name="connsiteY1" fmla="*/ 0 h 3004097"/>
                <a:gd name="connsiteX2" fmla="*/ 838200 w 838200"/>
                <a:gd name="connsiteY2" fmla="*/ 2331720 h 3004097"/>
                <a:gd name="connsiteX3" fmla="*/ 640080 w 838200"/>
                <a:gd name="connsiteY3" fmla="*/ 2979420 h 3004097"/>
                <a:gd name="connsiteX4" fmla="*/ 464820 w 838200"/>
                <a:gd name="connsiteY4" fmla="*/ 1699260 h 3004097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  <a:gd name="connsiteX0" fmla="*/ 518160 w 838200"/>
                <a:gd name="connsiteY0" fmla="*/ 1676400 h 3056535"/>
                <a:gd name="connsiteX1" fmla="*/ 0 w 838200"/>
                <a:gd name="connsiteY1" fmla="*/ 0 h 3056535"/>
                <a:gd name="connsiteX2" fmla="*/ 838200 w 838200"/>
                <a:gd name="connsiteY2" fmla="*/ 2331720 h 3056535"/>
                <a:gd name="connsiteX3" fmla="*/ 640080 w 838200"/>
                <a:gd name="connsiteY3" fmla="*/ 2979420 h 3056535"/>
                <a:gd name="connsiteX4" fmla="*/ 518160 w 838200"/>
                <a:gd name="connsiteY4" fmla="*/ 1676400 h 3056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8200" h="3056535">
                  <a:moveTo>
                    <a:pt x="518160" y="1676400"/>
                  </a:moveTo>
                  <a:cubicBezTo>
                    <a:pt x="441960" y="1027430"/>
                    <a:pt x="141817" y="441960"/>
                    <a:pt x="0" y="0"/>
                  </a:cubicBezTo>
                  <a:cubicBezTo>
                    <a:pt x="383963" y="358140"/>
                    <a:pt x="838200" y="1447954"/>
                    <a:pt x="838200" y="2331720"/>
                  </a:cubicBezTo>
                  <a:cubicBezTo>
                    <a:pt x="838200" y="3215486"/>
                    <a:pt x="693420" y="3088640"/>
                    <a:pt x="640080" y="2979420"/>
                  </a:cubicBezTo>
                  <a:cubicBezTo>
                    <a:pt x="586740" y="2870200"/>
                    <a:pt x="594360" y="2325370"/>
                    <a:pt x="518160" y="1676400"/>
                  </a:cubicBezTo>
                  <a:close/>
                </a:path>
              </a:pathLst>
            </a:custGeom>
            <a:solidFill>
              <a:srgbClr val="33993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EC6845F0-FB0F-4852-81FC-DD2D89C26C81}"/>
                </a:ext>
              </a:extLst>
            </p:cNvPr>
            <p:cNvGrpSpPr/>
            <p:nvPr/>
          </p:nvGrpSpPr>
          <p:grpSpPr>
            <a:xfrm>
              <a:off x="2896840" y="1542336"/>
              <a:ext cx="1180144" cy="1217429"/>
              <a:chOff x="3033716" y="1568362"/>
              <a:chExt cx="2530273" cy="2610213"/>
            </a:xfrm>
            <a:solidFill>
              <a:srgbClr val="FFFF00"/>
            </a:solidFill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3F17F3C7-D204-4B1B-AA78-F91AE16AB40B}"/>
                  </a:ext>
                </a:extLst>
              </p:cNvPr>
              <p:cNvSpPr/>
              <p:nvPr/>
            </p:nvSpPr>
            <p:spPr>
              <a:xfrm rot="7200000">
                <a:off x="4482907" y="2511711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32DECA54-B772-40F1-AD5D-DFF537BF2D65}"/>
                  </a:ext>
                </a:extLst>
              </p:cNvPr>
              <p:cNvSpPr/>
              <p:nvPr/>
            </p:nvSpPr>
            <p:spPr>
              <a:xfrm rot="14400000" flipH="1">
                <a:off x="3309425" y="2511712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6C3FC015-73B3-47CD-90D7-EA83AC4CCE97}"/>
                  </a:ext>
                </a:extLst>
              </p:cNvPr>
              <p:cNvSpPr/>
              <p:nvPr/>
            </p:nvSpPr>
            <p:spPr>
              <a:xfrm rot="18000000">
                <a:off x="3291839" y="1896021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60A6386F-7935-42BE-BFB2-4A43E04141C5}"/>
                  </a:ext>
                </a:extLst>
              </p:cNvPr>
              <p:cNvSpPr/>
              <p:nvPr/>
            </p:nvSpPr>
            <p:spPr>
              <a:xfrm rot="3600000" flipH="1">
                <a:off x="4465321" y="1896020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0D9C1E6-4E75-45DE-AD6D-A6424C56EE87}"/>
                  </a:ext>
                </a:extLst>
              </p:cNvPr>
              <p:cNvSpPr/>
              <p:nvPr/>
            </p:nvSpPr>
            <p:spPr>
              <a:xfrm>
                <a:off x="3878580" y="1568362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C39EE00A-96ED-4CEF-80E3-6A4A2656C89C}"/>
                  </a:ext>
                </a:extLst>
              </p:cNvPr>
              <p:cNvSpPr/>
              <p:nvPr/>
            </p:nvSpPr>
            <p:spPr>
              <a:xfrm rot="10800000">
                <a:off x="3896166" y="2839370"/>
                <a:ext cx="822960" cy="1339205"/>
              </a:xfrm>
              <a:custGeom>
                <a:avLst/>
                <a:gdLst>
                  <a:gd name="connsiteX0" fmla="*/ 346710 w 693420"/>
                  <a:gd name="connsiteY0" fmla="*/ 0 h 1339205"/>
                  <a:gd name="connsiteX1" fmla="*/ 355741 w 693420"/>
                  <a:gd name="connsiteY1" fmla="*/ 1468 h 1339205"/>
                  <a:gd name="connsiteX2" fmla="*/ 693420 w 693420"/>
                  <a:gd name="connsiteY2" fmla="*/ 669602 h 1339205"/>
                  <a:gd name="connsiteX3" fmla="*/ 355741 w 693420"/>
                  <a:gd name="connsiteY3" fmla="*/ 1337737 h 1339205"/>
                  <a:gd name="connsiteX4" fmla="*/ 346710 w 693420"/>
                  <a:gd name="connsiteY4" fmla="*/ 1339205 h 1339205"/>
                  <a:gd name="connsiteX5" fmla="*/ 337679 w 693420"/>
                  <a:gd name="connsiteY5" fmla="*/ 1337737 h 1339205"/>
                  <a:gd name="connsiteX6" fmla="*/ 0 w 693420"/>
                  <a:gd name="connsiteY6" fmla="*/ 669602 h 1339205"/>
                  <a:gd name="connsiteX7" fmla="*/ 337679 w 693420"/>
                  <a:gd name="connsiteY7" fmla="*/ 1468 h 133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420" h="1339205">
                    <a:moveTo>
                      <a:pt x="346710" y="0"/>
                    </a:moveTo>
                    <a:lnTo>
                      <a:pt x="355741" y="1468"/>
                    </a:lnTo>
                    <a:cubicBezTo>
                      <a:pt x="548455" y="65061"/>
                      <a:pt x="693420" y="340031"/>
                      <a:pt x="693420" y="669602"/>
                    </a:cubicBezTo>
                    <a:cubicBezTo>
                      <a:pt x="693420" y="999174"/>
                      <a:pt x="548455" y="1274144"/>
                      <a:pt x="355741" y="1337737"/>
                    </a:cubicBezTo>
                    <a:lnTo>
                      <a:pt x="346710" y="1339205"/>
                    </a:lnTo>
                    <a:lnTo>
                      <a:pt x="337679" y="1337737"/>
                    </a:lnTo>
                    <a:cubicBezTo>
                      <a:pt x="144966" y="1274144"/>
                      <a:pt x="0" y="999174"/>
                      <a:pt x="0" y="669602"/>
                    </a:cubicBezTo>
                    <a:cubicBezTo>
                      <a:pt x="0" y="340031"/>
                      <a:pt x="144966" y="65061"/>
                      <a:pt x="337679" y="146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星: 12 pt 99">
                <a:extLst>
                  <a:ext uri="{FF2B5EF4-FFF2-40B4-BE49-F238E27FC236}">
                    <a16:creationId xmlns:a16="http://schemas.microsoft.com/office/drawing/2014/main" id="{0A353CAB-6FD4-4B20-97F9-1C819EDF409F}"/>
                  </a:ext>
                </a:extLst>
              </p:cNvPr>
              <p:cNvSpPr/>
              <p:nvPr/>
            </p:nvSpPr>
            <p:spPr>
              <a:xfrm>
                <a:off x="3901440" y="2450750"/>
                <a:ext cx="777240" cy="777240"/>
              </a:xfrm>
              <a:prstGeom prst="star12">
                <a:avLst>
                  <a:gd name="adj" fmla="val 46983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星: 12 pt 100">
                <a:extLst>
                  <a:ext uri="{FF2B5EF4-FFF2-40B4-BE49-F238E27FC236}">
                    <a16:creationId xmlns:a16="http://schemas.microsoft.com/office/drawing/2014/main" id="{903B1F54-C2DE-4073-BEBA-666E25EA0CC2}"/>
                  </a:ext>
                </a:extLst>
              </p:cNvPr>
              <p:cNvSpPr/>
              <p:nvPr/>
            </p:nvSpPr>
            <p:spPr>
              <a:xfrm>
                <a:off x="4140006" y="2680523"/>
                <a:ext cx="317694" cy="317694"/>
              </a:xfrm>
              <a:prstGeom prst="star12">
                <a:avLst>
                  <a:gd name="adj" fmla="val 4698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EDB1068B-5FA0-493C-9516-BC442D393867}"/>
                </a:ext>
              </a:extLst>
            </p:cNvPr>
            <p:cNvGrpSpPr/>
            <p:nvPr/>
          </p:nvGrpSpPr>
          <p:grpSpPr>
            <a:xfrm>
              <a:off x="4250309" y="1900257"/>
              <a:ext cx="893556" cy="741359"/>
              <a:chOff x="4639754" y="1834882"/>
              <a:chExt cx="1059150" cy="878748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55104972-9BA4-40D2-9BF5-D1BC823C9AD6}"/>
                  </a:ext>
                </a:extLst>
              </p:cNvPr>
              <p:cNvSpPr/>
              <p:nvPr/>
            </p:nvSpPr>
            <p:spPr>
              <a:xfrm rot="8100000">
                <a:off x="4639754" y="1834882"/>
                <a:ext cx="1059150" cy="878748"/>
              </a:xfrm>
              <a:custGeom>
                <a:avLst/>
                <a:gdLst>
                  <a:gd name="connsiteX0" fmla="*/ 6756 w 1059150"/>
                  <a:gd name="connsiteY0" fmla="*/ 837913 h 1054806"/>
                  <a:gd name="connsiteX1" fmla="*/ 4103 w 1059150"/>
                  <a:gd name="connsiteY1" fmla="*/ 834688 h 1054806"/>
                  <a:gd name="connsiteX2" fmla="*/ 2636 w 1059150"/>
                  <a:gd name="connsiteY2" fmla="*/ 830777 h 1054806"/>
                  <a:gd name="connsiteX3" fmla="*/ 106627 w 1059150"/>
                  <a:gd name="connsiteY3" fmla="*/ 606385 h 1054806"/>
                  <a:gd name="connsiteX4" fmla="*/ 174603 w 1059150"/>
                  <a:gd name="connsiteY4" fmla="*/ 556799 h 1054806"/>
                  <a:gd name="connsiteX5" fmla="*/ 159839 w 1059150"/>
                  <a:gd name="connsiteY5" fmla="*/ 546649 h 1054806"/>
                  <a:gd name="connsiteX6" fmla="*/ 69252 w 1059150"/>
                  <a:gd name="connsiteY6" fmla="*/ 282735 h 1054806"/>
                  <a:gd name="connsiteX7" fmla="*/ 71263 w 1059150"/>
                  <a:gd name="connsiteY7" fmla="*/ 278124 h 1054806"/>
                  <a:gd name="connsiteX8" fmla="*/ 74251 w 1059150"/>
                  <a:gd name="connsiteY8" fmla="*/ 274077 h 1054806"/>
                  <a:gd name="connsiteX9" fmla="*/ 304956 w 1059150"/>
                  <a:gd name="connsiteY9" fmla="*/ 207841 h 1054806"/>
                  <a:gd name="connsiteX10" fmla="*/ 352474 w 1059150"/>
                  <a:gd name="connsiteY10" fmla="*/ 226123 h 1054806"/>
                  <a:gd name="connsiteX11" fmla="*/ 361754 w 1059150"/>
                  <a:gd name="connsiteY11" fmla="*/ 167243 h 1054806"/>
                  <a:gd name="connsiteX12" fmla="*/ 534469 w 1059150"/>
                  <a:gd name="connsiteY12" fmla="*/ 564 h 1054806"/>
                  <a:gd name="connsiteX13" fmla="*/ 539467 w 1059150"/>
                  <a:gd name="connsiteY13" fmla="*/ 0 h 1054806"/>
                  <a:gd name="connsiteX14" fmla="*/ 544466 w 1059150"/>
                  <a:gd name="connsiteY14" fmla="*/ 564 h 1054806"/>
                  <a:gd name="connsiteX15" fmla="*/ 717181 w 1059150"/>
                  <a:gd name="connsiteY15" fmla="*/ 167243 h 1054806"/>
                  <a:gd name="connsiteX16" fmla="*/ 727034 w 1059150"/>
                  <a:gd name="connsiteY16" fmla="*/ 229764 h 1054806"/>
                  <a:gd name="connsiteX17" fmla="*/ 806069 w 1059150"/>
                  <a:gd name="connsiteY17" fmla="*/ 194756 h 1054806"/>
                  <a:gd name="connsiteX18" fmla="*/ 1052394 w 1059150"/>
                  <a:gd name="connsiteY18" fmla="*/ 216893 h 1054806"/>
                  <a:gd name="connsiteX19" fmla="*/ 1055047 w 1059150"/>
                  <a:gd name="connsiteY19" fmla="*/ 220119 h 1054806"/>
                  <a:gd name="connsiteX20" fmla="*/ 1056514 w 1059150"/>
                  <a:gd name="connsiteY20" fmla="*/ 224029 h 1054806"/>
                  <a:gd name="connsiteX21" fmla="*/ 952523 w 1059150"/>
                  <a:gd name="connsiteY21" fmla="*/ 448421 h 1054806"/>
                  <a:gd name="connsiteX22" fmla="*/ 882688 w 1059150"/>
                  <a:gd name="connsiteY22" fmla="*/ 499363 h 1054806"/>
                  <a:gd name="connsiteX23" fmla="*/ 931906 w 1059150"/>
                  <a:gd name="connsiteY23" fmla="*/ 539156 h 1054806"/>
                  <a:gd name="connsiteX24" fmla="*/ 989897 w 1059150"/>
                  <a:gd name="connsiteY24" fmla="*/ 772071 h 1054806"/>
                  <a:gd name="connsiteX25" fmla="*/ 987886 w 1059150"/>
                  <a:gd name="connsiteY25" fmla="*/ 776682 h 1054806"/>
                  <a:gd name="connsiteX26" fmla="*/ 984898 w 1059150"/>
                  <a:gd name="connsiteY26" fmla="*/ 780730 h 1054806"/>
                  <a:gd name="connsiteX27" fmla="*/ 754192 w 1059150"/>
                  <a:gd name="connsiteY27" fmla="*/ 846965 h 1054806"/>
                  <a:gd name="connsiteX28" fmla="*/ 706675 w 1059150"/>
                  <a:gd name="connsiteY28" fmla="*/ 828684 h 1054806"/>
                  <a:gd name="connsiteX29" fmla="*/ 697396 w 1059150"/>
                  <a:gd name="connsiteY29" fmla="*/ 887562 h 1054806"/>
                  <a:gd name="connsiteX30" fmla="*/ 524681 w 1059150"/>
                  <a:gd name="connsiteY30" fmla="*/ 1054241 h 1054806"/>
                  <a:gd name="connsiteX31" fmla="*/ 519682 w 1059150"/>
                  <a:gd name="connsiteY31" fmla="*/ 1054806 h 1054806"/>
                  <a:gd name="connsiteX32" fmla="*/ 514683 w 1059150"/>
                  <a:gd name="connsiteY32" fmla="*/ 1054241 h 1054806"/>
                  <a:gd name="connsiteX33" fmla="*/ 381220 w 1059150"/>
                  <a:gd name="connsiteY33" fmla="*/ 964174 h 1054806"/>
                  <a:gd name="connsiteX34" fmla="*/ 341969 w 1059150"/>
                  <a:gd name="connsiteY34" fmla="*/ 887562 h 1054806"/>
                  <a:gd name="connsiteX35" fmla="*/ 332115 w 1059150"/>
                  <a:gd name="connsiteY35" fmla="*/ 825043 h 1054806"/>
                  <a:gd name="connsiteX36" fmla="*/ 253081 w 1059150"/>
                  <a:gd name="connsiteY36" fmla="*/ 860050 h 1054806"/>
                  <a:gd name="connsiteX37" fmla="*/ 6756 w 1059150"/>
                  <a:gd name="connsiteY37" fmla="*/ 837913 h 1054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059150" h="1054806">
                    <a:moveTo>
                      <a:pt x="6756" y="837913"/>
                    </a:moveTo>
                    <a:lnTo>
                      <a:pt x="4103" y="834688"/>
                    </a:lnTo>
                    <a:lnTo>
                      <a:pt x="2636" y="830777"/>
                    </a:lnTo>
                    <a:cubicBezTo>
                      <a:pt x="-11066" y="762555"/>
                      <a:pt x="29385" y="677215"/>
                      <a:pt x="106627" y="606385"/>
                    </a:cubicBezTo>
                    <a:lnTo>
                      <a:pt x="174603" y="556799"/>
                    </a:lnTo>
                    <a:lnTo>
                      <a:pt x="159839" y="546649"/>
                    </a:lnTo>
                    <a:cubicBezTo>
                      <a:pt x="76945" y="479371"/>
                      <a:pt x="41104" y="374264"/>
                      <a:pt x="69252" y="282735"/>
                    </a:cubicBezTo>
                    <a:lnTo>
                      <a:pt x="71263" y="278124"/>
                    </a:lnTo>
                    <a:lnTo>
                      <a:pt x="74251" y="274077"/>
                    </a:lnTo>
                    <a:cubicBezTo>
                      <a:pt x="130130" y="213955"/>
                      <a:pt x="218155" y="189560"/>
                      <a:pt x="304956" y="207841"/>
                    </a:cubicBezTo>
                    <a:lnTo>
                      <a:pt x="352474" y="226123"/>
                    </a:lnTo>
                    <a:lnTo>
                      <a:pt x="361754" y="167243"/>
                    </a:lnTo>
                    <a:cubicBezTo>
                      <a:pt x="389323" y="82931"/>
                      <a:pt x="454462" y="18897"/>
                      <a:pt x="534469" y="564"/>
                    </a:cubicBezTo>
                    <a:lnTo>
                      <a:pt x="539467" y="0"/>
                    </a:lnTo>
                    <a:lnTo>
                      <a:pt x="544466" y="564"/>
                    </a:lnTo>
                    <a:cubicBezTo>
                      <a:pt x="624473" y="18897"/>
                      <a:pt x="689612" y="82930"/>
                      <a:pt x="717181" y="167243"/>
                    </a:cubicBezTo>
                    <a:lnTo>
                      <a:pt x="727034" y="229764"/>
                    </a:lnTo>
                    <a:lnTo>
                      <a:pt x="806069" y="194756"/>
                    </a:lnTo>
                    <a:cubicBezTo>
                      <a:pt x="906031" y="163278"/>
                      <a:pt x="1000163" y="170916"/>
                      <a:pt x="1052394" y="216893"/>
                    </a:cubicBezTo>
                    <a:lnTo>
                      <a:pt x="1055047" y="220119"/>
                    </a:lnTo>
                    <a:lnTo>
                      <a:pt x="1056514" y="224029"/>
                    </a:lnTo>
                    <a:cubicBezTo>
                      <a:pt x="1070216" y="292251"/>
                      <a:pt x="1029765" y="377591"/>
                      <a:pt x="952523" y="448421"/>
                    </a:cubicBezTo>
                    <a:lnTo>
                      <a:pt x="882688" y="499363"/>
                    </a:lnTo>
                    <a:lnTo>
                      <a:pt x="931906" y="539156"/>
                    </a:lnTo>
                    <a:cubicBezTo>
                      <a:pt x="991138" y="605188"/>
                      <a:pt x="1014023" y="693617"/>
                      <a:pt x="989897" y="772071"/>
                    </a:cubicBezTo>
                    <a:lnTo>
                      <a:pt x="987886" y="776682"/>
                    </a:lnTo>
                    <a:lnTo>
                      <a:pt x="984898" y="780730"/>
                    </a:lnTo>
                    <a:cubicBezTo>
                      <a:pt x="929018" y="840850"/>
                      <a:pt x="840994" y="865246"/>
                      <a:pt x="754192" y="846965"/>
                    </a:cubicBezTo>
                    <a:lnTo>
                      <a:pt x="706675" y="828684"/>
                    </a:lnTo>
                    <a:lnTo>
                      <a:pt x="697396" y="887562"/>
                    </a:lnTo>
                    <a:cubicBezTo>
                      <a:pt x="669826" y="971875"/>
                      <a:pt x="604687" y="1035909"/>
                      <a:pt x="524681" y="1054241"/>
                    </a:cubicBezTo>
                    <a:lnTo>
                      <a:pt x="519682" y="1054806"/>
                    </a:lnTo>
                    <a:lnTo>
                      <a:pt x="514683" y="1054241"/>
                    </a:lnTo>
                    <a:cubicBezTo>
                      <a:pt x="461345" y="1042019"/>
                      <a:pt x="414615" y="1009486"/>
                      <a:pt x="381220" y="964174"/>
                    </a:cubicBezTo>
                    <a:cubicBezTo>
                      <a:pt x="364522" y="941517"/>
                      <a:pt x="351158" y="915666"/>
                      <a:pt x="341969" y="887562"/>
                    </a:cubicBezTo>
                    <a:lnTo>
                      <a:pt x="332115" y="825043"/>
                    </a:lnTo>
                    <a:lnTo>
                      <a:pt x="253081" y="860050"/>
                    </a:lnTo>
                    <a:cubicBezTo>
                      <a:pt x="153119" y="891529"/>
                      <a:pt x="58987" y="883890"/>
                      <a:pt x="6756" y="837913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星: 12 pt 92">
                <a:extLst>
                  <a:ext uri="{FF2B5EF4-FFF2-40B4-BE49-F238E27FC236}">
                    <a16:creationId xmlns:a16="http://schemas.microsoft.com/office/drawing/2014/main" id="{59217352-6BD0-40DF-848E-1A5813D5AAE4}"/>
                  </a:ext>
                </a:extLst>
              </p:cNvPr>
              <p:cNvSpPr/>
              <p:nvPr/>
            </p:nvSpPr>
            <p:spPr>
              <a:xfrm rot="1565967">
                <a:off x="5106549" y="2148572"/>
                <a:ext cx="298747" cy="362512"/>
              </a:xfrm>
              <a:prstGeom prst="star12">
                <a:avLst>
                  <a:gd name="adj" fmla="val 46983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607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97662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5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牡丹</a:t>
            </a:r>
            <a:endParaRPr kumimoji="1" lang="ja-JP" altLang="en-US" sz="25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何の花か読めるかな？</a:t>
            </a:r>
          </a:p>
        </p:txBody>
      </p:sp>
    </p:spTree>
    <p:extLst>
      <p:ext uri="{BB962C8B-B14F-4D97-AF65-F5344CB8AC3E}">
        <p14:creationId xmlns:p14="http://schemas.microsoft.com/office/powerpoint/2010/main" val="31784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ぼたん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1D21A140-DB13-4D87-A66C-3E5B3F288147}"/>
              </a:ext>
            </a:extLst>
          </p:cNvPr>
          <p:cNvSpPr txBox="1"/>
          <p:nvPr/>
        </p:nvSpPr>
        <p:spPr>
          <a:xfrm>
            <a:off x="2797663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5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牡丹</a:t>
            </a:r>
            <a:endParaRPr kumimoji="1" lang="ja-JP" altLang="en-US" sz="25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03E05039-E98D-4E7A-97CA-B9134E5DF1BA}"/>
              </a:ext>
            </a:extLst>
          </p:cNvPr>
          <p:cNvGrpSpPr/>
          <p:nvPr/>
        </p:nvGrpSpPr>
        <p:grpSpPr>
          <a:xfrm>
            <a:off x="9153691" y="4329366"/>
            <a:ext cx="2645356" cy="2064206"/>
            <a:chOff x="1235128" y="1027310"/>
            <a:chExt cx="4333441" cy="3381444"/>
          </a:xfrm>
        </p:grpSpPr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C2739B54-AA3D-4782-818A-511799BE7876}"/>
                </a:ext>
              </a:extLst>
            </p:cNvPr>
            <p:cNvSpPr/>
            <p:nvPr/>
          </p:nvSpPr>
          <p:spPr>
            <a:xfrm rot="14400000" flipV="1">
              <a:off x="3665610" y="1287891"/>
              <a:ext cx="1560531" cy="2245386"/>
            </a:xfrm>
            <a:custGeom>
              <a:avLst/>
              <a:gdLst>
                <a:gd name="connsiteX0" fmla="*/ 798048 w 1586717"/>
                <a:gd name="connsiteY0" fmla="*/ 0 h 1851461"/>
                <a:gd name="connsiteX1" fmla="*/ 800859 w 1586717"/>
                <a:gd name="connsiteY1" fmla="*/ 652 h 1851461"/>
                <a:gd name="connsiteX2" fmla="*/ 1066506 w 1586717"/>
                <a:gd name="connsiteY2" fmla="*/ 750022 h 1851461"/>
                <a:gd name="connsiteX3" fmla="*/ 1065056 w 1586717"/>
                <a:gd name="connsiteY3" fmla="*/ 793208 h 1851461"/>
                <a:gd name="connsiteX4" fmla="*/ 1138194 w 1586717"/>
                <a:gd name="connsiteY4" fmla="*/ 706375 h 1851461"/>
                <a:gd name="connsiteX5" fmla="*/ 1525956 w 1586717"/>
                <a:gd name="connsiteY5" fmla="*/ 481488 h 1851461"/>
                <a:gd name="connsiteX6" fmla="*/ 1528887 w 1586717"/>
                <a:gd name="connsiteY6" fmla="*/ 482307 h 1851461"/>
                <a:gd name="connsiteX7" fmla="*/ 1531173 w 1586717"/>
                <a:gd name="connsiteY7" fmla="*/ 484314 h 1851461"/>
                <a:gd name="connsiteX8" fmla="*/ 1407416 w 1586717"/>
                <a:gd name="connsiteY8" fmla="*/ 1301422 h 1851461"/>
                <a:gd name="connsiteX9" fmla="*/ 860142 w 1586717"/>
                <a:gd name="connsiteY9" fmla="*/ 1844856 h 1851461"/>
                <a:gd name="connsiteX10" fmla="*/ 798920 w 1586717"/>
                <a:gd name="connsiteY10" fmla="*/ 1850672 h 1851461"/>
                <a:gd name="connsiteX11" fmla="*/ 796098 w 1586717"/>
                <a:gd name="connsiteY11" fmla="*/ 1851461 h 1851461"/>
                <a:gd name="connsiteX12" fmla="*/ 793359 w 1586717"/>
                <a:gd name="connsiteY12" fmla="*/ 1851201 h 1851461"/>
                <a:gd name="connsiteX13" fmla="*/ 790619 w 1586717"/>
                <a:gd name="connsiteY13" fmla="*/ 1851461 h 1851461"/>
                <a:gd name="connsiteX14" fmla="*/ 787798 w 1586717"/>
                <a:gd name="connsiteY14" fmla="*/ 1850672 h 1851461"/>
                <a:gd name="connsiteX15" fmla="*/ 726575 w 1586717"/>
                <a:gd name="connsiteY15" fmla="*/ 1844856 h 1851461"/>
                <a:gd name="connsiteX16" fmla="*/ 179301 w 1586717"/>
                <a:gd name="connsiteY16" fmla="*/ 1301422 h 1851461"/>
                <a:gd name="connsiteX17" fmla="*/ 55544 w 1586717"/>
                <a:gd name="connsiteY17" fmla="*/ 484314 h 1851461"/>
                <a:gd name="connsiteX18" fmla="*/ 57830 w 1586717"/>
                <a:gd name="connsiteY18" fmla="*/ 482307 h 1851461"/>
                <a:gd name="connsiteX19" fmla="*/ 60761 w 1586717"/>
                <a:gd name="connsiteY19" fmla="*/ 481488 h 1851461"/>
                <a:gd name="connsiteX20" fmla="*/ 528869 w 1586717"/>
                <a:gd name="connsiteY20" fmla="*/ 801765 h 1851461"/>
                <a:gd name="connsiteX21" fmla="*/ 531731 w 1586717"/>
                <a:gd name="connsiteY21" fmla="*/ 805813 h 1851461"/>
                <a:gd name="connsiteX22" fmla="*/ 529590 w 1586717"/>
                <a:gd name="connsiteY22" fmla="*/ 750022 h 1851461"/>
                <a:gd name="connsiteX23" fmla="*/ 795237 w 1586717"/>
                <a:gd name="connsiteY23" fmla="*/ 652 h 1851461"/>
                <a:gd name="connsiteX0" fmla="*/ 795237 w 1586717"/>
                <a:gd name="connsiteY0" fmla="*/ 0 h 1850809"/>
                <a:gd name="connsiteX1" fmla="*/ 800859 w 1586717"/>
                <a:gd name="connsiteY1" fmla="*/ 0 h 1850809"/>
                <a:gd name="connsiteX2" fmla="*/ 1066506 w 1586717"/>
                <a:gd name="connsiteY2" fmla="*/ 749370 h 1850809"/>
                <a:gd name="connsiteX3" fmla="*/ 1065056 w 1586717"/>
                <a:gd name="connsiteY3" fmla="*/ 792556 h 1850809"/>
                <a:gd name="connsiteX4" fmla="*/ 1138194 w 1586717"/>
                <a:gd name="connsiteY4" fmla="*/ 705723 h 1850809"/>
                <a:gd name="connsiteX5" fmla="*/ 1525956 w 1586717"/>
                <a:gd name="connsiteY5" fmla="*/ 480836 h 1850809"/>
                <a:gd name="connsiteX6" fmla="*/ 1528887 w 1586717"/>
                <a:gd name="connsiteY6" fmla="*/ 481655 h 1850809"/>
                <a:gd name="connsiteX7" fmla="*/ 1531173 w 1586717"/>
                <a:gd name="connsiteY7" fmla="*/ 483662 h 1850809"/>
                <a:gd name="connsiteX8" fmla="*/ 1407416 w 1586717"/>
                <a:gd name="connsiteY8" fmla="*/ 1300770 h 1850809"/>
                <a:gd name="connsiteX9" fmla="*/ 860142 w 1586717"/>
                <a:gd name="connsiteY9" fmla="*/ 1844204 h 1850809"/>
                <a:gd name="connsiteX10" fmla="*/ 798920 w 1586717"/>
                <a:gd name="connsiteY10" fmla="*/ 1850020 h 1850809"/>
                <a:gd name="connsiteX11" fmla="*/ 796098 w 1586717"/>
                <a:gd name="connsiteY11" fmla="*/ 1850809 h 1850809"/>
                <a:gd name="connsiteX12" fmla="*/ 793359 w 1586717"/>
                <a:gd name="connsiteY12" fmla="*/ 1850549 h 1850809"/>
                <a:gd name="connsiteX13" fmla="*/ 790619 w 1586717"/>
                <a:gd name="connsiteY13" fmla="*/ 1850809 h 1850809"/>
                <a:gd name="connsiteX14" fmla="*/ 787798 w 1586717"/>
                <a:gd name="connsiteY14" fmla="*/ 1850020 h 1850809"/>
                <a:gd name="connsiteX15" fmla="*/ 726575 w 1586717"/>
                <a:gd name="connsiteY15" fmla="*/ 1844204 h 1850809"/>
                <a:gd name="connsiteX16" fmla="*/ 179301 w 1586717"/>
                <a:gd name="connsiteY16" fmla="*/ 1300770 h 1850809"/>
                <a:gd name="connsiteX17" fmla="*/ 55544 w 1586717"/>
                <a:gd name="connsiteY17" fmla="*/ 483662 h 1850809"/>
                <a:gd name="connsiteX18" fmla="*/ 57830 w 1586717"/>
                <a:gd name="connsiteY18" fmla="*/ 481655 h 1850809"/>
                <a:gd name="connsiteX19" fmla="*/ 60761 w 1586717"/>
                <a:gd name="connsiteY19" fmla="*/ 480836 h 1850809"/>
                <a:gd name="connsiteX20" fmla="*/ 528869 w 1586717"/>
                <a:gd name="connsiteY20" fmla="*/ 801113 h 1850809"/>
                <a:gd name="connsiteX21" fmla="*/ 531731 w 1586717"/>
                <a:gd name="connsiteY21" fmla="*/ 805161 h 1850809"/>
                <a:gd name="connsiteX22" fmla="*/ 529590 w 1586717"/>
                <a:gd name="connsiteY22" fmla="*/ 749370 h 1850809"/>
                <a:gd name="connsiteX23" fmla="*/ 795237 w 1586717"/>
                <a:gd name="connsiteY23" fmla="*/ 0 h 1850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86717" h="1850809">
                  <a:moveTo>
                    <a:pt x="795237" y="0"/>
                  </a:moveTo>
                  <a:lnTo>
                    <a:pt x="800859" y="0"/>
                  </a:lnTo>
                  <a:cubicBezTo>
                    <a:pt x="952464" y="71325"/>
                    <a:pt x="1066506" y="379728"/>
                    <a:pt x="1066506" y="749370"/>
                  </a:cubicBezTo>
                  <a:cubicBezTo>
                    <a:pt x="1066023" y="763765"/>
                    <a:pt x="1065539" y="778161"/>
                    <a:pt x="1065056" y="792556"/>
                  </a:cubicBezTo>
                  <a:lnTo>
                    <a:pt x="1138194" y="705723"/>
                  </a:lnTo>
                  <a:cubicBezTo>
                    <a:pt x="1273898" y="558757"/>
                    <a:pt x="1415999" y="473870"/>
                    <a:pt x="1525956" y="480836"/>
                  </a:cubicBezTo>
                  <a:lnTo>
                    <a:pt x="1528887" y="481655"/>
                  </a:lnTo>
                  <a:lnTo>
                    <a:pt x="1531173" y="483662"/>
                  </a:lnTo>
                  <a:cubicBezTo>
                    <a:pt x="1636619" y="624932"/>
                    <a:pt x="1590063" y="963583"/>
                    <a:pt x="1407416" y="1300770"/>
                  </a:cubicBezTo>
                  <a:cubicBezTo>
                    <a:pt x="1247600" y="1595808"/>
                    <a:pt x="1029925" y="1804186"/>
                    <a:pt x="860142" y="1844204"/>
                  </a:cubicBezTo>
                  <a:lnTo>
                    <a:pt x="798920" y="1850020"/>
                  </a:lnTo>
                  <a:lnTo>
                    <a:pt x="796098" y="1850809"/>
                  </a:lnTo>
                  <a:lnTo>
                    <a:pt x="793359" y="1850549"/>
                  </a:lnTo>
                  <a:lnTo>
                    <a:pt x="790619" y="1850809"/>
                  </a:lnTo>
                  <a:lnTo>
                    <a:pt x="787798" y="1850020"/>
                  </a:lnTo>
                  <a:lnTo>
                    <a:pt x="726575" y="1844204"/>
                  </a:lnTo>
                  <a:cubicBezTo>
                    <a:pt x="556793" y="1804186"/>
                    <a:pt x="339117" y="1595808"/>
                    <a:pt x="179301" y="1300770"/>
                  </a:cubicBezTo>
                  <a:cubicBezTo>
                    <a:pt x="-3345" y="963583"/>
                    <a:pt x="-49902" y="624932"/>
                    <a:pt x="55544" y="483662"/>
                  </a:cubicBezTo>
                  <a:lnTo>
                    <a:pt x="57830" y="481655"/>
                  </a:lnTo>
                  <a:lnTo>
                    <a:pt x="60761" y="480836"/>
                  </a:lnTo>
                  <a:cubicBezTo>
                    <a:pt x="192710" y="472477"/>
                    <a:pt x="370944" y="596386"/>
                    <a:pt x="528869" y="801113"/>
                  </a:cubicBezTo>
                  <a:lnTo>
                    <a:pt x="531731" y="805161"/>
                  </a:lnTo>
                  <a:cubicBezTo>
                    <a:pt x="531017" y="786564"/>
                    <a:pt x="530304" y="767967"/>
                    <a:pt x="529590" y="749370"/>
                  </a:cubicBezTo>
                  <a:cubicBezTo>
                    <a:pt x="529590" y="379728"/>
                    <a:pt x="643633" y="71325"/>
                    <a:pt x="795237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9CED80CC-DC53-4D40-B6FA-82661E17A21B}"/>
                </a:ext>
              </a:extLst>
            </p:cNvPr>
            <p:cNvSpPr/>
            <p:nvPr/>
          </p:nvSpPr>
          <p:spPr>
            <a:xfrm rot="7200000" flipH="1" flipV="1">
              <a:off x="1577555" y="1287891"/>
              <a:ext cx="1560531" cy="2245386"/>
            </a:xfrm>
            <a:custGeom>
              <a:avLst/>
              <a:gdLst>
                <a:gd name="connsiteX0" fmla="*/ 798048 w 1586717"/>
                <a:gd name="connsiteY0" fmla="*/ 0 h 1851461"/>
                <a:gd name="connsiteX1" fmla="*/ 800859 w 1586717"/>
                <a:gd name="connsiteY1" fmla="*/ 652 h 1851461"/>
                <a:gd name="connsiteX2" fmla="*/ 1066506 w 1586717"/>
                <a:gd name="connsiteY2" fmla="*/ 750022 h 1851461"/>
                <a:gd name="connsiteX3" fmla="*/ 1065056 w 1586717"/>
                <a:gd name="connsiteY3" fmla="*/ 793208 h 1851461"/>
                <a:gd name="connsiteX4" fmla="*/ 1138194 w 1586717"/>
                <a:gd name="connsiteY4" fmla="*/ 706375 h 1851461"/>
                <a:gd name="connsiteX5" fmla="*/ 1525956 w 1586717"/>
                <a:gd name="connsiteY5" fmla="*/ 481488 h 1851461"/>
                <a:gd name="connsiteX6" fmla="*/ 1528887 w 1586717"/>
                <a:gd name="connsiteY6" fmla="*/ 482307 h 1851461"/>
                <a:gd name="connsiteX7" fmla="*/ 1531173 w 1586717"/>
                <a:gd name="connsiteY7" fmla="*/ 484314 h 1851461"/>
                <a:gd name="connsiteX8" fmla="*/ 1407416 w 1586717"/>
                <a:gd name="connsiteY8" fmla="*/ 1301422 h 1851461"/>
                <a:gd name="connsiteX9" fmla="*/ 860142 w 1586717"/>
                <a:gd name="connsiteY9" fmla="*/ 1844856 h 1851461"/>
                <a:gd name="connsiteX10" fmla="*/ 798920 w 1586717"/>
                <a:gd name="connsiteY10" fmla="*/ 1850672 h 1851461"/>
                <a:gd name="connsiteX11" fmla="*/ 796098 w 1586717"/>
                <a:gd name="connsiteY11" fmla="*/ 1851461 h 1851461"/>
                <a:gd name="connsiteX12" fmla="*/ 793359 w 1586717"/>
                <a:gd name="connsiteY12" fmla="*/ 1851201 h 1851461"/>
                <a:gd name="connsiteX13" fmla="*/ 790619 w 1586717"/>
                <a:gd name="connsiteY13" fmla="*/ 1851461 h 1851461"/>
                <a:gd name="connsiteX14" fmla="*/ 787798 w 1586717"/>
                <a:gd name="connsiteY14" fmla="*/ 1850672 h 1851461"/>
                <a:gd name="connsiteX15" fmla="*/ 726575 w 1586717"/>
                <a:gd name="connsiteY15" fmla="*/ 1844856 h 1851461"/>
                <a:gd name="connsiteX16" fmla="*/ 179301 w 1586717"/>
                <a:gd name="connsiteY16" fmla="*/ 1301422 h 1851461"/>
                <a:gd name="connsiteX17" fmla="*/ 55544 w 1586717"/>
                <a:gd name="connsiteY17" fmla="*/ 484314 h 1851461"/>
                <a:gd name="connsiteX18" fmla="*/ 57830 w 1586717"/>
                <a:gd name="connsiteY18" fmla="*/ 482307 h 1851461"/>
                <a:gd name="connsiteX19" fmla="*/ 60761 w 1586717"/>
                <a:gd name="connsiteY19" fmla="*/ 481488 h 1851461"/>
                <a:gd name="connsiteX20" fmla="*/ 528869 w 1586717"/>
                <a:gd name="connsiteY20" fmla="*/ 801765 h 1851461"/>
                <a:gd name="connsiteX21" fmla="*/ 531731 w 1586717"/>
                <a:gd name="connsiteY21" fmla="*/ 805813 h 1851461"/>
                <a:gd name="connsiteX22" fmla="*/ 529590 w 1586717"/>
                <a:gd name="connsiteY22" fmla="*/ 750022 h 1851461"/>
                <a:gd name="connsiteX23" fmla="*/ 795237 w 1586717"/>
                <a:gd name="connsiteY23" fmla="*/ 652 h 1851461"/>
                <a:gd name="connsiteX0" fmla="*/ 795237 w 1586717"/>
                <a:gd name="connsiteY0" fmla="*/ 0 h 1850809"/>
                <a:gd name="connsiteX1" fmla="*/ 800859 w 1586717"/>
                <a:gd name="connsiteY1" fmla="*/ 0 h 1850809"/>
                <a:gd name="connsiteX2" fmla="*/ 1066506 w 1586717"/>
                <a:gd name="connsiteY2" fmla="*/ 749370 h 1850809"/>
                <a:gd name="connsiteX3" fmla="*/ 1065056 w 1586717"/>
                <a:gd name="connsiteY3" fmla="*/ 792556 h 1850809"/>
                <a:gd name="connsiteX4" fmla="*/ 1138194 w 1586717"/>
                <a:gd name="connsiteY4" fmla="*/ 705723 h 1850809"/>
                <a:gd name="connsiteX5" fmla="*/ 1525956 w 1586717"/>
                <a:gd name="connsiteY5" fmla="*/ 480836 h 1850809"/>
                <a:gd name="connsiteX6" fmla="*/ 1528887 w 1586717"/>
                <a:gd name="connsiteY6" fmla="*/ 481655 h 1850809"/>
                <a:gd name="connsiteX7" fmla="*/ 1531173 w 1586717"/>
                <a:gd name="connsiteY7" fmla="*/ 483662 h 1850809"/>
                <a:gd name="connsiteX8" fmla="*/ 1407416 w 1586717"/>
                <a:gd name="connsiteY8" fmla="*/ 1300770 h 1850809"/>
                <a:gd name="connsiteX9" fmla="*/ 860142 w 1586717"/>
                <a:gd name="connsiteY9" fmla="*/ 1844204 h 1850809"/>
                <a:gd name="connsiteX10" fmla="*/ 798920 w 1586717"/>
                <a:gd name="connsiteY10" fmla="*/ 1850020 h 1850809"/>
                <a:gd name="connsiteX11" fmla="*/ 796098 w 1586717"/>
                <a:gd name="connsiteY11" fmla="*/ 1850809 h 1850809"/>
                <a:gd name="connsiteX12" fmla="*/ 793359 w 1586717"/>
                <a:gd name="connsiteY12" fmla="*/ 1850549 h 1850809"/>
                <a:gd name="connsiteX13" fmla="*/ 790619 w 1586717"/>
                <a:gd name="connsiteY13" fmla="*/ 1850809 h 1850809"/>
                <a:gd name="connsiteX14" fmla="*/ 787798 w 1586717"/>
                <a:gd name="connsiteY14" fmla="*/ 1850020 h 1850809"/>
                <a:gd name="connsiteX15" fmla="*/ 726575 w 1586717"/>
                <a:gd name="connsiteY15" fmla="*/ 1844204 h 1850809"/>
                <a:gd name="connsiteX16" fmla="*/ 179301 w 1586717"/>
                <a:gd name="connsiteY16" fmla="*/ 1300770 h 1850809"/>
                <a:gd name="connsiteX17" fmla="*/ 55544 w 1586717"/>
                <a:gd name="connsiteY17" fmla="*/ 483662 h 1850809"/>
                <a:gd name="connsiteX18" fmla="*/ 57830 w 1586717"/>
                <a:gd name="connsiteY18" fmla="*/ 481655 h 1850809"/>
                <a:gd name="connsiteX19" fmla="*/ 60761 w 1586717"/>
                <a:gd name="connsiteY19" fmla="*/ 480836 h 1850809"/>
                <a:gd name="connsiteX20" fmla="*/ 528869 w 1586717"/>
                <a:gd name="connsiteY20" fmla="*/ 801113 h 1850809"/>
                <a:gd name="connsiteX21" fmla="*/ 531731 w 1586717"/>
                <a:gd name="connsiteY21" fmla="*/ 805161 h 1850809"/>
                <a:gd name="connsiteX22" fmla="*/ 529590 w 1586717"/>
                <a:gd name="connsiteY22" fmla="*/ 749370 h 1850809"/>
                <a:gd name="connsiteX23" fmla="*/ 795237 w 1586717"/>
                <a:gd name="connsiteY23" fmla="*/ 0 h 1850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86717" h="1850809">
                  <a:moveTo>
                    <a:pt x="795237" y="0"/>
                  </a:moveTo>
                  <a:lnTo>
                    <a:pt x="800859" y="0"/>
                  </a:lnTo>
                  <a:cubicBezTo>
                    <a:pt x="952464" y="71325"/>
                    <a:pt x="1066506" y="379728"/>
                    <a:pt x="1066506" y="749370"/>
                  </a:cubicBezTo>
                  <a:cubicBezTo>
                    <a:pt x="1066023" y="763765"/>
                    <a:pt x="1065539" y="778161"/>
                    <a:pt x="1065056" y="792556"/>
                  </a:cubicBezTo>
                  <a:lnTo>
                    <a:pt x="1138194" y="705723"/>
                  </a:lnTo>
                  <a:cubicBezTo>
                    <a:pt x="1273898" y="558757"/>
                    <a:pt x="1415999" y="473870"/>
                    <a:pt x="1525956" y="480836"/>
                  </a:cubicBezTo>
                  <a:lnTo>
                    <a:pt x="1528887" y="481655"/>
                  </a:lnTo>
                  <a:lnTo>
                    <a:pt x="1531173" y="483662"/>
                  </a:lnTo>
                  <a:cubicBezTo>
                    <a:pt x="1636619" y="624932"/>
                    <a:pt x="1590063" y="963583"/>
                    <a:pt x="1407416" y="1300770"/>
                  </a:cubicBezTo>
                  <a:cubicBezTo>
                    <a:pt x="1247600" y="1595808"/>
                    <a:pt x="1029925" y="1804186"/>
                    <a:pt x="860142" y="1844204"/>
                  </a:cubicBezTo>
                  <a:lnTo>
                    <a:pt x="798920" y="1850020"/>
                  </a:lnTo>
                  <a:lnTo>
                    <a:pt x="796098" y="1850809"/>
                  </a:lnTo>
                  <a:lnTo>
                    <a:pt x="793359" y="1850549"/>
                  </a:lnTo>
                  <a:lnTo>
                    <a:pt x="790619" y="1850809"/>
                  </a:lnTo>
                  <a:lnTo>
                    <a:pt x="787798" y="1850020"/>
                  </a:lnTo>
                  <a:lnTo>
                    <a:pt x="726575" y="1844204"/>
                  </a:lnTo>
                  <a:cubicBezTo>
                    <a:pt x="556793" y="1804186"/>
                    <a:pt x="339117" y="1595808"/>
                    <a:pt x="179301" y="1300770"/>
                  </a:cubicBezTo>
                  <a:cubicBezTo>
                    <a:pt x="-3345" y="963583"/>
                    <a:pt x="-49902" y="624932"/>
                    <a:pt x="55544" y="483662"/>
                  </a:cubicBezTo>
                  <a:lnTo>
                    <a:pt x="57830" y="481655"/>
                  </a:lnTo>
                  <a:lnTo>
                    <a:pt x="60761" y="480836"/>
                  </a:lnTo>
                  <a:cubicBezTo>
                    <a:pt x="192710" y="472477"/>
                    <a:pt x="370944" y="596386"/>
                    <a:pt x="528869" y="801113"/>
                  </a:cubicBezTo>
                  <a:lnTo>
                    <a:pt x="531731" y="805161"/>
                  </a:lnTo>
                  <a:cubicBezTo>
                    <a:pt x="531017" y="786564"/>
                    <a:pt x="530304" y="767967"/>
                    <a:pt x="529590" y="749370"/>
                  </a:cubicBezTo>
                  <a:cubicBezTo>
                    <a:pt x="529590" y="379728"/>
                    <a:pt x="643633" y="71325"/>
                    <a:pt x="795237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6986BD1-2567-4DAA-B55F-D5E8D23071E8}"/>
                </a:ext>
              </a:extLst>
            </p:cNvPr>
            <p:cNvSpPr/>
            <p:nvPr/>
          </p:nvSpPr>
          <p:spPr>
            <a:xfrm rot="8100000">
              <a:off x="3665611" y="2163368"/>
              <a:ext cx="1560531" cy="2245386"/>
            </a:xfrm>
            <a:custGeom>
              <a:avLst/>
              <a:gdLst>
                <a:gd name="connsiteX0" fmla="*/ 798048 w 1586717"/>
                <a:gd name="connsiteY0" fmla="*/ 0 h 1851461"/>
                <a:gd name="connsiteX1" fmla="*/ 800859 w 1586717"/>
                <a:gd name="connsiteY1" fmla="*/ 652 h 1851461"/>
                <a:gd name="connsiteX2" fmla="*/ 1066506 w 1586717"/>
                <a:gd name="connsiteY2" fmla="*/ 750022 h 1851461"/>
                <a:gd name="connsiteX3" fmla="*/ 1065056 w 1586717"/>
                <a:gd name="connsiteY3" fmla="*/ 793208 h 1851461"/>
                <a:gd name="connsiteX4" fmla="*/ 1138194 w 1586717"/>
                <a:gd name="connsiteY4" fmla="*/ 706375 h 1851461"/>
                <a:gd name="connsiteX5" fmla="*/ 1525956 w 1586717"/>
                <a:gd name="connsiteY5" fmla="*/ 481488 h 1851461"/>
                <a:gd name="connsiteX6" fmla="*/ 1528887 w 1586717"/>
                <a:gd name="connsiteY6" fmla="*/ 482307 h 1851461"/>
                <a:gd name="connsiteX7" fmla="*/ 1531173 w 1586717"/>
                <a:gd name="connsiteY7" fmla="*/ 484314 h 1851461"/>
                <a:gd name="connsiteX8" fmla="*/ 1407416 w 1586717"/>
                <a:gd name="connsiteY8" fmla="*/ 1301422 h 1851461"/>
                <a:gd name="connsiteX9" fmla="*/ 860142 w 1586717"/>
                <a:gd name="connsiteY9" fmla="*/ 1844856 h 1851461"/>
                <a:gd name="connsiteX10" fmla="*/ 798920 w 1586717"/>
                <a:gd name="connsiteY10" fmla="*/ 1850672 h 1851461"/>
                <a:gd name="connsiteX11" fmla="*/ 796098 w 1586717"/>
                <a:gd name="connsiteY11" fmla="*/ 1851461 h 1851461"/>
                <a:gd name="connsiteX12" fmla="*/ 793359 w 1586717"/>
                <a:gd name="connsiteY12" fmla="*/ 1851201 h 1851461"/>
                <a:gd name="connsiteX13" fmla="*/ 790619 w 1586717"/>
                <a:gd name="connsiteY13" fmla="*/ 1851461 h 1851461"/>
                <a:gd name="connsiteX14" fmla="*/ 787798 w 1586717"/>
                <a:gd name="connsiteY14" fmla="*/ 1850672 h 1851461"/>
                <a:gd name="connsiteX15" fmla="*/ 726575 w 1586717"/>
                <a:gd name="connsiteY15" fmla="*/ 1844856 h 1851461"/>
                <a:gd name="connsiteX16" fmla="*/ 179301 w 1586717"/>
                <a:gd name="connsiteY16" fmla="*/ 1301422 h 1851461"/>
                <a:gd name="connsiteX17" fmla="*/ 55544 w 1586717"/>
                <a:gd name="connsiteY17" fmla="*/ 484314 h 1851461"/>
                <a:gd name="connsiteX18" fmla="*/ 57830 w 1586717"/>
                <a:gd name="connsiteY18" fmla="*/ 482307 h 1851461"/>
                <a:gd name="connsiteX19" fmla="*/ 60761 w 1586717"/>
                <a:gd name="connsiteY19" fmla="*/ 481488 h 1851461"/>
                <a:gd name="connsiteX20" fmla="*/ 528869 w 1586717"/>
                <a:gd name="connsiteY20" fmla="*/ 801765 h 1851461"/>
                <a:gd name="connsiteX21" fmla="*/ 531731 w 1586717"/>
                <a:gd name="connsiteY21" fmla="*/ 805813 h 1851461"/>
                <a:gd name="connsiteX22" fmla="*/ 529590 w 1586717"/>
                <a:gd name="connsiteY22" fmla="*/ 750022 h 1851461"/>
                <a:gd name="connsiteX23" fmla="*/ 795237 w 1586717"/>
                <a:gd name="connsiteY23" fmla="*/ 652 h 1851461"/>
                <a:gd name="connsiteX0" fmla="*/ 795237 w 1586717"/>
                <a:gd name="connsiteY0" fmla="*/ 0 h 1850809"/>
                <a:gd name="connsiteX1" fmla="*/ 800859 w 1586717"/>
                <a:gd name="connsiteY1" fmla="*/ 0 h 1850809"/>
                <a:gd name="connsiteX2" fmla="*/ 1066506 w 1586717"/>
                <a:gd name="connsiteY2" fmla="*/ 749370 h 1850809"/>
                <a:gd name="connsiteX3" fmla="*/ 1065056 w 1586717"/>
                <a:gd name="connsiteY3" fmla="*/ 792556 h 1850809"/>
                <a:gd name="connsiteX4" fmla="*/ 1138194 w 1586717"/>
                <a:gd name="connsiteY4" fmla="*/ 705723 h 1850809"/>
                <a:gd name="connsiteX5" fmla="*/ 1525956 w 1586717"/>
                <a:gd name="connsiteY5" fmla="*/ 480836 h 1850809"/>
                <a:gd name="connsiteX6" fmla="*/ 1528887 w 1586717"/>
                <a:gd name="connsiteY6" fmla="*/ 481655 h 1850809"/>
                <a:gd name="connsiteX7" fmla="*/ 1531173 w 1586717"/>
                <a:gd name="connsiteY7" fmla="*/ 483662 h 1850809"/>
                <a:gd name="connsiteX8" fmla="*/ 1407416 w 1586717"/>
                <a:gd name="connsiteY8" fmla="*/ 1300770 h 1850809"/>
                <a:gd name="connsiteX9" fmla="*/ 860142 w 1586717"/>
                <a:gd name="connsiteY9" fmla="*/ 1844204 h 1850809"/>
                <a:gd name="connsiteX10" fmla="*/ 798920 w 1586717"/>
                <a:gd name="connsiteY10" fmla="*/ 1850020 h 1850809"/>
                <a:gd name="connsiteX11" fmla="*/ 796098 w 1586717"/>
                <a:gd name="connsiteY11" fmla="*/ 1850809 h 1850809"/>
                <a:gd name="connsiteX12" fmla="*/ 793359 w 1586717"/>
                <a:gd name="connsiteY12" fmla="*/ 1850549 h 1850809"/>
                <a:gd name="connsiteX13" fmla="*/ 790619 w 1586717"/>
                <a:gd name="connsiteY13" fmla="*/ 1850809 h 1850809"/>
                <a:gd name="connsiteX14" fmla="*/ 787798 w 1586717"/>
                <a:gd name="connsiteY14" fmla="*/ 1850020 h 1850809"/>
                <a:gd name="connsiteX15" fmla="*/ 726575 w 1586717"/>
                <a:gd name="connsiteY15" fmla="*/ 1844204 h 1850809"/>
                <a:gd name="connsiteX16" fmla="*/ 179301 w 1586717"/>
                <a:gd name="connsiteY16" fmla="*/ 1300770 h 1850809"/>
                <a:gd name="connsiteX17" fmla="*/ 55544 w 1586717"/>
                <a:gd name="connsiteY17" fmla="*/ 483662 h 1850809"/>
                <a:gd name="connsiteX18" fmla="*/ 57830 w 1586717"/>
                <a:gd name="connsiteY18" fmla="*/ 481655 h 1850809"/>
                <a:gd name="connsiteX19" fmla="*/ 60761 w 1586717"/>
                <a:gd name="connsiteY19" fmla="*/ 480836 h 1850809"/>
                <a:gd name="connsiteX20" fmla="*/ 528869 w 1586717"/>
                <a:gd name="connsiteY20" fmla="*/ 801113 h 1850809"/>
                <a:gd name="connsiteX21" fmla="*/ 531731 w 1586717"/>
                <a:gd name="connsiteY21" fmla="*/ 805161 h 1850809"/>
                <a:gd name="connsiteX22" fmla="*/ 529590 w 1586717"/>
                <a:gd name="connsiteY22" fmla="*/ 749370 h 1850809"/>
                <a:gd name="connsiteX23" fmla="*/ 795237 w 1586717"/>
                <a:gd name="connsiteY23" fmla="*/ 0 h 1850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86717" h="1850809">
                  <a:moveTo>
                    <a:pt x="795237" y="0"/>
                  </a:moveTo>
                  <a:lnTo>
                    <a:pt x="800859" y="0"/>
                  </a:lnTo>
                  <a:cubicBezTo>
                    <a:pt x="952464" y="71325"/>
                    <a:pt x="1066506" y="379728"/>
                    <a:pt x="1066506" y="749370"/>
                  </a:cubicBezTo>
                  <a:cubicBezTo>
                    <a:pt x="1066023" y="763765"/>
                    <a:pt x="1065539" y="778161"/>
                    <a:pt x="1065056" y="792556"/>
                  </a:cubicBezTo>
                  <a:lnTo>
                    <a:pt x="1138194" y="705723"/>
                  </a:lnTo>
                  <a:cubicBezTo>
                    <a:pt x="1273898" y="558757"/>
                    <a:pt x="1415999" y="473870"/>
                    <a:pt x="1525956" y="480836"/>
                  </a:cubicBezTo>
                  <a:lnTo>
                    <a:pt x="1528887" y="481655"/>
                  </a:lnTo>
                  <a:lnTo>
                    <a:pt x="1531173" y="483662"/>
                  </a:lnTo>
                  <a:cubicBezTo>
                    <a:pt x="1636619" y="624932"/>
                    <a:pt x="1590063" y="963583"/>
                    <a:pt x="1407416" y="1300770"/>
                  </a:cubicBezTo>
                  <a:cubicBezTo>
                    <a:pt x="1247600" y="1595808"/>
                    <a:pt x="1029925" y="1804186"/>
                    <a:pt x="860142" y="1844204"/>
                  </a:cubicBezTo>
                  <a:lnTo>
                    <a:pt x="798920" y="1850020"/>
                  </a:lnTo>
                  <a:lnTo>
                    <a:pt x="796098" y="1850809"/>
                  </a:lnTo>
                  <a:lnTo>
                    <a:pt x="793359" y="1850549"/>
                  </a:lnTo>
                  <a:lnTo>
                    <a:pt x="790619" y="1850809"/>
                  </a:lnTo>
                  <a:lnTo>
                    <a:pt x="787798" y="1850020"/>
                  </a:lnTo>
                  <a:lnTo>
                    <a:pt x="726575" y="1844204"/>
                  </a:lnTo>
                  <a:cubicBezTo>
                    <a:pt x="556793" y="1804186"/>
                    <a:pt x="339117" y="1595808"/>
                    <a:pt x="179301" y="1300770"/>
                  </a:cubicBezTo>
                  <a:cubicBezTo>
                    <a:pt x="-3345" y="963583"/>
                    <a:pt x="-49902" y="624932"/>
                    <a:pt x="55544" y="483662"/>
                  </a:cubicBezTo>
                  <a:lnTo>
                    <a:pt x="57830" y="481655"/>
                  </a:lnTo>
                  <a:lnTo>
                    <a:pt x="60761" y="480836"/>
                  </a:lnTo>
                  <a:cubicBezTo>
                    <a:pt x="192710" y="472477"/>
                    <a:pt x="370944" y="596386"/>
                    <a:pt x="528869" y="801113"/>
                  </a:cubicBezTo>
                  <a:lnTo>
                    <a:pt x="531731" y="805161"/>
                  </a:lnTo>
                  <a:cubicBezTo>
                    <a:pt x="531017" y="786564"/>
                    <a:pt x="530304" y="767967"/>
                    <a:pt x="529590" y="749370"/>
                  </a:cubicBezTo>
                  <a:cubicBezTo>
                    <a:pt x="529590" y="379728"/>
                    <a:pt x="643633" y="71325"/>
                    <a:pt x="795237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BAB52338-B7BA-4E84-A0B1-D3CFE0E23B75}"/>
                </a:ext>
              </a:extLst>
            </p:cNvPr>
            <p:cNvSpPr/>
            <p:nvPr/>
          </p:nvSpPr>
          <p:spPr>
            <a:xfrm rot="13500000" flipH="1">
              <a:off x="1577556" y="2163368"/>
              <a:ext cx="1560531" cy="2245386"/>
            </a:xfrm>
            <a:custGeom>
              <a:avLst/>
              <a:gdLst>
                <a:gd name="connsiteX0" fmla="*/ 798048 w 1586717"/>
                <a:gd name="connsiteY0" fmla="*/ 0 h 1851461"/>
                <a:gd name="connsiteX1" fmla="*/ 800859 w 1586717"/>
                <a:gd name="connsiteY1" fmla="*/ 652 h 1851461"/>
                <a:gd name="connsiteX2" fmla="*/ 1066506 w 1586717"/>
                <a:gd name="connsiteY2" fmla="*/ 750022 h 1851461"/>
                <a:gd name="connsiteX3" fmla="*/ 1065056 w 1586717"/>
                <a:gd name="connsiteY3" fmla="*/ 793208 h 1851461"/>
                <a:gd name="connsiteX4" fmla="*/ 1138194 w 1586717"/>
                <a:gd name="connsiteY4" fmla="*/ 706375 h 1851461"/>
                <a:gd name="connsiteX5" fmla="*/ 1525956 w 1586717"/>
                <a:gd name="connsiteY5" fmla="*/ 481488 h 1851461"/>
                <a:gd name="connsiteX6" fmla="*/ 1528887 w 1586717"/>
                <a:gd name="connsiteY6" fmla="*/ 482307 h 1851461"/>
                <a:gd name="connsiteX7" fmla="*/ 1531173 w 1586717"/>
                <a:gd name="connsiteY7" fmla="*/ 484314 h 1851461"/>
                <a:gd name="connsiteX8" fmla="*/ 1407416 w 1586717"/>
                <a:gd name="connsiteY8" fmla="*/ 1301422 h 1851461"/>
                <a:gd name="connsiteX9" fmla="*/ 860142 w 1586717"/>
                <a:gd name="connsiteY9" fmla="*/ 1844856 h 1851461"/>
                <a:gd name="connsiteX10" fmla="*/ 798920 w 1586717"/>
                <a:gd name="connsiteY10" fmla="*/ 1850672 h 1851461"/>
                <a:gd name="connsiteX11" fmla="*/ 796098 w 1586717"/>
                <a:gd name="connsiteY11" fmla="*/ 1851461 h 1851461"/>
                <a:gd name="connsiteX12" fmla="*/ 793359 w 1586717"/>
                <a:gd name="connsiteY12" fmla="*/ 1851201 h 1851461"/>
                <a:gd name="connsiteX13" fmla="*/ 790619 w 1586717"/>
                <a:gd name="connsiteY13" fmla="*/ 1851461 h 1851461"/>
                <a:gd name="connsiteX14" fmla="*/ 787798 w 1586717"/>
                <a:gd name="connsiteY14" fmla="*/ 1850672 h 1851461"/>
                <a:gd name="connsiteX15" fmla="*/ 726575 w 1586717"/>
                <a:gd name="connsiteY15" fmla="*/ 1844856 h 1851461"/>
                <a:gd name="connsiteX16" fmla="*/ 179301 w 1586717"/>
                <a:gd name="connsiteY16" fmla="*/ 1301422 h 1851461"/>
                <a:gd name="connsiteX17" fmla="*/ 55544 w 1586717"/>
                <a:gd name="connsiteY17" fmla="*/ 484314 h 1851461"/>
                <a:gd name="connsiteX18" fmla="*/ 57830 w 1586717"/>
                <a:gd name="connsiteY18" fmla="*/ 482307 h 1851461"/>
                <a:gd name="connsiteX19" fmla="*/ 60761 w 1586717"/>
                <a:gd name="connsiteY19" fmla="*/ 481488 h 1851461"/>
                <a:gd name="connsiteX20" fmla="*/ 528869 w 1586717"/>
                <a:gd name="connsiteY20" fmla="*/ 801765 h 1851461"/>
                <a:gd name="connsiteX21" fmla="*/ 531731 w 1586717"/>
                <a:gd name="connsiteY21" fmla="*/ 805813 h 1851461"/>
                <a:gd name="connsiteX22" fmla="*/ 529590 w 1586717"/>
                <a:gd name="connsiteY22" fmla="*/ 750022 h 1851461"/>
                <a:gd name="connsiteX23" fmla="*/ 795237 w 1586717"/>
                <a:gd name="connsiteY23" fmla="*/ 652 h 1851461"/>
                <a:gd name="connsiteX0" fmla="*/ 795237 w 1586717"/>
                <a:gd name="connsiteY0" fmla="*/ 0 h 1850809"/>
                <a:gd name="connsiteX1" fmla="*/ 800859 w 1586717"/>
                <a:gd name="connsiteY1" fmla="*/ 0 h 1850809"/>
                <a:gd name="connsiteX2" fmla="*/ 1066506 w 1586717"/>
                <a:gd name="connsiteY2" fmla="*/ 749370 h 1850809"/>
                <a:gd name="connsiteX3" fmla="*/ 1065056 w 1586717"/>
                <a:gd name="connsiteY3" fmla="*/ 792556 h 1850809"/>
                <a:gd name="connsiteX4" fmla="*/ 1138194 w 1586717"/>
                <a:gd name="connsiteY4" fmla="*/ 705723 h 1850809"/>
                <a:gd name="connsiteX5" fmla="*/ 1525956 w 1586717"/>
                <a:gd name="connsiteY5" fmla="*/ 480836 h 1850809"/>
                <a:gd name="connsiteX6" fmla="*/ 1528887 w 1586717"/>
                <a:gd name="connsiteY6" fmla="*/ 481655 h 1850809"/>
                <a:gd name="connsiteX7" fmla="*/ 1531173 w 1586717"/>
                <a:gd name="connsiteY7" fmla="*/ 483662 h 1850809"/>
                <a:gd name="connsiteX8" fmla="*/ 1407416 w 1586717"/>
                <a:gd name="connsiteY8" fmla="*/ 1300770 h 1850809"/>
                <a:gd name="connsiteX9" fmla="*/ 860142 w 1586717"/>
                <a:gd name="connsiteY9" fmla="*/ 1844204 h 1850809"/>
                <a:gd name="connsiteX10" fmla="*/ 798920 w 1586717"/>
                <a:gd name="connsiteY10" fmla="*/ 1850020 h 1850809"/>
                <a:gd name="connsiteX11" fmla="*/ 796098 w 1586717"/>
                <a:gd name="connsiteY11" fmla="*/ 1850809 h 1850809"/>
                <a:gd name="connsiteX12" fmla="*/ 793359 w 1586717"/>
                <a:gd name="connsiteY12" fmla="*/ 1850549 h 1850809"/>
                <a:gd name="connsiteX13" fmla="*/ 790619 w 1586717"/>
                <a:gd name="connsiteY13" fmla="*/ 1850809 h 1850809"/>
                <a:gd name="connsiteX14" fmla="*/ 787798 w 1586717"/>
                <a:gd name="connsiteY14" fmla="*/ 1850020 h 1850809"/>
                <a:gd name="connsiteX15" fmla="*/ 726575 w 1586717"/>
                <a:gd name="connsiteY15" fmla="*/ 1844204 h 1850809"/>
                <a:gd name="connsiteX16" fmla="*/ 179301 w 1586717"/>
                <a:gd name="connsiteY16" fmla="*/ 1300770 h 1850809"/>
                <a:gd name="connsiteX17" fmla="*/ 55544 w 1586717"/>
                <a:gd name="connsiteY17" fmla="*/ 483662 h 1850809"/>
                <a:gd name="connsiteX18" fmla="*/ 57830 w 1586717"/>
                <a:gd name="connsiteY18" fmla="*/ 481655 h 1850809"/>
                <a:gd name="connsiteX19" fmla="*/ 60761 w 1586717"/>
                <a:gd name="connsiteY19" fmla="*/ 480836 h 1850809"/>
                <a:gd name="connsiteX20" fmla="*/ 528869 w 1586717"/>
                <a:gd name="connsiteY20" fmla="*/ 801113 h 1850809"/>
                <a:gd name="connsiteX21" fmla="*/ 531731 w 1586717"/>
                <a:gd name="connsiteY21" fmla="*/ 805161 h 1850809"/>
                <a:gd name="connsiteX22" fmla="*/ 529590 w 1586717"/>
                <a:gd name="connsiteY22" fmla="*/ 749370 h 1850809"/>
                <a:gd name="connsiteX23" fmla="*/ 795237 w 1586717"/>
                <a:gd name="connsiteY23" fmla="*/ 0 h 1850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86717" h="1850809">
                  <a:moveTo>
                    <a:pt x="795237" y="0"/>
                  </a:moveTo>
                  <a:lnTo>
                    <a:pt x="800859" y="0"/>
                  </a:lnTo>
                  <a:cubicBezTo>
                    <a:pt x="952464" y="71325"/>
                    <a:pt x="1066506" y="379728"/>
                    <a:pt x="1066506" y="749370"/>
                  </a:cubicBezTo>
                  <a:cubicBezTo>
                    <a:pt x="1066023" y="763765"/>
                    <a:pt x="1065539" y="778161"/>
                    <a:pt x="1065056" y="792556"/>
                  </a:cubicBezTo>
                  <a:lnTo>
                    <a:pt x="1138194" y="705723"/>
                  </a:lnTo>
                  <a:cubicBezTo>
                    <a:pt x="1273898" y="558757"/>
                    <a:pt x="1415999" y="473870"/>
                    <a:pt x="1525956" y="480836"/>
                  </a:cubicBezTo>
                  <a:lnTo>
                    <a:pt x="1528887" y="481655"/>
                  </a:lnTo>
                  <a:lnTo>
                    <a:pt x="1531173" y="483662"/>
                  </a:lnTo>
                  <a:cubicBezTo>
                    <a:pt x="1636619" y="624932"/>
                    <a:pt x="1590063" y="963583"/>
                    <a:pt x="1407416" y="1300770"/>
                  </a:cubicBezTo>
                  <a:cubicBezTo>
                    <a:pt x="1247600" y="1595808"/>
                    <a:pt x="1029925" y="1804186"/>
                    <a:pt x="860142" y="1844204"/>
                  </a:cubicBezTo>
                  <a:lnTo>
                    <a:pt x="798920" y="1850020"/>
                  </a:lnTo>
                  <a:lnTo>
                    <a:pt x="796098" y="1850809"/>
                  </a:lnTo>
                  <a:lnTo>
                    <a:pt x="793359" y="1850549"/>
                  </a:lnTo>
                  <a:lnTo>
                    <a:pt x="790619" y="1850809"/>
                  </a:lnTo>
                  <a:lnTo>
                    <a:pt x="787798" y="1850020"/>
                  </a:lnTo>
                  <a:lnTo>
                    <a:pt x="726575" y="1844204"/>
                  </a:lnTo>
                  <a:cubicBezTo>
                    <a:pt x="556793" y="1804186"/>
                    <a:pt x="339117" y="1595808"/>
                    <a:pt x="179301" y="1300770"/>
                  </a:cubicBezTo>
                  <a:cubicBezTo>
                    <a:pt x="-3345" y="963583"/>
                    <a:pt x="-49902" y="624932"/>
                    <a:pt x="55544" y="483662"/>
                  </a:cubicBezTo>
                  <a:lnTo>
                    <a:pt x="57830" y="481655"/>
                  </a:lnTo>
                  <a:lnTo>
                    <a:pt x="60761" y="480836"/>
                  </a:lnTo>
                  <a:cubicBezTo>
                    <a:pt x="192710" y="472477"/>
                    <a:pt x="370944" y="596386"/>
                    <a:pt x="528869" y="801113"/>
                  </a:cubicBezTo>
                  <a:lnTo>
                    <a:pt x="531731" y="805161"/>
                  </a:lnTo>
                  <a:cubicBezTo>
                    <a:pt x="531017" y="786564"/>
                    <a:pt x="530304" y="767967"/>
                    <a:pt x="529590" y="749370"/>
                  </a:cubicBezTo>
                  <a:cubicBezTo>
                    <a:pt x="529590" y="379728"/>
                    <a:pt x="643633" y="71325"/>
                    <a:pt x="795237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B92B3E1A-D6DA-48F5-AF44-20F8C208FF45}"/>
                </a:ext>
              </a:extLst>
            </p:cNvPr>
            <p:cNvGrpSpPr/>
            <p:nvPr/>
          </p:nvGrpSpPr>
          <p:grpSpPr>
            <a:xfrm>
              <a:off x="2022781" y="1027310"/>
              <a:ext cx="2797718" cy="2903810"/>
              <a:chOff x="1552881" y="1808360"/>
              <a:chExt cx="2797718" cy="2903810"/>
            </a:xfrm>
          </p:grpSpPr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EFCA712B-B32C-44C1-8F4D-336FAB20EC1A}"/>
                  </a:ext>
                </a:extLst>
              </p:cNvPr>
              <p:cNvSpPr/>
              <p:nvPr/>
            </p:nvSpPr>
            <p:spPr>
              <a:xfrm>
                <a:off x="2488464" y="2816156"/>
                <a:ext cx="818616" cy="818616"/>
              </a:xfrm>
              <a:prstGeom prst="ellipse">
                <a:avLst/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F64C8087-DBC7-438E-A807-09D50EFA2636}"/>
                  </a:ext>
                </a:extLst>
              </p:cNvPr>
              <p:cNvGrpSpPr/>
              <p:nvPr/>
            </p:nvGrpSpPr>
            <p:grpSpPr>
              <a:xfrm rot="20664848">
                <a:off x="1552881" y="1808360"/>
                <a:ext cx="2797718" cy="2903810"/>
                <a:chOff x="1709789" y="2003437"/>
                <a:chExt cx="2447318" cy="2513657"/>
              </a:xfr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5A0A3FDE-0A3F-45E4-90E9-9503A7B90E35}"/>
                    </a:ext>
                  </a:extLst>
                </p:cNvPr>
                <p:cNvSpPr/>
                <p:nvPr/>
              </p:nvSpPr>
              <p:spPr>
                <a:xfrm rot="15132980">
                  <a:off x="3071907" y="2579506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95CF561F-A612-4AF6-A013-6DDA1631F8C2}"/>
                    </a:ext>
                  </a:extLst>
                </p:cNvPr>
                <p:cNvSpPr/>
                <p:nvPr/>
              </p:nvSpPr>
              <p:spPr>
                <a:xfrm rot="3432980">
                  <a:off x="1500678" y="3188048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27BA5197-E97D-430D-B314-03E8F02B1343}"/>
                    </a:ext>
                  </a:extLst>
                </p:cNvPr>
                <p:cNvSpPr/>
                <p:nvPr/>
              </p:nvSpPr>
              <p:spPr>
                <a:xfrm rot="9702780" flipH="1">
                  <a:off x="2013769" y="2003437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1D1ED027-3E9C-491E-A284-FCF54EA19E32}"/>
                    </a:ext>
                  </a:extLst>
                </p:cNvPr>
                <p:cNvSpPr/>
                <p:nvPr/>
              </p:nvSpPr>
              <p:spPr>
                <a:xfrm rot="21402780" flipH="1">
                  <a:off x="2434768" y="3641004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BE3D4D8E-320A-4D7C-9222-FDB2A8CBA1C8}"/>
                  </a:ext>
                </a:extLst>
              </p:cNvPr>
              <p:cNvGrpSpPr/>
              <p:nvPr/>
            </p:nvGrpSpPr>
            <p:grpSpPr>
              <a:xfrm rot="1653664">
                <a:off x="1591383" y="1886514"/>
                <a:ext cx="2674994" cy="2747504"/>
                <a:chOff x="1709789" y="2003437"/>
                <a:chExt cx="2447318" cy="2513657"/>
              </a:xfr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88BB1B3D-FA9C-4D2F-8748-074FE449FAC0}"/>
                    </a:ext>
                  </a:extLst>
                </p:cNvPr>
                <p:cNvSpPr/>
                <p:nvPr/>
              </p:nvSpPr>
              <p:spPr>
                <a:xfrm rot="15132980">
                  <a:off x="3071907" y="2579506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04CC3D29-15B7-4ADE-9351-7CA1E695E41A}"/>
                    </a:ext>
                  </a:extLst>
                </p:cNvPr>
                <p:cNvSpPr/>
                <p:nvPr/>
              </p:nvSpPr>
              <p:spPr>
                <a:xfrm rot="3432980">
                  <a:off x="1500678" y="3188048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E1B4EDAC-0E65-4FC3-84E0-385E81846C95}"/>
                    </a:ext>
                  </a:extLst>
                </p:cNvPr>
                <p:cNvSpPr/>
                <p:nvPr/>
              </p:nvSpPr>
              <p:spPr>
                <a:xfrm rot="9702780" flipH="1">
                  <a:off x="2013769" y="2003437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21E6321F-97C2-42FC-83E3-8FCC07AEC4A6}"/>
                    </a:ext>
                  </a:extLst>
                </p:cNvPr>
                <p:cNvSpPr/>
                <p:nvPr/>
              </p:nvSpPr>
              <p:spPr>
                <a:xfrm rot="21402780" flipH="1">
                  <a:off x="2434768" y="3641004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F1B365DE-9AC8-4631-8127-E45D339BB540}"/>
                  </a:ext>
                </a:extLst>
              </p:cNvPr>
              <p:cNvSpPr/>
              <p:nvPr/>
            </p:nvSpPr>
            <p:spPr>
              <a:xfrm rot="12600000">
                <a:off x="2692481" y="2071893"/>
                <a:ext cx="1294310" cy="876090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0916F692-211B-441B-B59E-2D9809FBA4A7}"/>
                  </a:ext>
                </a:extLst>
              </p:cNvPr>
              <p:cNvSpPr/>
              <p:nvPr/>
            </p:nvSpPr>
            <p:spPr>
              <a:xfrm rot="900000">
                <a:off x="1937706" y="3578346"/>
                <a:ext cx="1294310" cy="876088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EA877C0C-E1DE-4D87-B61B-28366C8255F1}"/>
                  </a:ext>
                </a:extLst>
              </p:cNvPr>
              <p:cNvSpPr/>
              <p:nvPr/>
            </p:nvSpPr>
            <p:spPr>
              <a:xfrm rot="7169800" flipH="1">
                <a:off x="1521730" y="2356245"/>
                <a:ext cx="1294310" cy="876088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3BCCF184-C765-4381-BBA9-1511AFB5362F}"/>
                  </a:ext>
                </a:extLst>
              </p:cNvPr>
              <p:cNvSpPr/>
              <p:nvPr/>
            </p:nvSpPr>
            <p:spPr>
              <a:xfrm rot="18869800" flipH="1">
                <a:off x="2933861" y="3286166"/>
                <a:ext cx="1294310" cy="876090"/>
              </a:xfrm>
              <a:custGeom>
                <a:avLst/>
                <a:gdLst>
                  <a:gd name="connsiteX0" fmla="*/ 560358 w 1120652"/>
                  <a:gd name="connsiteY0" fmla="*/ 0 h 1443841"/>
                  <a:gd name="connsiteX1" fmla="*/ 1120652 w 1120652"/>
                  <a:gd name="connsiteY1" fmla="*/ 470647 h 1443841"/>
                  <a:gd name="connsiteX2" fmla="*/ 755758 w 1120652"/>
                  <a:gd name="connsiteY2" fmla="*/ 1382309 h 1443841"/>
                  <a:gd name="connsiteX3" fmla="*/ 671785 w 1120652"/>
                  <a:gd name="connsiteY3" fmla="*/ 1427698 h 1443841"/>
                  <a:gd name="connsiteX4" fmla="*/ 620884 w 1120652"/>
                  <a:gd name="connsiteY4" fmla="*/ 1360488 h 1443841"/>
                  <a:gd name="connsiteX5" fmla="*/ 560327 w 1120652"/>
                  <a:gd name="connsiteY5" fmla="*/ 1440448 h 1443841"/>
                  <a:gd name="connsiteX6" fmla="*/ 499768 w 1120652"/>
                  <a:gd name="connsiteY6" fmla="*/ 1360488 h 1443841"/>
                  <a:gd name="connsiteX7" fmla="*/ 436641 w 1120652"/>
                  <a:gd name="connsiteY7" fmla="*/ 1443841 h 1443841"/>
                  <a:gd name="connsiteX8" fmla="*/ 421517 w 1120652"/>
                  <a:gd name="connsiteY8" fmla="*/ 1439350 h 1443841"/>
                  <a:gd name="connsiteX9" fmla="*/ 64 w 1120652"/>
                  <a:gd name="connsiteY9" fmla="*/ 470647 h 1443841"/>
                  <a:gd name="connsiteX10" fmla="*/ 560358 w 1120652"/>
                  <a:gd name="connsiteY10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755694 w 1120588"/>
                  <a:gd name="connsiteY2" fmla="*/ 1382309 h 1443841"/>
                  <a:gd name="connsiteX3" fmla="*/ 671721 w 1120588"/>
                  <a:gd name="connsiteY3" fmla="*/ 1427698 h 1443841"/>
                  <a:gd name="connsiteX4" fmla="*/ 620820 w 1120588"/>
                  <a:gd name="connsiteY4" fmla="*/ 1360488 h 1443841"/>
                  <a:gd name="connsiteX5" fmla="*/ 560263 w 1120588"/>
                  <a:gd name="connsiteY5" fmla="*/ 1440448 h 1443841"/>
                  <a:gd name="connsiteX6" fmla="*/ 499704 w 1120588"/>
                  <a:gd name="connsiteY6" fmla="*/ 1360488 h 1443841"/>
                  <a:gd name="connsiteX7" fmla="*/ 436577 w 1120588"/>
                  <a:gd name="connsiteY7" fmla="*/ 1443841 h 1443841"/>
                  <a:gd name="connsiteX8" fmla="*/ 0 w 1120588"/>
                  <a:gd name="connsiteY8" fmla="*/ 470647 h 1443841"/>
                  <a:gd name="connsiteX9" fmla="*/ 560294 w 1120588"/>
                  <a:gd name="connsiteY9" fmla="*/ 0 h 1443841"/>
                  <a:gd name="connsiteX0" fmla="*/ 560294 w 1121239"/>
                  <a:gd name="connsiteY0" fmla="*/ 0 h 1443841"/>
                  <a:gd name="connsiteX1" fmla="*/ 1120588 w 1121239"/>
                  <a:gd name="connsiteY1" fmla="*/ 470647 h 1443841"/>
                  <a:gd name="connsiteX2" fmla="*/ 671721 w 1121239"/>
                  <a:gd name="connsiteY2" fmla="*/ 1427698 h 1443841"/>
                  <a:gd name="connsiteX3" fmla="*/ 620820 w 1121239"/>
                  <a:gd name="connsiteY3" fmla="*/ 1360488 h 1443841"/>
                  <a:gd name="connsiteX4" fmla="*/ 560263 w 1121239"/>
                  <a:gd name="connsiteY4" fmla="*/ 1440448 h 1443841"/>
                  <a:gd name="connsiteX5" fmla="*/ 499704 w 1121239"/>
                  <a:gd name="connsiteY5" fmla="*/ 1360488 h 1443841"/>
                  <a:gd name="connsiteX6" fmla="*/ 436577 w 1121239"/>
                  <a:gd name="connsiteY6" fmla="*/ 1443841 h 1443841"/>
                  <a:gd name="connsiteX7" fmla="*/ 0 w 1121239"/>
                  <a:gd name="connsiteY7" fmla="*/ 470647 h 1443841"/>
                  <a:gd name="connsiteX8" fmla="*/ 560294 w 1121239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588"/>
                  <a:gd name="connsiteY0" fmla="*/ 0 h 1443841"/>
                  <a:gd name="connsiteX1" fmla="*/ 1120588 w 1120588"/>
                  <a:gd name="connsiteY1" fmla="*/ 470647 h 1443841"/>
                  <a:gd name="connsiteX2" fmla="*/ 671721 w 1120588"/>
                  <a:gd name="connsiteY2" fmla="*/ 1427698 h 1443841"/>
                  <a:gd name="connsiteX3" fmla="*/ 620820 w 1120588"/>
                  <a:gd name="connsiteY3" fmla="*/ 1360488 h 1443841"/>
                  <a:gd name="connsiteX4" fmla="*/ 560263 w 1120588"/>
                  <a:gd name="connsiteY4" fmla="*/ 1440448 h 1443841"/>
                  <a:gd name="connsiteX5" fmla="*/ 499704 w 1120588"/>
                  <a:gd name="connsiteY5" fmla="*/ 1360488 h 1443841"/>
                  <a:gd name="connsiteX6" fmla="*/ 436577 w 1120588"/>
                  <a:gd name="connsiteY6" fmla="*/ 1443841 h 1443841"/>
                  <a:gd name="connsiteX7" fmla="*/ 0 w 1120588"/>
                  <a:gd name="connsiteY7" fmla="*/ 470647 h 1443841"/>
                  <a:gd name="connsiteX8" fmla="*/ 560294 w 1120588"/>
                  <a:gd name="connsiteY8" fmla="*/ 0 h 1443841"/>
                  <a:gd name="connsiteX0" fmla="*/ 560294 w 1120656"/>
                  <a:gd name="connsiteY0" fmla="*/ 0 h 1443841"/>
                  <a:gd name="connsiteX1" fmla="*/ 1120588 w 1120656"/>
                  <a:gd name="connsiteY1" fmla="*/ 470647 h 1443841"/>
                  <a:gd name="connsiteX2" fmla="*/ 671721 w 1120656"/>
                  <a:gd name="connsiteY2" fmla="*/ 1427698 h 1443841"/>
                  <a:gd name="connsiteX3" fmla="*/ 620820 w 1120656"/>
                  <a:gd name="connsiteY3" fmla="*/ 1360488 h 1443841"/>
                  <a:gd name="connsiteX4" fmla="*/ 560263 w 1120656"/>
                  <a:gd name="connsiteY4" fmla="*/ 1440448 h 1443841"/>
                  <a:gd name="connsiteX5" fmla="*/ 499704 w 1120656"/>
                  <a:gd name="connsiteY5" fmla="*/ 1360488 h 1443841"/>
                  <a:gd name="connsiteX6" fmla="*/ 436577 w 1120656"/>
                  <a:gd name="connsiteY6" fmla="*/ 1443841 h 1443841"/>
                  <a:gd name="connsiteX7" fmla="*/ 0 w 1120656"/>
                  <a:gd name="connsiteY7" fmla="*/ 470647 h 1443841"/>
                  <a:gd name="connsiteX8" fmla="*/ 560294 w 1120656"/>
                  <a:gd name="connsiteY8" fmla="*/ 0 h 144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0656" h="1443841">
                    <a:moveTo>
                      <a:pt x="560294" y="0"/>
                    </a:moveTo>
                    <a:cubicBezTo>
                      <a:pt x="869736" y="0"/>
                      <a:pt x="1125472" y="232024"/>
                      <a:pt x="1120588" y="470647"/>
                    </a:cubicBezTo>
                    <a:cubicBezTo>
                      <a:pt x="1110584" y="959422"/>
                      <a:pt x="755016" y="1279391"/>
                      <a:pt x="671721" y="1427698"/>
                    </a:cubicBezTo>
                    <a:lnTo>
                      <a:pt x="620820" y="1360488"/>
                    </a:lnTo>
                    <a:lnTo>
                      <a:pt x="560263" y="1440448"/>
                    </a:lnTo>
                    <a:lnTo>
                      <a:pt x="499704" y="1360488"/>
                    </a:lnTo>
                    <a:lnTo>
                      <a:pt x="436577" y="1443841"/>
                    </a:lnTo>
                    <a:cubicBezTo>
                      <a:pt x="291051" y="1119443"/>
                      <a:pt x="-524" y="931570"/>
                      <a:pt x="0" y="470647"/>
                    </a:cubicBezTo>
                    <a:cubicBezTo>
                      <a:pt x="4482" y="227106"/>
                      <a:pt x="250852" y="0"/>
                      <a:pt x="56029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D2CA7D70-B1F3-4914-AF4C-177C501CC826}"/>
                  </a:ext>
                </a:extLst>
              </p:cNvPr>
              <p:cNvGrpSpPr/>
              <p:nvPr/>
            </p:nvGrpSpPr>
            <p:grpSpPr>
              <a:xfrm>
                <a:off x="1709789" y="2003437"/>
                <a:ext cx="2447318" cy="2513657"/>
                <a:chOff x="1709789" y="2003437"/>
                <a:chExt cx="2447318" cy="2513657"/>
              </a:xfr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</p:grpSpPr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F18DDEB7-85D5-4550-91CB-579EE421EC77}"/>
                    </a:ext>
                  </a:extLst>
                </p:cNvPr>
                <p:cNvSpPr/>
                <p:nvPr/>
              </p:nvSpPr>
              <p:spPr>
                <a:xfrm rot="15132980">
                  <a:off x="3071907" y="2579506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946E0459-D2A3-4D34-9007-868507B09C57}"/>
                    </a:ext>
                  </a:extLst>
                </p:cNvPr>
                <p:cNvSpPr/>
                <p:nvPr/>
              </p:nvSpPr>
              <p:spPr>
                <a:xfrm rot="3432980">
                  <a:off x="1500678" y="3188048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BE31C35D-8378-4C87-9E32-84617051816B}"/>
                    </a:ext>
                  </a:extLst>
                </p:cNvPr>
                <p:cNvSpPr/>
                <p:nvPr/>
              </p:nvSpPr>
              <p:spPr>
                <a:xfrm rot="9702780" flipH="1">
                  <a:off x="2013769" y="2003437"/>
                  <a:ext cx="1294310" cy="876088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5BC7211B-7C0D-4D03-A591-AF616EA74D76}"/>
                    </a:ext>
                  </a:extLst>
                </p:cNvPr>
                <p:cNvSpPr/>
                <p:nvPr/>
              </p:nvSpPr>
              <p:spPr>
                <a:xfrm rot="21402780" flipH="1">
                  <a:off x="2434768" y="3641004"/>
                  <a:ext cx="1294310" cy="876090"/>
                </a:xfrm>
                <a:custGeom>
                  <a:avLst/>
                  <a:gdLst>
                    <a:gd name="connsiteX0" fmla="*/ 560358 w 1120652"/>
                    <a:gd name="connsiteY0" fmla="*/ 0 h 1443841"/>
                    <a:gd name="connsiteX1" fmla="*/ 1120652 w 1120652"/>
                    <a:gd name="connsiteY1" fmla="*/ 470647 h 1443841"/>
                    <a:gd name="connsiteX2" fmla="*/ 755758 w 1120652"/>
                    <a:gd name="connsiteY2" fmla="*/ 1382309 h 1443841"/>
                    <a:gd name="connsiteX3" fmla="*/ 671785 w 1120652"/>
                    <a:gd name="connsiteY3" fmla="*/ 1427698 h 1443841"/>
                    <a:gd name="connsiteX4" fmla="*/ 620884 w 1120652"/>
                    <a:gd name="connsiteY4" fmla="*/ 1360488 h 1443841"/>
                    <a:gd name="connsiteX5" fmla="*/ 560327 w 1120652"/>
                    <a:gd name="connsiteY5" fmla="*/ 1440448 h 1443841"/>
                    <a:gd name="connsiteX6" fmla="*/ 499768 w 1120652"/>
                    <a:gd name="connsiteY6" fmla="*/ 1360488 h 1443841"/>
                    <a:gd name="connsiteX7" fmla="*/ 436641 w 1120652"/>
                    <a:gd name="connsiteY7" fmla="*/ 1443841 h 1443841"/>
                    <a:gd name="connsiteX8" fmla="*/ 421517 w 1120652"/>
                    <a:gd name="connsiteY8" fmla="*/ 1439350 h 1443841"/>
                    <a:gd name="connsiteX9" fmla="*/ 64 w 1120652"/>
                    <a:gd name="connsiteY9" fmla="*/ 470647 h 1443841"/>
                    <a:gd name="connsiteX10" fmla="*/ 560358 w 1120652"/>
                    <a:gd name="connsiteY10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755694 w 1120588"/>
                    <a:gd name="connsiteY2" fmla="*/ 1382309 h 1443841"/>
                    <a:gd name="connsiteX3" fmla="*/ 671721 w 1120588"/>
                    <a:gd name="connsiteY3" fmla="*/ 1427698 h 1443841"/>
                    <a:gd name="connsiteX4" fmla="*/ 620820 w 1120588"/>
                    <a:gd name="connsiteY4" fmla="*/ 1360488 h 1443841"/>
                    <a:gd name="connsiteX5" fmla="*/ 560263 w 1120588"/>
                    <a:gd name="connsiteY5" fmla="*/ 1440448 h 1443841"/>
                    <a:gd name="connsiteX6" fmla="*/ 499704 w 1120588"/>
                    <a:gd name="connsiteY6" fmla="*/ 1360488 h 1443841"/>
                    <a:gd name="connsiteX7" fmla="*/ 436577 w 1120588"/>
                    <a:gd name="connsiteY7" fmla="*/ 1443841 h 1443841"/>
                    <a:gd name="connsiteX8" fmla="*/ 0 w 1120588"/>
                    <a:gd name="connsiteY8" fmla="*/ 470647 h 1443841"/>
                    <a:gd name="connsiteX9" fmla="*/ 560294 w 1120588"/>
                    <a:gd name="connsiteY9" fmla="*/ 0 h 1443841"/>
                    <a:gd name="connsiteX0" fmla="*/ 560294 w 1121239"/>
                    <a:gd name="connsiteY0" fmla="*/ 0 h 1443841"/>
                    <a:gd name="connsiteX1" fmla="*/ 1120588 w 1121239"/>
                    <a:gd name="connsiteY1" fmla="*/ 470647 h 1443841"/>
                    <a:gd name="connsiteX2" fmla="*/ 671721 w 1121239"/>
                    <a:gd name="connsiteY2" fmla="*/ 1427698 h 1443841"/>
                    <a:gd name="connsiteX3" fmla="*/ 620820 w 1121239"/>
                    <a:gd name="connsiteY3" fmla="*/ 1360488 h 1443841"/>
                    <a:gd name="connsiteX4" fmla="*/ 560263 w 1121239"/>
                    <a:gd name="connsiteY4" fmla="*/ 1440448 h 1443841"/>
                    <a:gd name="connsiteX5" fmla="*/ 499704 w 1121239"/>
                    <a:gd name="connsiteY5" fmla="*/ 1360488 h 1443841"/>
                    <a:gd name="connsiteX6" fmla="*/ 436577 w 1121239"/>
                    <a:gd name="connsiteY6" fmla="*/ 1443841 h 1443841"/>
                    <a:gd name="connsiteX7" fmla="*/ 0 w 1121239"/>
                    <a:gd name="connsiteY7" fmla="*/ 470647 h 1443841"/>
                    <a:gd name="connsiteX8" fmla="*/ 560294 w 1121239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588"/>
                    <a:gd name="connsiteY0" fmla="*/ 0 h 1443841"/>
                    <a:gd name="connsiteX1" fmla="*/ 1120588 w 1120588"/>
                    <a:gd name="connsiteY1" fmla="*/ 470647 h 1443841"/>
                    <a:gd name="connsiteX2" fmla="*/ 671721 w 1120588"/>
                    <a:gd name="connsiteY2" fmla="*/ 1427698 h 1443841"/>
                    <a:gd name="connsiteX3" fmla="*/ 620820 w 1120588"/>
                    <a:gd name="connsiteY3" fmla="*/ 1360488 h 1443841"/>
                    <a:gd name="connsiteX4" fmla="*/ 560263 w 1120588"/>
                    <a:gd name="connsiteY4" fmla="*/ 1440448 h 1443841"/>
                    <a:gd name="connsiteX5" fmla="*/ 499704 w 1120588"/>
                    <a:gd name="connsiteY5" fmla="*/ 1360488 h 1443841"/>
                    <a:gd name="connsiteX6" fmla="*/ 436577 w 1120588"/>
                    <a:gd name="connsiteY6" fmla="*/ 1443841 h 1443841"/>
                    <a:gd name="connsiteX7" fmla="*/ 0 w 1120588"/>
                    <a:gd name="connsiteY7" fmla="*/ 470647 h 1443841"/>
                    <a:gd name="connsiteX8" fmla="*/ 560294 w 1120588"/>
                    <a:gd name="connsiteY8" fmla="*/ 0 h 1443841"/>
                    <a:gd name="connsiteX0" fmla="*/ 560294 w 1120656"/>
                    <a:gd name="connsiteY0" fmla="*/ 0 h 1443841"/>
                    <a:gd name="connsiteX1" fmla="*/ 1120588 w 1120656"/>
                    <a:gd name="connsiteY1" fmla="*/ 470647 h 1443841"/>
                    <a:gd name="connsiteX2" fmla="*/ 671721 w 1120656"/>
                    <a:gd name="connsiteY2" fmla="*/ 1427698 h 1443841"/>
                    <a:gd name="connsiteX3" fmla="*/ 620820 w 1120656"/>
                    <a:gd name="connsiteY3" fmla="*/ 1360488 h 1443841"/>
                    <a:gd name="connsiteX4" fmla="*/ 560263 w 1120656"/>
                    <a:gd name="connsiteY4" fmla="*/ 1440448 h 1443841"/>
                    <a:gd name="connsiteX5" fmla="*/ 499704 w 1120656"/>
                    <a:gd name="connsiteY5" fmla="*/ 1360488 h 1443841"/>
                    <a:gd name="connsiteX6" fmla="*/ 436577 w 1120656"/>
                    <a:gd name="connsiteY6" fmla="*/ 1443841 h 1443841"/>
                    <a:gd name="connsiteX7" fmla="*/ 0 w 1120656"/>
                    <a:gd name="connsiteY7" fmla="*/ 470647 h 1443841"/>
                    <a:gd name="connsiteX8" fmla="*/ 560294 w 1120656"/>
                    <a:gd name="connsiteY8" fmla="*/ 0 h 144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0656" h="1443841">
                      <a:moveTo>
                        <a:pt x="560294" y="0"/>
                      </a:moveTo>
                      <a:cubicBezTo>
                        <a:pt x="869736" y="0"/>
                        <a:pt x="1125472" y="232024"/>
                        <a:pt x="1120588" y="470647"/>
                      </a:cubicBezTo>
                      <a:cubicBezTo>
                        <a:pt x="1110584" y="959422"/>
                        <a:pt x="755016" y="1279391"/>
                        <a:pt x="671721" y="1427698"/>
                      </a:cubicBezTo>
                      <a:lnTo>
                        <a:pt x="620820" y="1360488"/>
                      </a:lnTo>
                      <a:lnTo>
                        <a:pt x="560263" y="1440448"/>
                      </a:lnTo>
                      <a:lnTo>
                        <a:pt x="499704" y="1360488"/>
                      </a:lnTo>
                      <a:lnTo>
                        <a:pt x="436577" y="1443841"/>
                      </a:lnTo>
                      <a:cubicBezTo>
                        <a:pt x="291051" y="1119443"/>
                        <a:pt x="-524" y="931570"/>
                        <a:pt x="0" y="470647"/>
                      </a:cubicBezTo>
                      <a:cubicBezTo>
                        <a:pt x="4482" y="227106"/>
                        <a:pt x="250852" y="0"/>
                        <a:pt x="56029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FBA2E07A-9D75-48B3-BEC2-22257D4A9932}"/>
                  </a:ext>
                </a:extLst>
              </p:cNvPr>
              <p:cNvGrpSpPr/>
              <p:nvPr/>
            </p:nvGrpSpPr>
            <p:grpSpPr>
              <a:xfrm rot="8077876">
                <a:off x="2167110" y="2095273"/>
                <a:ext cx="1456980" cy="2290266"/>
                <a:chOff x="2503167" y="2204299"/>
                <a:chExt cx="1318263" cy="2072213"/>
              </a:xfr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</p:grpSpPr>
            <p:sp>
              <p:nvSpPr>
                <p:cNvPr id="110" name="楕円 1033">
                  <a:extLst>
                    <a:ext uri="{FF2B5EF4-FFF2-40B4-BE49-F238E27FC236}">
                      <a16:creationId xmlns:a16="http://schemas.microsoft.com/office/drawing/2014/main" id="{699058F7-C0D7-433F-96FC-EA981BEFDF1E}"/>
                    </a:ext>
                  </a:extLst>
                </p:cNvPr>
                <p:cNvSpPr/>
                <p:nvPr/>
              </p:nvSpPr>
              <p:spPr>
                <a:xfrm>
                  <a:off x="2503167" y="2204299"/>
                  <a:ext cx="1318263" cy="754380"/>
                </a:xfrm>
                <a:custGeom>
                  <a:avLst/>
                  <a:gdLst>
                    <a:gd name="connsiteX0" fmla="*/ 0 w 1607820"/>
                    <a:gd name="connsiteY0" fmla="*/ 487680 h 975360"/>
                    <a:gd name="connsiteX1" fmla="*/ 803910 w 1607820"/>
                    <a:gd name="connsiteY1" fmla="*/ 0 h 975360"/>
                    <a:gd name="connsiteX2" fmla="*/ 1607820 w 1607820"/>
                    <a:gd name="connsiteY2" fmla="*/ 487680 h 975360"/>
                    <a:gd name="connsiteX3" fmla="*/ 803910 w 1607820"/>
                    <a:gd name="connsiteY3" fmla="*/ 975360 h 975360"/>
                    <a:gd name="connsiteX4" fmla="*/ 0 w 1607820"/>
                    <a:gd name="connsiteY4" fmla="*/ 487680 h 9753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7823" h="1280160">
                      <a:moveTo>
                        <a:pt x="3" y="792480"/>
                      </a:moveTo>
                      <a:cubicBezTo>
                        <a:pt x="1273" y="579120"/>
                        <a:pt x="542806" y="220980"/>
                        <a:pt x="811533" y="0"/>
                      </a:cubicBezTo>
                      <a:cubicBezTo>
                        <a:pt x="1095500" y="236220"/>
                        <a:pt x="1607823" y="523142"/>
                        <a:pt x="1607823" y="792480"/>
                      </a:cubicBezTo>
                      <a:cubicBezTo>
                        <a:pt x="1607823" y="1061818"/>
                        <a:pt x="1247900" y="1280160"/>
                        <a:pt x="803913" y="1280160"/>
                      </a:cubicBezTo>
                      <a:cubicBezTo>
                        <a:pt x="359926" y="1280160"/>
                        <a:pt x="-1267" y="1005840"/>
                        <a:pt x="3" y="79248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033">
                  <a:extLst>
                    <a:ext uri="{FF2B5EF4-FFF2-40B4-BE49-F238E27FC236}">
                      <a16:creationId xmlns:a16="http://schemas.microsoft.com/office/drawing/2014/main" id="{B4EDBCD0-95A7-48A1-8DB7-0232ABEAEDD3}"/>
                    </a:ext>
                  </a:extLst>
                </p:cNvPr>
                <p:cNvSpPr/>
                <p:nvPr/>
              </p:nvSpPr>
              <p:spPr>
                <a:xfrm rot="10800000">
                  <a:off x="2503167" y="3522132"/>
                  <a:ext cx="1318263" cy="754380"/>
                </a:xfrm>
                <a:custGeom>
                  <a:avLst/>
                  <a:gdLst>
                    <a:gd name="connsiteX0" fmla="*/ 0 w 1607820"/>
                    <a:gd name="connsiteY0" fmla="*/ 487680 h 975360"/>
                    <a:gd name="connsiteX1" fmla="*/ 803910 w 1607820"/>
                    <a:gd name="connsiteY1" fmla="*/ 0 h 975360"/>
                    <a:gd name="connsiteX2" fmla="*/ 1607820 w 1607820"/>
                    <a:gd name="connsiteY2" fmla="*/ 487680 h 975360"/>
                    <a:gd name="connsiteX3" fmla="*/ 803910 w 1607820"/>
                    <a:gd name="connsiteY3" fmla="*/ 975360 h 975360"/>
                    <a:gd name="connsiteX4" fmla="*/ 0 w 1607820"/>
                    <a:gd name="connsiteY4" fmla="*/ 487680 h 9753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  <a:gd name="connsiteX0" fmla="*/ 3 w 1607823"/>
                    <a:gd name="connsiteY0" fmla="*/ 792480 h 1280160"/>
                    <a:gd name="connsiteX1" fmla="*/ 811533 w 1607823"/>
                    <a:gd name="connsiteY1" fmla="*/ 0 h 1280160"/>
                    <a:gd name="connsiteX2" fmla="*/ 1607823 w 1607823"/>
                    <a:gd name="connsiteY2" fmla="*/ 792480 h 1280160"/>
                    <a:gd name="connsiteX3" fmla="*/ 803913 w 1607823"/>
                    <a:gd name="connsiteY3" fmla="*/ 1280160 h 1280160"/>
                    <a:gd name="connsiteX4" fmla="*/ 3 w 1607823"/>
                    <a:gd name="connsiteY4" fmla="*/ 792480 h 1280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7823" h="1280160">
                      <a:moveTo>
                        <a:pt x="3" y="792480"/>
                      </a:moveTo>
                      <a:cubicBezTo>
                        <a:pt x="1273" y="579120"/>
                        <a:pt x="542806" y="220980"/>
                        <a:pt x="811533" y="0"/>
                      </a:cubicBezTo>
                      <a:cubicBezTo>
                        <a:pt x="1095500" y="236220"/>
                        <a:pt x="1607823" y="523142"/>
                        <a:pt x="1607823" y="792480"/>
                      </a:cubicBezTo>
                      <a:cubicBezTo>
                        <a:pt x="1607823" y="1061818"/>
                        <a:pt x="1247900" y="1280160"/>
                        <a:pt x="803913" y="1280160"/>
                      </a:cubicBezTo>
                      <a:cubicBezTo>
                        <a:pt x="359926" y="1280160"/>
                        <a:pt x="-1267" y="1005840"/>
                        <a:pt x="3" y="79248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" name="楕円 1033">
                <a:extLst>
                  <a:ext uri="{FF2B5EF4-FFF2-40B4-BE49-F238E27FC236}">
                    <a16:creationId xmlns:a16="http://schemas.microsoft.com/office/drawing/2014/main" id="{1B4DC3C1-82F3-4A10-931C-185C5456561F}"/>
                  </a:ext>
                </a:extLst>
              </p:cNvPr>
              <p:cNvSpPr/>
              <p:nvPr/>
            </p:nvSpPr>
            <p:spPr>
              <a:xfrm rot="2677876">
                <a:off x="2678738" y="2305270"/>
                <a:ext cx="1456980" cy="833761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1033">
                <a:extLst>
                  <a:ext uri="{FF2B5EF4-FFF2-40B4-BE49-F238E27FC236}">
                    <a16:creationId xmlns:a16="http://schemas.microsoft.com/office/drawing/2014/main" id="{B122C902-B89A-470F-BE7E-8AD3D4241B43}"/>
                  </a:ext>
                </a:extLst>
              </p:cNvPr>
              <p:cNvSpPr/>
              <p:nvPr/>
            </p:nvSpPr>
            <p:spPr>
              <a:xfrm rot="13477876">
                <a:off x="1655482" y="3341781"/>
                <a:ext cx="1456980" cy="833761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100000">
                    <a:srgbClr val="FF0000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1033">
                <a:extLst>
                  <a:ext uri="{FF2B5EF4-FFF2-40B4-BE49-F238E27FC236}">
                    <a16:creationId xmlns:a16="http://schemas.microsoft.com/office/drawing/2014/main" id="{391DD144-5E67-4A5B-A817-534D886B61FC}"/>
                  </a:ext>
                </a:extLst>
              </p:cNvPr>
              <p:cNvSpPr/>
              <p:nvPr/>
            </p:nvSpPr>
            <p:spPr>
              <a:xfrm rot="5400000">
                <a:off x="2841749" y="2832523"/>
                <a:ext cx="1425534" cy="815768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59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1033">
                <a:extLst>
                  <a:ext uri="{FF2B5EF4-FFF2-40B4-BE49-F238E27FC236}">
                    <a16:creationId xmlns:a16="http://schemas.microsoft.com/office/drawing/2014/main" id="{413AA755-7297-4E2E-A33E-B719E487DCD4}"/>
                  </a:ext>
                </a:extLst>
              </p:cNvPr>
              <p:cNvSpPr/>
              <p:nvPr/>
            </p:nvSpPr>
            <p:spPr>
              <a:xfrm rot="16200000">
                <a:off x="1523910" y="2832520"/>
                <a:ext cx="1425546" cy="815772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59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1033">
                <a:extLst>
                  <a:ext uri="{FF2B5EF4-FFF2-40B4-BE49-F238E27FC236}">
                    <a16:creationId xmlns:a16="http://schemas.microsoft.com/office/drawing/2014/main" id="{7509E835-4519-488B-A2F5-31ADB3930A33}"/>
                  </a:ext>
                </a:extLst>
              </p:cNvPr>
              <p:cNvSpPr/>
              <p:nvPr/>
            </p:nvSpPr>
            <p:spPr>
              <a:xfrm>
                <a:off x="2182830" y="2173605"/>
                <a:ext cx="1425538" cy="815768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59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1033">
                <a:extLst>
                  <a:ext uri="{FF2B5EF4-FFF2-40B4-BE49-F238E27FC236}">
                    <a16:creationId xmlns:a16="http://schemas.microsoft.com/office/drawing/2014/main" id="{BC7E83E8-D796-40FF-9AD6-4898BA25E3C2}"/>
                  </a:ext>
                </a:extLst>
              </p:cNvPr>
              <p:cNvSpPr/>
              <p:nvPr/>
            </p:nvSpPr>
            <p:spPr>
              <a:xfrm rot="10800000">
                <a:off x="2182831" y="3491438"/>
                <a:ext cx="1425534" cy="815768"/>
              </a:xfrm>
              <a:custGeom>
                <a:avLst/>
                <a:gdLst>
                  <a:gd name="connsiteX0" fmla="*/ 0 w 1607820"/>
                  <a:gd name="connsiteY0" fmla="*/ 487680 h 975360"/>
                  <a:gd name="connsiteX1" fmla="*/ 803910 w 1607820"/>
                  <a:gd name="connsiteY1" fmla="*/ 0 h 975360"/>
                  <a:gd name="connsiteX2" fmla="*/ 1607820 w 1607820"/>
                  <a:gd name="connsiteY2" fmla="*/ 487680 h 975360"/>
                  <a:gd name="connsiteX3" fmla="*/ 803910 w 1607820"/>
                  <a:gd name="connsiteY3" fmla="*/ 975360 h 975360"/>
                  <a:gd name="connsiteX4" fmla="*/ 0 w 1607820"/>
                  <a:gd name="connsiteY4" fmla="*/ 487680 h 9753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  <a:gd name="connsiteX0" fmla="*/ 3 w 1607823"/>
                  <a:gd name="connsiteY0" fmla="*/ 792480 h 1280160"/>
                  <a:gd name="connsiteX1" fmla="*/ 811533 w 1607823"/>
                  <a:gd name="connsiteY1" fmla="*/ 0 h 1280160"/>
                  <a:gd name="connsiteX2" fmla="*/ 1607823 w 1607823"/>
                  <a:gd name="connsiteY2" fmla="*/ 792480 h 1280160"/>
                  <a:gd name="connsiteX3" fmla="*/ 803913 w 1607823"/>
                  <a:gd name="connsiteY3" fmla="*/ 1280160 h 1280160"/>
                  <a:gd name="connsiteX4" fmla="*/ 3 w 1607823"/>
                  <a:gd name="connsiteY4" fmla="*/ 792480 h 128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7823" h="1280160">
                    <a:moveTo>
                      <a:pt x="3" y="792480"/>
                    </a:moveTo>
                    <a:cubicBezTo>
                      <a:pt x="1273" y="579120"/>
                      <a:pt x="542806" y="220980"/>
                      <a:pt x="811533" y="0"/>
                    </a:cubicBezTo>
                    <a:cubicBezTo>
                      <a:pt x="1095500" y="236220"/>
                      <a:pt x="1607823" y="523142"/>
                      <a:pt x="1607823" y="792480"/>
                    </a:cubicBezTo>
                    <a:cubicBezTo>
                      <a:pt x="1607823" y="1061818"/>
                      <a:pt x="1247900" y="1280160"/>
                      <a:pt x="803913" y="1280160"/>
                    </a:cubicBezTo>
                    <a:cubicBezTo>
                      <a:pt x="359926" y="1280160"/>
                      <a:pt x="-1267" y="1005840"/>
                      <a:pt x="3" y="7924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50021"/>
                  </a:gs>
                  <a:gs pos="59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1D658A37-DB18-4A25-A294-103E43A0D016}"/>
                  </a:ext>
                </a:extLst>
              </p:cNvPr>
              <p:cNvGrpSpPr/>
              <p:nvPr/>
            </p:nvGrpSpPr>
            <p:grpSpPr>
              <a:xfrm>
                <a:off x="2197017" y="2514889"/>
                <a:ext cx="1494370" cy="1494370"/>
                <a:chOff x="4712564" y="2420503"/>
                <a:chExt cx="1683142" cy="1683142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D84A3347-21E7-4723-B9E0-73AC3C771D7B}"/>
                    </a:ext>
                  </a:extLst>
                </p:cNvPr>
                <p:cNvGrpSpPr/>
                <p:nvPr/>
              </p:nvGrpSpPr>
              <p:grpSpPr>
                <a:xfrm rot="1800000">
                  <a:off x="4712564" y="2420503"/>
                  <a:ext cx="1683142" cy="1683142"/>
                  <a:chOff x="4844760" y="2659379"/>
                  <a:chExt cx="1205390" cy="1205390"/>
                </a:xfrm>
              </p:grpSpPr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C1376B23-8B8E-4710-80A0-2043D333607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46310" y="2463348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43D51B95-87B8-44FD-82DE-11AD7B4D17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291770" y="2403157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B4BD16E0-E163-4628-88F4-20359A3DFF3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346310" y="3269174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034D224B-1152-4638-A600-9269AC222D4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91770" y="3313271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4BE22A3B-92C8-4E07-9EE1-F18264793CD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57270" y="2866261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F54BB6CA-E035-41DB-BF3D-5A1057D9DE9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54874" y="2858214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10651C4E-4ED3-40EE-84AC-D5EBC8E56863}"/>
                      </a:ext>
                    </a:extLst>
                  </p:cNvPr>
                  <p:cNvSpPr/>
                  <p:nvPr/>
                </p:nvSpPr>
                <p:spPr>
                  <a:xfrm>
                    <a:off x="4951444" y="2866261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1B2EB543-70B4-4354-8152-BF256F5750F9}"/>
                      </a:ext>
                    </a:extLst>
                  </p:cNvPr>
                  <p:cNvSpPr/>
                  <p:nvPr/>
                </p:nvSpPr>
                <p:spPr>
                  <a:xfrm>
                    <a:off x="4844760" y="2858214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0B3648DB-6A35-4369-AE9E-9BD367D9181F}"/>
                    </a:ext>
                  </a:extLst>
                </p:cNvPr>
                <p:cNvGrpSpPr/>
                <p:nvPr/>
              </p:nvGrpSpPr>
              <p:grpSpPr>
                <a:xfrm>
                  <a:off x="4941052" y="2659379"/>
                  <a:ext cx="1205390" cy="1205390"/>
                  <a:chOff x="4844760" y="2659379"/>
                  <a:chExt cx="1205390" cy="1205390"/>
                </a:xfrm>
              </p:grpSpPr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353341E4-95E3-4ACF-B1F9-329EA908F75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46310" y="2463348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FB256A45-A5D6-4DC6-B496-1A148734688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291770" y="2403157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7096FF1E-342B-47B1-A534-0049E0A252E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346310" y="3269174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94B0B40B-F279-448F-AC36-9940385D592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291770" y="3313271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B9C52F5F-E5E4-4091-9327-48EDEC55944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57270" y="2866261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8790F04F-54E5-406B-9FAD-BE434D8DD63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54874" y="2858214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5F994264-F2E7-4212-ADB7-B2D411387D04}"/>
                      </a:ext>
                    </a:extLst>
                  </p:cNvPr>
                  <p:cNvSpPr/>
                  <p:nvPr/>
                </p:nvSpPr>
                <p:spPr>
                  <a:xfrm>
                    <a:off x="4951444" y="2866261"/>
                    <a:ext cx="186196" cy="791626"/>
                  </a:xfrm>
                  <a:custGeom>
                    <a:avLst/>
                    <a:gdLst>
                      <a:gd name="connsiteX0" fmla="*/ 0 w 186196"/>
                      <a:gd name="connsiteY0" fmla="*/ 395813 h 791626"/>
                      <a:gd name="connsiteX1" fmla="*/ 180341 w 186196"/>
                      <a:gd name="connsiteY1" fmla="*/ 2627 h 791626"/>
                      <a:gd name="connsiteX2" fmla="*/ 186196 w 186196"/>
                      <a:gd name="connsiteY2" fmla="*/ 0 h 791626"/>
                      <a:gd name="connsiteX3" fmla="*/ 159527 w 186196"/>
                      <a:gd name="connsiteY3" fmla="*/ 89564 h 791626"/>
                      <a:gd name="connsiteX4" fmla="*/ 159527 w 186196"/>
                      <a:gd name="connsiteY4" fmla="*/ 702062 h 791626"/>
                      <a:gd name="connsiteX5" fmla="*/ 186196 w 186196"/>
                      <a:gd name="connsiteY5" fmla="*/ 791626 h 791626"/>
                      <a:gd name="connsiteX6" fmla="*/ 180341 w 186196"/>
                      <a:gd name="connsiteY6" fmla="*/ 788999 h 791626"/>
                      <a:gd name="connsiteX7" fmla="*/ 0 w 186196"/>
                      <a:gd name="connsiteY7" fmla="*/ 395813 h 7916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6196" h="791626">
                        <a:moveTo>
                          <a:pt x="0" y="395813"/>
                        </a:moveTo>
                        <a:cubicBezTo>
                          <a:pt x="0" y="219059"/>
                          <a:pt x="74362" y="67406"/>
                          <a:pt x="180341" y="2627"/>
                        </a:cubicBezTo>
                        <a:lnTo>
                          <a:pt x="186196" y="0"/>
                        </a:lnTo>
                        <a:lnTo>
                          <a:pt x="159527" y="89564"/>
                        </a:lnTo>
                        <a:cubicBezTo>
                          <a:pt x="109699" y="287979"/>
                          <a:pt x="109699" y="503646"/>
                          <a:pt x="159527" y="702062"/>
                        </a:cubicBezTo>
                        <a:lnTo>
                          <a:pt x="186196" y="791626"/>
                        </a:lnTo>
                        <a:lnTo>
                          <a:pt x="180341" y="788999"/>
                        </a:lnTo>
                        <a:cubicBezTo>
                          <a:pt x="74362" y="724219"/>
                          <a:pt x="0" y="572566"/>
                          <a:pt x="0" y="395813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1AD9D810-3421-43F9-A562-6DC05B179C90}"/>
                      </a:ext>
                    </a:extLst>
                  </p:cNvPr>
                  <p:cNvSpPr/>
                  <p:nvPr/>
                </p:nvSpPr>
                <p:spPr>
                  <a:xfrm>
                    <a:off x="4844760" y="2858214"/>
                    <a:ext cx="295276" cy="807720"/>
                  </a:xfrm>
                  <a:custGeom>
                    <a:avLst/>
                    <a:gdLst>
                      <a:gd name="connsiteX0" fmla="*/ 0 w 295276"/>
                      <a:gd name="connsiteY0" fmla="*/ 403860 h 807720"/>
                      <a:gd name="connsiteX1" fmla="*/ 295276 w 295276"/>
                      <a:gd name="connsiteY1" fmla="*/ 0 h 807720"/>
                      <a:gd name="connsiteX2" fmla="*/ 292879 w 295276"/>
                      <a:gd name="connsiteY2" fmla="*/ 8047 h 807720"/>
                      <a:gd name="connsiteX3" fmla="*/ 287024 w 295276"/>
                      <a:gd name="connsiteY3" fmla="*/ 10674 h 807720"/>
                      <a:gd name="connsiteX4" fmla="*/ 106683 w 295276"/>
                      <a:gd name="connsiteY4" fmla="*/ 403860 h 807720"/>
                      <a:gd name="connsiteX5" fmla="*/ 287024 w 295276"/>
                      <a:gd name="connsiteY5" fmla="*/ 797046 h 807720"/>
                      <a:gd name="connsiteX6" fmla="*/ 292879 w 295276"/>
                      <a:gd name="connsiteY6" fmla="*/ 799673 h 807720"/>
                      <a:gd name="connsiteX7" fmla="*/ 295276 w 295276"/>
                      <a:gd name="connsiteY7" fmla="*/ 807720 h 807720"/>
                      <a:gd name="connsiteX8" fmla="*/ 0 w 295276"/>
                      <a:gd name="connsiteY8" fmla="*/ 403860 h 80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5276" h="807720">
                        <a:moveTo>
                          <a:pt x="0" y="403860"/>
                        </a:moveTo>
                        <a:cubicBezTo>
                          <a:pt x="0" y="180814"/>
                          <a:pt x="132200" y="0"/>
                          <a:pt x="295276" y="0"/>
                        </a:cubicBezTo>
                        <a:lnTo>
                          <a:pt x="292879" y="8047"/>
                        </a:lnTo>
                        <a:lnTo>
                          <a:pt x="287024" y="10674"/>
                        </a:lnTo>
                        <a:cubicBezTo>
                          <a:pt x="181045" y="75453"/>
                          <a:pt x="106683" y="227106"/>
                          <a:pt x="106683" y="403860"/>
                        </a:cubicBezTo>
                        <a:cubicBezTo>
                          <a:pt x="106683" y="580613"/>
                          <a:pt x="181045" y="732266"/>
                          <a:pt x="287024" y="797046"/>
                        </a:cubicBezTo>
                        <a:lnTo>
                          <a:pt x="292879" y="799673"/>
                        </a:lnTo>
                        <a:lnTo>
                          <a:pt x="295276" y="807720"/>
                        </a:lnTo>
                        <a:cubicBezTo>
                          <a:pt x="132200" y="807720"/>
                          <a:pt x="0" y="626906"/>
                          <a:pt x="0" y="40386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A50021"/>
                      </a:gs>
                      <a:gs pos="100000">
                        <a:srgbClr val="FF0000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3" name="星: 8 pt 82">
                <a:extLst>
                  <a:ext uri="{FF2B5EF4-FFF2-40B4-BE49-F238E27FC236}">
                    <a16:creationId xmlns:a16="http://schemas.microsoft.com/office/drawing/2014/main" id="{7CB9BE34-759B-4AF8-B466-C765AE4D4FA5}"/>
                  </a:ext>
                </a:extLst>
              </p:cNvPr>
              <p:cNvSpPr/>
              <p:nvPr/>
            </p:nvSpPr>
            <p:spPr>
              <a:xfrm>
                <a:off x="2402720" y="2765425"/>
                <a:ext cx="1024452" cy="1024452"/>
              </a:xfrm>
              <a:prstGeom prst="star8">
                <a:avLst>
                  <a:gd name="adj" fmla="val 37637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星: 24 pt 83">
                <a:extLst>
                  <a:ext uri="{FF2B5EF4-FFF2-40B4-BE49-F238E27FC236}">
                    <a16:creationId xmlns:a16="http://schemas.microsoft.com/office/drawing/2014/main" id="{E7A0B2A5-8EAE-49A6-8CE3-D65710B31ACC}"/>
                  </a:ext>
                </a:extLst>
              </p:cNvPr>
              <p:cNvSpPr/>
              <p:nvPr/>
            </p:nvSpPr>
            <p:spPr>
              <a:xfrm>
                <a:off x="2538555" y="2886075"/>
                <a:ext cx="776390" cy="776390"/>
              </a:xfrm>
              <a:prstGeom prst="star24">
                <a:avLst>
                  <a:gd name="adj" fmla="val 46071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星: 24 pt 84">
                <a:extLst>
                  <a:ext uri="{FF2B5EF4-FFF2-40B4-BE49-F238E27FC236}">
                    <a16:creationId xmlns:a16="http://schemas.microsoft.com/office/drawing/2014/main" id="{FC3F52EE-225B-45B8-8C43-268ADD0F4B35}"/>
                  </a:ext>
                </a:extLst>
              </p:cNvPr>
              <p:cNvSpPr/>
              <p:nvPr/>
            </p:nvSpPr>
            <p:spPr>
              <a:xfrm rot="554357">
                <a:off x="2586839" y="2938809"/>
                <a:ext cx="670922" cy="670922"/>
              </a:xfrm>
              <a:prstGeom prst="star24">
                <a:avLst>
                  <a:gd name="adj" fmla="val 46071"/>
                </a:avLst>
              </a:prstGeom>
              <a:solidFill>
                <a:srgbClr val="FF99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EE5FD346-E60D-4B5F-AE10-7C3F8542C6EE}"/>
                  </a:ext>
                </a:extLst>
              </p:cNvPr>
              <p:cNvGrpSpPr/>
              <p:nvPr/>
            </p:nvGrpSpPr>
            <p:grpSpPr>
              <a:xfrm>
                <a:off x="2648277" y="2997200"/>
                <a:ext cx="554140" cy="554140"/>
                <a:chOff x="2976705" y="2886075"/>
                <a:chExt cx="776390" cy="776390"/>
              </a:xfrm>
            </p:grpSpPr>
            <p:sp>
              <p:nvSpPr>
                <p:cNvPr id="90" name="星: 24 pt 89">
                  <a:extLst>
                    <a:ext uri="{FF2B5EF4-FFF2-40B4-BE49-F238E27FC236}">
                      <a16:creationId xmlns:a16="http://schemas.microsoft.com/office/drawing/2014/main" id="{F3FEFE87-9BB5-461D-8C44-80206B80BB4B}"/>
                    </a:ext>
                  </a:extLst>
                </p:cNvPr>
                <p:cNvSpPr/>
                <p:nvPr/>
              </p:nvSpPr>
              <p:spPr>
                <a:xfrm>
                  <a:off x="2976705" y="2886075"/>
                  <a:ext cx="776390" cy="776390"/>
                </a:xfrm>
                <a:prstGeom prst="star24">
                  <a:avLst>
                    <a:gd name="adj" fmla="val 46071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星: 24 pt 90">
                  <a:extLst>
                    <a:ext uri="{FF2B5EF4-FFF2-40B4-BE49-F238E27FC236}">
                      <a16:creationId xmlns:a16="http://schemas.microsoft.com/office/drawing/2014/main" id="{A177D9ED-D971-4CAB-A3BD-4FF3882B79BA}"/>
                    </a:ext>
                  </a:extLst>
                </p:cNvPr>
                <p:cNvSpPr/>
                <p:nvPr/>
              </p:nvSpPr>
              <p:spPr>
                <a:xfrm rot="554357">
                  <a:off x="3057929" y="2971751"/>
                  <a:ext cx="605042" cy="605039"/>
                </a:xfrm>
                <a:prstGeom prst="star24">
                  <a:avLst>
                    <a:gd name="adj" fmla="val 46071"/>
                  </a:avLst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77C6F540-AAC5-48C5-9097-BFD4CBF43215}"/>
                  </a:ext>
                </a:extLst>
              </p:cNvPr>
              <p:cNvGrpSpPr/>
              <p:nvPr/>
            </p:nvGrpSpPr>
            <p:grpSpPr>
              <a:xfrm>
                <a:off x="2763896" y="3114675"/>
                <a:ext cx="319190" cy="319190"/>
                <a:chOff x="2763675" y="2886075"/>
                <a:chExt cx="776390" cy="776390"/>
              </a:xfrm>
            </p:grpSpPr>
            <p:sp>
              <p:nvSpPr>
                <p:cNvPr id="88" name="星: 24 pt 87">
                  <a:extLst>
                    <a:ext uri="{FF2B5EF4-FFF2-40B4-BE49-F238E27FC236}">
                      <a16:creationId xmlns:a16="http://schemas.microsoft.com/office/drawing/2014/main" id="{A0BDBC47-E20C-4ACE-8857-86930AF9092A}"/>
                    </a:ext>
                  </a:extLst>
                </p:cNvPr>
                <p:cNvSpPr/>
                <p:nvPr/>
              </p:nvSpPr>
              <p:spPr>
                <a:xfrm>
                  <a:off x="2763675" y="2886075"/>
                  <a:ext cx="776390" cy="776390"/>
                </a:xfrm>
                <a:prstGeom prst="star24">
                  <a:avLst>
                    <a:gd name="adj" fmla="val 46071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星: 24 pt 88">
                  <a:extLst>
                    <a:ext uri="{FF2B5EF4-FFF2-40B4-BE49-F238E27FC236}">
                      <a16:creationId xmlns:a16="http://schemas.microsoft.com/office/drawing/2014/main" id="{6FA165E4-4ECD-4999-B948-756B78CCAE39}"/>
                    </a:ext>
                  </a:extLst>
                </p:cNvPr>
                <p:cNvSpPr/>
                <p:nvPr/>
              </p:nvSpPr>
              <p:spPr>
                <a:xfrm rot="554357">
                  <a:off x="2932618" y="3059467"/>
                  <a:ext cx="429611" cy="429606"/>
                </a:xfrm>
                <a:prstGeom prst="star24">
                  <a:avLst>
                    <a:gd name="adj" fmla="val 46071"/>
                  </a:avLst>
                </a:prstGeom>
                <a:solidFill>
                  <a:srgbClr val="FF99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1019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97662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5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撫子</a:t>
            </a:r>
            <a:endParaRPr kumimoji="1" lang="ja-JP" altLang="en-US" sz="25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何の花か読めるかな？</a:t>
            </a:r>
          </a:p>
        </p:txBody>
      </p:sp>
    </p:spTree>
    <p:extLst>
      <p:ext uri="{BB962C8B-B14F-4D97-AF65-F5344CB8AC3E}">
        <p14:creationId xmlns:p14="http://schemas.microsoft.com/office/powerpoint/2010/main" val="192046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なでしこ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1D21A140-DB13-4D87-A66C-3E5B3F288147}"/>
              </a:ext>
            </a:extLst>
          </p:cNvPr>
          <p:cNvSpPr txBox="1"/>
          <p:nvPr/>
        </p:nvSpPr>
        <p:spPr>
          <a:xfrm>
            <a:off x="2797663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5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撫子</a:t>
            </a:r>
            <a:endParaRPr kumimoji="1" lang="ja-JP" altLang="en-US" sz="25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5A07A5D6-F7D6-4460-B61D-ECF74AEB8A75}"/>
              </a:ext>
            </a:extLst>
          </p:cNvPr>
          <p:cNvGrpSpPr/>
          <p:nvPr/>
        </p:nvGrpSpPr>
        <p:grpSpPr>
          <a:xfrm>
            <a:off x="8461250" y="3552608"/>
            <a:ext cx="2879850" cy="2572465"/>
            <a:chOff x="923789" y="1844040"/>
            <a:chExt cx="3165611" cy="2827725"/>
          </a:xfrm>
        </p:grpSpPr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BDCFFD0-EDC6-4B5B-940B-4C7DAF1F4F56}"/>
                </a:ext>
              </a:extLst>
            </p:cNvPr>
            <p:cNvSpPr/>
            <p:nvPr/>
          </p:nvSpPr>
          <p:spPr>
            <a:xfrm>
              <a:off x="2252282" y="2783665"/>
              <a:ext cx="52564" cy="1881750"/>
            </a:xfrm>
            <a:prstGeom prst="rect">
              <a:avLst/>
            </a:prstGeom>
            <a:solidFill>
              <a:srgbClr val="33CC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42FB0024-BFE9-4A67-8152-A168BD11BA05}"/>
                </a:ext>
              </a:extLst>
            </p:cNvPr>
            <p:cNvSpPr/>
            <p:nvPr/>
          </p:nvSpPr>
          <p:spPr>
            <a:xfrm>
              <a:off x="1699751" y="3691861"/>
              <a:ext cx="52768" cy="979903"/>
            </a:xfrm>
            <a:prstGeom prst="rect">
              <a:avLst/>
            </a:prstGeom>
            <a:solidFill>
              <a:srgbClr val="33CC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EC1F3ED0-E966-4CA0-893D-4055FD07362E}"/>
                </a:ext>
              </a:extLst>
            </p:cNvPr>
            <p:cNvSpPr/>
            <p:nvPr/>
          </p:nvSpPr>
          <p:spPr>
            <a:xfrm>
              <a:off x="3255501" y="3194051"/>
              <a:ext cx="45719" cy="1477714"/>
            </a:xfrm>
            <a:prstGeom prst="rect">
              <a:avLst/>
            </a:prstGeom>
            <a:solidFill>
              <a:srgbClr val="33CC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DF32C47F-EEB7-4ABE-839B-87AE711685EA}"/>
                </a:ext>
              </a:extLst>
            </p:cNvPr>
            <p:cNvGrpSpPr/>
            <p:nvPr/>
          </p:nvGrpSpPr>
          <p:grpSpPr>
            <a:xfrm>
              <a:off x="1454957" y="1844040"/>
              <a:ext cx="1624793" cy="1711900"/>
              <a:chOff x="1454957" y="1844040"/>
              <a:chExt cx="2476963" cy="2609756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1761D6B9-C4E7-4C7A-ADB7-4BF1CEB15EA0}"/>
                  </a:ext>
                </a:extLst>
              </p:cNvPr>
              <p:cNvSpPr/>
              <p:nvPr/>
            </p:nvSpPr>
            <p:spPr>
              <a:xfrm>
                <a:off x="1454957" y="1844040"/>
                <a:ext cx="2476963" cy="2609756"/>
              </a:xfrm>
              <a:custGeom>
                <a:avLst/>
                <a:gdLst>
                  <a:gd name="connsiteX0" fmla="*/ 2140566 w 4278908"/>
                  <a:gd name="connsiteY0" fmla="*/ 0 h 4248056"/>
                  <a:gd name="connsiteX1" fmla="*/ 2179562 w 4278908"/>
                  <a:gd name="connsiteY1" fmla="*/ 1044998 h 4248056"/>
                  <a:gd name="connsiteX2" fmla="*/ 2330346 w 4278908"/>
                  <a:gd name="connsiteY2" fmla="*/ 33852 h 4248056"/>
                  <a:gd name="connsiteX3" fmla="*/ 2256048 w 4278908"/>
                  <a:gd name="connsiteY3" fmla="*/ 1072556 h 4248056"/>
                  <a:gd name="connsiteX4" fmla="*/ 2512829 w 4278908"/>
                  <a:gd name="connsiteY4" fmla="*/ 134138 h 4248056"/>
                  <a:gd name="connsiteX5" fmla="*/ 2328102 w 4278908"/>
                  <a:gd name="connsiteY5" fmla="*/ 1126621 h 4248056"/>
                  <a:gd name="connsiteX6" fmla="*/ 2681013 w 4278908"/>
                  <a:gd name="connsiteY6" fmla="*/ 296982 h 4248056"/>
                  <a:gd name="connsiteX7" fmla="*/ 2392945 w 4278908"/>
                  <a:gd name="connsiteY7" fmla="*/ 1205108 h 4248056"/>
                  <a:gd name="connsiteX8" fmla="*/ 2828425 w 4278908"/>
                  <a:gd name="connsiteY8" fmla="*/ 516134 h 4248056"/>
                  <a:gd name="connsiteX9" fmla="*/ 2448091 w 4278908"/>
                  <a:gd name="connsiteY9" fmla="*/ 1305007 h 4248056"/>
                  <a:gd name="connsiteX10" fmla="*/ 2949403 w 4278908"/>
                  <a:gd name="connsiteY10" fmla="*/ 783171 h 4248056"/>
                  <a:gd name="connsiteX11" fmla="*/ 2491419 w 4278908"/>
                  <a:gd name="connsiteY11" fmla="*/ 1422468 h 4248056"/>
                  <a:gd name="connsiteX12" fmla="*/ 2215288 w 4278908"/>
                  <a:gd name="connsiteY12" fmla="*/ 2180054 h 4248056"/>
                  <a:gd name="connsiteX13" fmla="*/ 2257014 w 4278908"/>
                  <a:gd name="connsiteY13" fmla="*/ 2181009 h 4248056"/>
                  <a:gd name="connsiteX14" fmla="*/ 2791103 w 4278908"/>
                  <a:gd name="connsiteY14" fmla="*/ 1655956 h 4248056"/>
                  <a:gd name="connsiteX15" fmla="*/ 3183094 w 4278908"/>
                  <a:gd name="connsiteY15" fmla="*/ 974198 h 4248056"/>
                  <a:gd name="connsiteX16" fmla="*/ 2915958 w 4278908"/>
                  <a:gd name="connsiteY16" fmla="*/ 1646705 h 4248056"/>
                  <a:gd name="connsiteX17" fmla="*/ 3476256 w 4278908"/>
                  <a:gd name="connsiteY17" fmla="*/ 973621 h 4248056"/>
                  <a:gd name="connsiteX18" fmla="*/ 3029728 w 4278908"/>
                  <a:gd name="connsiteY18" fmla="*/ 1655488 h 4248056"/>
                  <a:gd name="connsiteX19" fmla="*/ 3736795 w 4278908"/>
                  <a:gd name="connsiteY19" fmla="*/ 1016948 h 4248056"/>
                  <a:gd name="connsiteX20" fmla="*/ 3128032 w 4278908"/>
                  <a:gd name="connsiteY20" fmla="*/ 1681970 h 4248056"/>
                  <a:gd name="connsiteX21" fmla="*/ 3954699 w 4278908"/>
                  <a:gd name="connsiteY21" fmla="*/ 1102516 h 4248056"/>
                  <a:gd name="connsiteX22" fmla="*/ 3207097 w 4278908"/>
                  <a:gd name="connsiteY22" fmla="*/ 1725137 h 4248056"/>
                  <a:gd name="connsiteX23" fmla="*/ 4121598 w 4278908"/>
                  <a:gd name="connsiteY23" fmla="*/ 1227024 h 4248056"/>
                  <a:gd name="connsiteX24" fmla="*/ 3263877 w 4278908"/>
                  <a:gd name="connsiteY24" fmla="*/ 1783323 h 4248056"/>
                  <a:gd name="connsiteX25" fmla="*/ 4231061 w 4278908"/>
                  <a:gd name="connsiteY25" fmla="*/ 1385707 h 4248056"/>
                  <a:gd name="connsiteX26" fmla="*/ 3296201 w 4278908"/>
                  <a:gd name="connsiteY26" fmla="*/ 1854300 h 4248056"/>
                  <a:gd name="connsiteX27" fmla="*/ 4278908 w 4278908"/>
                  <a:gd name="connsiteY27" fmla="*/ 1572449 h 4248056"/>
                  <a:gd name="connsiteX28" fmla="*/ 3302821 w 4278908"/>
                  <a:gd name="connsiteY28" fmla="*/ 1935330 h 4248056"/>
                  <a:gd name="connsiteX29" fmla="*/ 4263272 w 4278908"/>
                  <a:gd name="connsiteY29" fmla="*/ 1780086 h 4248056"/>
                  <a:gd name="connsiteX30" fmla="*/ 3283482 w 4278908"/>
                  <a:gd name="connsiteY30" fmla="*/ 2023311 h 4248056"/>
                  <a:gd name="connsiteX31" fmla="*/ 4184777 w 4278908"/>
                  <a:gd name="connsiteY31" fmla="*/ 2000637 h 4248056"/>
                  <a:gd name="connsiteX32" fmla="*/ 3238927 w 4278908"/>
                  <a:gd name="connsiteY32" fmla="*/ 2114852 h 4248056"/>
                  <a:gd name="connsiteX33" fmla="*/ 4046430 w 4278908"/>
                  <a:gd name="connsiteY33" fmla="*/ 2225621 h 4248056"/>
                  <a:gd name="connsiteX34" fmla="*/ 3170868 w 4278908"/>
                  <a:gd name="connsiteY34" fmla="*/ 2206443 h 4248056"/>
                  <a:gd name="connsiteX35" fmla="*/ 3853548 w 4278908"/>
                  <a:gd name="connsiteY35" fmla="*/ 2446394 h 4248056"/>
                  <a:gd name="connsiteX36" fmla="*/ 3081928 w 4278908"/>
                  <a:gd name="connsiteY36" fmla="*/ 2294557 h 4248056"/>
                  <a:gd name="connsiteX37" fmla="*/ 2270185 w 4278908"/>
                  <a:gd name="connsiteY37" fmla="*/ 2357856 h 4248056"/>
                  <a:gd name="connsiteX38" fmla="*/ 2270315 w 4278908"/>
                  <a:gd name="connsiteY38" fmla="*/ 2358311 h 4248056"/>
                  <a:gd name="connsiteX39" fmla="*/ 2900927 w 4278908"/>
                  <a:gd name="connsiteY39" fmla="*/ 2781139 h 4248056"/>
                  <a:gd name="connsiteX40" fmla="*/ 3647783 w 4278908"/>
                  <a:gd name="connsiteY40" fmla="*/ 3027428 h 4248056"/>
                  <a:gd name="connsiteX41" fmla="*/ 2935194 w 4278908"/>
                  <a:gd name="connsiteY41" fmla="*/ 2901556 h 4248056"/>
                  <a:gd name="connsiteX42" fmla="*/ 3707531 w 4278908"/>
                  <a:gd name="connsiteY42" fmla="*/ 3314437 h 4248056"/>
                  <a:gd name="connsiteX43" fmla="*/ 2949559 w 4278908"/>
                  <a:gd name="connsiteY43" fmla="*/ 3014757 h 4248056"/>
                  <a:gd name="connsiteX44" fmla="*/ 3717693 w 4278908"/>
                  <a:gd name="connsiteY44" fmla="*/ 3578359 h 4248056"/>
                  <a:gd name="connsiteX45" fmla="*/ 2943468 w 4278908"/>
                  <a:gd name="connsiteY45" fmla="*/ 3116383 h 4248056"/>
                  <a:gd name="connsiteX46" fmla="*/ 3677877 w 4278908"/>
                  <a:gd name="connsiteY46" fmla="*/ 3809051 h 4248056"/>
                  <a:gd name="connsiteX47" fmla="*/ 2917151 w 4278908"/>
                  <a:gd name="connsiteY47" fmla="*/ 3202535 h 4248056"/>
                  <a:gd name="connsiteX48" fmla="*/ 3589626 w 4278908"/>
                  <a:gd name="connsiteY48" fmla="*/ 3997649 h 4248056"/>
                  <a:gd name="connsiteX49" fmla="*/ 2871625 w 4278908"/>
                  <a:gd name="connsiteY49" fmla="*/ 3269892 h 4248056"/>
                  <a:gd name="connsiteX50" fmla="*/ 3456309 w 4278908"/>
                  <a:gd name="connsiteY50" fmla="*/ 4136892 h 4248056"/>
                  <a:gd name="connsiteX51" fmla="*/ 2808635 w 4278908"/>
                  <a:gd name="connsiteY51" fmla="*/ 3315879 h 4248056"/>
                  <a:gd name="connsiteX52" fmla="*/ 3283070 w 4278908"/>
                  <a:gd name="connsiteY52" fmla="*/ 4221454 h 4248056"/>
                  <a:gd name="connsiteX53" fmla="*/ 2730611 w 4278908"/>
                  <a:gd name="connsiteY53" fmla="*/ 3338722 h 4248056"/>
                  <a:gd name="connsiteX54" fmla="*/ 3076552 w 4278908"/>
                  <a:gd name="connsiteY54" fmla="*/ 4248056 h 4248056"/>
                  <a:gd name="connsiteX55" fmla="*/ 2640537 w 4278908"/>
                  <a:gd name="connsiteY55" fmla="*/ 3337542 h 4248056"/>
                  <a:gd name="connsiteX56" fmla="*/ 2844696 w 4278908"/>
                  <a:gd name="connsiteY56" fmla="*/ 4215703 h 4248056"/>
                  <a:gd name="connsiteX57" fmla="*/ 2541886 w 4278908"/>
                  <a:gd name="connsiteY57" fmla="*/ 3312385 h 4248056"/>
                  <a:gd name="connsiteX58" fmla="*/ 2596415 w 4278908"/>
                  <a:gd name="connsiteY58" fmla="*/ 4125623 h 4248056"/>
                  <a:gd name="connsiteX59" fmla="*/ 2438441 w 4278908"/>
                  <a:gd name="connsiteY59" fmla="*/ 3264217 h 4248056"/>
                  <a:gd name="connsiteX60" fmla="*/ 2341249 w 4278908"/>
                  <a:gd name="connsiteY60" fmla="*/ 3981281 h 4248056"/>
                  <a:gd name="connsiteX61" fmla="*/ 2334187 w 4278908"/>
                  <a:gd name="connsiteY61" fmla="*/ 3194896 h 4248056"/>
                  <a:gd name="connsiteX62" fmla="*/ 2131835 w 4278908"/>
                  <a:gd name="connsiteY62" fmla="*/ 2494091 h 4248056"/>
                  <a:gd name="connsiteX63" fmla="*/ 1929483 w 4278908"/>
                  <a:gd name="connsiteY63" fmla="*/ 3194896 h 4248056"/>
                  <a:gd name="connsiteX64" fmla="*/ 1922420 w 4278908"/>
                  <a:gd name="connsiteY64" fmla="*/ 3981281 h 4248056"/>
                  <a:gd name="connsiteX65" fmla="*/ 1825228 w 4278908"/>
                  <a:gd name="connsiteY65" fmla="*/ 3264217 h 4248056"/>
                  <a:gd name="connsiteX66" fmla="*/ 1667254 w 4278908"/>
                  <a:gd name="connsiteY66" fmla="*/ 4125623 h 4248056"/>
                  <a:gd name="connsiteX67" fmla="*/ 1721783 w 4278908"/>
                  <a:gd name="connsiteY67" fmla="*/ 3312385 h 4248056"/>
                  <a:gd name="connsiteX68" fmla="*/ 1418973 w 4278908"/>
                  <a:gd name="connsiteY68" fmla="*/ 4215703 h 4248056"/>
                  <a:gd name="connsiteX69" fmla="*/ 1623132 w 4278908"/>
                  <a:gd name="connsiteY69" fmla="*/ 3337542 h 4248056"/>
                  <a:gd name="connsiteX70" fmla="*/ 1187117 w 4278908"/>
                  <a:gd name="connsiteY70" fmla="*/ 4248056 h 4248056"/>
                  <a:gd name="connsiteX71" fmla="*/ 1533058 w 4278908"/>
                  <a:gd name="connsiteY71" fmla="*/ 3338722 h 4248056"/>
                  <a:gd name="connsiteX72" fmla="*/ 980599 w 4278908"/>
                  <a:gd name="connsiteY72" fmla="*/ 4221454 h 4248056"/>
                  <a:gd name="connsiteX73" fmla="*/ 1455034 w 4278908"/>
                  <a:gd name="connsiteY73" fmla="*/ 3315879 h 4248056"/>
                  <a:gd name="connsiteX74" fmla="*/ 807360 w 4278908"/>
                  <a:gd name="connsiteY74" fmla="*/ 4136892 h 4248056"/>
                  <a:gd name="connsiteX75" fmla="*/ 1392044 w 4278908"/>
                  <a:gd name="connsiteY75" fmla="*/ 3269892 h 4248056"/>
                  <a:gd name="connsiteX76" fmla="*/ 674043 w 4278908"/>
                  <a:gd name="connsiteY76" fmla="*/ 3997649 h 4248056"/>
                  <a:gd name="connsiteX77" fmla="*/ 1346518 w 4278908"/>
                  <a:gd name="connsiteY77" fmla="*/ 3202535 h 4248056"/>
                  <a:gd name="connsiteX78" fmla="*/ 585792 w 4278908"/>
                  <a:gd name="connsiteY78" fmla="*/ 3809051 h 4248056"/>
                  <a:gd name="connsiteX79" fmla="*/ 1320201 w 4278908"/>
                  <a:gd name="connsiteY79" fmla="*/ 3116383 h 4248056"/>
                  <a:gd name="connsiteX80" fmla="*/ 545976 w 4278908"/>
                  <a:gd name="connsiteY80" fmla="*/ 3578359 h 4248056"/>
                  <a:gd name="connsiteX81" fmla="*/ 1314110 w 4278908"/>
                  <a:gd name="connsiteY81" fmla="*/ 3014757 h 4248056"/>
                  <a:gd name="connsiteX82" fmla="*/ 556139 w 4278908"/>
                  <a:gd name="connsiteY82" fmla="*/ 3314437 h 4248056"/>
                  <a:gd name="connsiteX83" fmla="*/ 1328475 w 4278908"/>
                  <a:gd name="connsiteY83" fmla="*/ 2901556 h 4248056"/>
                  <a:gd name="connsiteX84" fmla="*/ 615886 w 4278908"/>
                  <a:gd name="connsiteY84" fmla="*/ 3027428 h 4248056"/>
                  <a:gd name="connsiteX85" fmla="*/ 1362742 w 4278908"/>
                  <a:gd name="connsiteY85" fmla="*/ 2781139 h 4248056"/>
                  <a:gd name="connsiteX86" fmla="*/ 1980010 w 4278908"/>
                  <a:gd name="connsiteY86" fmla="*/ 2367259 h 4248056"/>
                  <a:gd name="connsiteX87" fmla="*/ 1982758 w 4278908"/>
                  <a:gd name="connsiteY87" fmla="*/ 2357658 h 4248056"/>
                  <a:gd name="connsiteX88" fmla="*/ 1980225 w 4278908"/>
                  <a:gd name="connsiteY88" fmla="*/ 2355633 h 4248056"/>
                  <a:gd name="connsiteX89" fmla="*/ 1196980 w 4278908"/>
                  <a:gd name="connsiteY89" fmla="*/ 2294557 h 4248056"/>
                  <a:gd name="connsiteX90" fmla="*/ 425361 w 4278908"/>
                  <a:gd name="connsiteY90" fmla="*/ 2446394 h 4248056"/>
                  <a:gd name="connsiteX91" fmla="*/ 1108040 w 4278908"/>
                  <a:gd name="connsiteY91" fmla="*/ 2206443 h 4248056"/>
                  <a:gd name="connsiteX92" fmla="*/ 232479 w 4278908"/>
                  <a:gd name="connsiteY92" fmla="*/ 2225621 h 4248056"/>
                  <a:gd name="connsiteX93" fmla="*/ 1039981 w 4278908"/>
                  <a:gd name="connsiteY93" fmla="*/ 2114852 h 4248056"/>
                  <a:gd name="connsiteX94" fmla="*/ 94131 w 4278908"/>
                  <a:gd name="connsiteY94" fmla="*/ 2000637 h 4248056"/>
                  <a:gd name="connsiteX95" fmla="*/ 995426 w 4278908"/>
                  <a:gd name="connsiteY95" fmla="*/ 2023311 h 4248056"/>
                  <a:gd name="connsiteX96" fmla="*/ 15637 w 4278908"/>
                  <a:gd name="connsiteY96" fmla="*/ 1780086 h 4248056"/>
                  <a:gd name="connsiteX97" fmla="*/ 976087 w 4278908"/>
                  <a:gd name="connsiteY97" fmla="*/ 1935330 h 4248056"/>
                  <a:gd name="connsiteX98" fmla="*/ 0 w 4278908"/>
                  <a:gd name="connsiteY98" fmla="*/ 1572449 h 4248056"/>
                  <a:gd name="connsiteX99" fmla="*/ 982707 w 4278908"/>
                  <a:gd name="connsiteY99" fmla="*/ 1854300 h 4248056"/>
                  <a:gd name="connsiteX100" fmla="*/ 47848 w 4278908"/>
                  <a:gd name="connsiteY100" fmla="*/ 1385707 h 4248056"/>
                  <a:gd name="connsiteX101" fmla="*/ 1015031 w 4278908"/>
                  <a:gd name="connsiteY101" fmla="*/ 1783323 h 4248056"/>
                  <a:gd name="connsiteX102" fmla="*/ 157310 w 4278908"/>
                  <a:gd name="connsiteY102" fmla="*/ 1227024 h 4248056"/>
                  <a:gd name="connsiteX103" fmla="*/ 1071811 w 4278908"/>
                  <a:gd name="connsiteY103" fmla="*/ 1725137 h 4248056"/>
                  <a:gd name="connsiteX104" fmla="*/ 324209 w 4278908"/>
                  <a:gd name="connsiteY104" fmla="*/ 1102516 h 4248056"/>
                  <a:gd name="connsiteX105" fmla="*/ 1150876 w 4278908"/>
                  <a:gd name="connsiteY105" fmla="*/ 1681970 h 4248056"/>
                  <a:gd name="connsiteX106" fmla="*/ 542113 w 4278908"/>
                  <a:gd name="connsiteY106" fmla="*/ 1016948 h 4248056"/>
                  <a:gd name="connsiteX107" fmla="*/ 1249180 w 4278908"/>
                  <a:gd name="connsiteY107" fmla="*/ 1655488 h 4248056"/>
                  <a:gd name="connsiteX108" fmla="*/ 802652 w 4278908"/>
                  <a:gd name="connsiteY108" fmla="*/ 973621 h 4248056"/>
                  <a:gd name="connsiteX109" fmla="*/ 1362950 w 4278908"/>
                  <a:gd name="connsiteY109" fmla="*/ 1646705 h 4248056"/>
                  <a:gd name="connsiteX110" fmla="*/ 1095814 w 4278908"/>
                  <a:gd name="connsiteY110" fmla="*/ 974198 h 4248056"/>
                  <a:gd name="connsiteX111" fmla="*/ 1487805 w 4278908"/>
                  <a:gd name="connsiteY111" fmla="*/ 1655956 h 4248056"/>
                  <a:gd name="connsiteX112" fmla="*/ 2021303 w 4278908"/>
                  <a:gd name="connsiteY112" fmla="*/ 2180427 h 4248056"/>
                  <a:gd name="connsiteX113" fmla="*/ 2037640 w 4278908"/>
                  <a:gd name="connsiteY113" fmla="*/ 2180053 h 4248056"/>
                  <a:gd name="connsiteX114" fmla="*/ 2051085 w 4278908"/>
                  <a:gd name="connsiteY114" fmla="*/ 2139563 h 4248056"/>
                  <a:gd name="connsiteX115" fmla="*/ 1789714 w 4278908"/>
                  <a:gd name="connsiteY115" fmla="*/ 1422468 h 4248056"/>
                  <a:gd name="connsiteX116" fmla="*/ 1331729 w 4278908"/>
                  <a:gd name="connsiteY116" fmla="*/ 783171 h 4248056"/>
                  <a:gd name="connsiteX117" fmla="*/ 1833042 w 4278908"/>
                  <a:gd name="connsiteY117" fmla="*/ 1305007 h 4248056"/>
                  <a:gd name="connsiteX118" fmla="*/ 1452707 w 4278908"/>
                  <a:gd name="connsiteY118" fmla="*/ 516134 h 4248056"/>
                  <a:gd name="connsiteX119" fmla="*/ 1888188 w 4278908"/>
                  <a:gd name="connsiteY119" fmla="*/ 1205108 h 4248056"/>
                  <a:gd name="connsiteX120" fmla="*/ 1600119 w 4278908"/>
                  <a:gd name="connsiteY120" fmla="*/ 296982 h 4248056"/>
                  <a:gd name="connsiteX121" fmla="*/ 1953030 w 4278908"/>
                  <a:gd name="connsiteY121" fmla="*/ 1126621 h 4248056"/>
                  <a:gd name="connsiteX122" fmla="*/ 1768303 w 4278908"/>
                  <a:gd name="connsiteY122" fmla="*/ 134138 h 4248056"/>
                  <a:gd name="connsiteX123" fmla="*/ 2025084 w 4278908"/>
                  <a:gd name="connsiteY123" fmla="*/ 1072556 h 4248056"/>
                  <a:gd name="connsiteX124" fmla="*/ 1950787 w 4278908"/>
                  <a:gd name="connsiteY124" fmla="*/ 33852 h 4248056"/>
                  <a:gd name="connsiteX125" fmla="*/ 2101571 w 4278908"/>
                  <a:gd name="connsiteY125" fmla="*/ 1044998 h 424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4278908" h="4248056">
                    <a:moveTo>
                      <a:pt x="2140566" y="0"/>
                    </a:moveTo>
                    <a:lnTo>
                      <a:pt x="2179562" y="1044998"/>
                    </a:lnTo>
                    <a:lnTo>
                      <a:pt x="2330346" y="33852"/>
                    </a:lnTo>
                    <a:lnTo>
                      <a:pt x="2256048" y="1072556"/>
                    </a:lnTo>
                    <a:lnTo>
                      <a:pt x="2512829" y="134138"/>
                    </a:lnTo>
                    <a:lnTo>
                      <a:pt x="2328102" y="1126621"/>
                    </a:lnTo>
                    <a:lnTo>
                      <a:pt x="2681013" y="296982"/>
                    </a:lnTo>
                    <a:lnTo>
                      <a:pt x="2392945" y="1205108"/>
                    </a:lnTo>
                    <a:lnTo>
                      <a:pt x="2828425" y="516134"/>
                    </a:lnTo>
                    <a:lnTo>
                      <a:pt x="2448091" y="1305007"/>
                    </a:lnTo>
                    <a:lnTo>
                      <a:pt x="2949403" y="783171"/>
                    </a:lnTo>
                    <a:lnTo>
                      <a:pt x="2491419" y="1422468"/>
                    </a:lnTo>
                    <a:lnTo>
                      <a:pt x="2215288" y="2180054"/>
                    </a:lnTo>
                    <a:lnTo>
                      <a:pt x="2257014" y="2181009"/>
                    </a:lnTo>
                    <a:lnTo>
                      <a:pt x="2791103" y="1655956"/>
                    </a:lnTo>
                    <a:lnTo>
                      <a:pt x="3183094" y="974198"/>
                    </a:lnTo>
                    <a:lnTo>
                      <a:pt x="2915958" y="1646705"/>
                    </a:lnTo>
                    <a:lnTo>
                      <a:pt x="3476256" y="973621"/>
                    </a:lnTo>
                    <a:lnTo>
                      <a:pt x="3029728" y="1655488"/>
                    </a:lnTo>
                    <a:lnTo>
                      <a:pt x="3736795" y="1016948"/>
                    </a:lnTo>
                    <a:lnTo>
                      <a:pt x="3128032" y="1681970"/>
                    </a:lnTo>
                    <a:lnTo>
                      <a:pt x="3954699" y="1102516"/>
                    </a:lnTo>
                    <a:lnTo>
                      <a:pt x="3207097" y="1725137"/>
                    </a:lnTo>
                    <a:lnTo>
                      <a:pt x="4121598" y="1227024"/>
                    </a:lnTo>
                    <a:lnTo>
                      <a:pt x="3263877" y="1783323"/>
                    </a:lnTo>
                    <a:lnTo>
                      <a:pt x="4231061" y="1385707"/>
                    </a:lnTo>
                    <a:lnTo>
                      <a:pt x="3296201" y="1854300"/>
                    </a:lnTo>
                    <a:lnTo>
                      <a:pt x="4278908" y="1572449"/>
                    </a:lnTo>
                    <a:lnTo>
                      <a:pt x="3302821" y="1935330"/>
                    </a:lnTo>
                    <a:lnTo>
                      <a:pt x="4263272" y="1780086"/>
                    </a:lnTo>
                    <a:lnTo>
                      <a:pt x="3283482" y="2023311"/>
                    </a:lnTo>
                    <a:lnTo>
                      <a:pt x="4184777" y="2000637"/>
                    </a:lnTo>
                    <a:lnTo>
                      <a:pt x="3238927" y="2114852"/>
                    </a:lnTo>
                    <a:lnTo>
                      <a:pt x="4046430" y="2225621"/>
                    </a:lnTo>
                    <a:lnTo>
                      <a:pt x="3170868" y="2206443"/>
                    </a:lnTo>
                    <a:lnTo>
                      <a:pt x="3853548" y="2446394"/>
                    </a:lnTo>
                    <a:lnTo>
                      <a:pt x="3081928" y="2294557"/>
                    </a:lnTo>
                    <a:lnTo>
                      <a:pt x="2270185" y="2357856"/>
                    </a:lnTo>
                    <a:lnTo>
                      <a:pt x="2270315" y="2358311"/>
                    </a:lnTo>
                    <a:lnTo>
                      <a:pt x="2900927" y="2781139"/>
                    </a:lnTo>
                    <a:lnTo>
                      <a:pt x="3647783" y="3027428"/>
                    </a:lnTo>
                    <a:lnTo>
                      <a:pt x="2935194" y="2901556"/>
                    </a:lnTo>
                    <a:lnTo>
                      <a:pt x="3707531" y="3314437"/>
                    </a:lnTo>
                    <a:lnTo>
                      <a:pt x="2949559" y="3014757"/>
                    </a:lnTo>
                    <a:lnTo>
                      <a:pt x="3717693" y="3578359"/>
                    </a:lnTo>
                    <a:lnTo>
                      <a:pt x="2943468" y="3116383"/>
                    </a:lnTo>
                    <a:lnTo>
                      <a:pt x="3677877" y="3809051"/>
                    </a:lnTo>
                    <a:lnTo>
                      <a:pt x="2917151" y="3202535"/>
                    </a:lnTo>
                    <a:lnTo>
                      <a:pt x="3589626" y="3997649"/>
                    </a:lnTo>
                    <a:lnTo>
                      <a:pt x="2871625" y="3269892"/>
                    </a:lnTo>
                    <a:lnTo>
                      <a:pt x="3456309" y="4136892"/>
                    </a:lnTo>
                    <a:lnTo>
                      <a:pt x="2808635" y="3315879"/>
                    </a:lnTo>
                    <a:lnTo>
                      <a:pt x="3283070" y="4221454"/>
                    </a:lnTo>
                    <a:lnTo>
                      <a:pt x="2730611" y="3338722"/>
                    </a:lnTo>
                    <a:lnTo>
                      <a:pt x="3076552" y="4248056"/>
                    </a:lnTo>
                    <a:lnTo>
                      <a:pt x="2640537" y="3337542"/>
                    </a:lnTo>
                    <a:lnTo>
                      <a:pt x="2844696" y="4215703"/>
                    </a:lnTo>
                    <a:lnTo>
                      <a:pt x="2541886" y="3312385"/>
                    </a:lnTo>
                    <a:lnTo>
                      <a:pt x="2596415" y="4125623"/>
                    </a:lnTo>
                    <a:lnTo>
                      <a:pt x="2438441" y="3264217"/>
                    </a:lnTo>
                    <a:lnTo>
                      <a:pt x="2341249" y="3981281"/>
                    </a:lnTo>
                    <a:lnTo>
                      <a:pt x="2334187" y="3194896"/>
                    </a:lnTo>
                    <a:lnTo>
                      <a:pt x="2131835" y="2494091"/>
                    </a:lnTo>
                    <a:lnTo>
                      <a:pt x="1929483" y="3194896"/>
                    </a:lnTo>
                    <a:lnTo>
                      <a:pt x="1922420" y="3981281"/>
                    </a:lnTo>
                    <a:lnTo>
                      <a:pt x="1825228" y="3264217"/>
                    </a:lnTo>
                    <a:lnTo>
                      <a:pt x="1667254" y="4125623"/>
                    </a:lnTo>
                    <a:lnTo>
                      <a:pt x="1721783" y="3312385"/>
                    </a:lnTo>
                    <a:lnTo>
                      <a:pt x="1418973" y="4215703"/>
                    </a:lnTo>
                    <a:lnTo>
                      <a:pt x="1623132" y="3337542"/>
                    </a:lnTo>
                    <a:lnTo>
                      <a:pt x="1187117" y="4248056"/>
                    </a:lnTo>
                    <a:lnTo>
                      <a:pt x="1533058" y="3338722"/>
                    </a:lnTo>
                    <a:lnTo>
                      <a:pt x="980599" y="4221454"/>
                    </a:lnTo>
                    <a:lnTo>
                      <a:pt x="1455034" y="3315879"/>
                    </a:lnTo>
                    <a:lnTo>
                      <a:pt x="807360" y="4136892"/>
                    </a:lnTo>
                    <a:lnTo>
                      <a:pt x="1392044" y="3269892"/>
                    </a:lnTo>
                    <a:lnTo>
                      <a:pt x="674043" y="3997649"/>
                    </a:lnTo>
                    <a:lnTo>
                      <a:pt x="1346518" y="3202535"/>
                    </a:lnTo>
                    <a:lnTo>
                      <a:pt x="585792" y="3809051"/>
                    </a:lnTo>
                    <a:lnTo>
                      <a:pt x="1320201" y="3116383"/>
                    </a:lnTo>
                    <a:lnTo>
                      <a:pt x="545976" y="3578359"/>
                    </a:lnTo>
                    <a:lnTo>
                      <a:pt x="1314110" y="3014757"/>
                    </a:lnTo>
                    <a:lnTo>
                      <a:pt x="556139" y="3314437"/>
                    </a:lnTo>
                    <a:lnTo>
                      <a:pt x="1328475" y="2901556"/>
                    </a:lnTo>
                    <a:lnTo>
                      <a:pt x="615886" y="3027428"/>
                    </a:lnTo>
                    <a:lnTo>
                      <a:pt x="1362742" y="2781139"/>
                    </a:lnTo>
                    <a:lnTo>
                      <a:pt x="1980010" y="2367259"/>
                    </a:lnTo>
                    <a:lnTo>
                      <a:pt x="1982758" y="2357658"/>
                    </a:lnTo>
                    <a:lnTo>
                      <a:pt x="1980225" y="2355633"/>
                    </a:lnTo>
                    <a:lnTo>
                      <a:pt x="1196980" y="2294557"/>
                    </a:lnTo>
                    <a:lnTo>
                      <a:pt x="425361" y="2446394"/>
                    </a:lnTo>
                    <a:lnTo>
                      <a:pt x="1108040" y="2206443"/>
                    </a:lnTo>
                    <a:lnTo>
                      <a:pt x="232479" y="2225621"/>
                    </a:lnTo>
                    <a:lnTo>
                      <a:pt x="1039981" y="2114852"/>
                    </a:lnTo>
                    <a:lnTo>
                      <a:pt x="94131" y="2000637"/>
                    </a:lnTo>
                    <a:lnTo>
                      <a:pt x="995426" y="2023311"/>
                    </a:lnTo>
                    <a:lnTo>
                      <a:pt x="15637" y="1780086"/>
                    </a:lnTo>
                    <a:lnTo>
                      <a:pt x="976087" y="1935330"/>
                    </a:lnTo>
                    <a:lnTo>
                      <a:pt x="0" y="1572449"/>
                    </a:lnTo>
                    <a:lnTo>
                      <a:pt x="982707" y="1854300"/>
                    </a:lnTo>
                    <a:lnTo>
                      <a:pt x="47848" y="1385707"/>
                    </a:lnTo>
                    <a:lnTo>
                      <a:pt x="1015031" y="1783323"/>
                    </a:lnTo>
                    <a:lnTo>
                      <a:pt x="157310" y="1227024"/>
                    </a:lnTo>
                    <a:lnTo>
                      <a:pt x="1071811" y="1725137"/>
                    </a:lnTo>
                    <a:lnTo>
                      <a:pt x="324209" y="1102516"/>
                    </a:lnTo>
                    <a:lnTo>
                      <a:pt x="1150876" y="1681970"/>
                    </a:lnTo>
                    <a:lnTo>
                      <a:pt x="542113" y="1016948"/>
                    </a:lnTo>
                    <a:lnTo>
                      <a:pt x="1249180" y="1655488"/>
                    </a:lnTo>
                    <a:lnTo>
                      <a:pt x="802652" y="973621"/>
                    </a:lnTo>
                    <a:lnTo>
                      <a:pt x="1362950" y="1646705"/>
                    </a:lnTo>
                    <a:lnTo>
                      <a:pt x="1095814" y="974198"/>
                    </a:lnTo>
                    <a:lnTo>
                      <a:pt x="1487805" y="1655956"/>
                    </a:lnTo>
                    <a:lnTo>
                      <a:pt x="2021303" y="2180427"/>
                    </a:lnTo>
                    <a:lnTo>
                      <a:pt x="2037640" y="2180053"/>
                    </a:lnTo>
                    <a:lnTo>
                      <a:pt x="2051085" y="2139563"/>
                    </a:lnTo>
                    <a:lnTo>
                      <a:pt x="1789714" y="1422468"/>
                    </a:lnTo>
                    <a:lnTo>
                      <a:pt x="1331729" y="783171"/>
                    </a:lnTo>
                    <a:lnTo>
                      <a:pt x="1833042" y="1305007"/>
                    </a:lnTo>
                    <a:lnTo>
                      <a:pt x="1452707" y="516134"/>
                    </a:lnTo>
                    <a:lnTo>
                      <a:pt x="1888188" y="1205108"/>
                    </a:lnTo>
                    <a:lnTo>
                      <a:pt x="1600119" y="296982"/>
                    </a:lnTo>
                    <a:lnTo>
                      <a:pt x="1953030" y="1126621"/>
                    </a:lnTo>
                    <a:lnTo>
                      <a:pt x="1768303" y="134138"/>
                    </a:lnTo>
                    <a:lnTo>
                      <a:pt x="2025084" y="1072556"/>
                    </a:lnTo>
                    <a:lnTo>
                      <a:pt x="1950787" y="33852"/>
                    </a:lnTo>
                    <a:lnTo>
                      <a:pt x="2101571" y="1044998"/>
                    </a:lnTo>
                    <a:close/>
                  </a:path>
                </a:pathLst>
              </a:custGeom>
              <a:gradFill flip="none" rotWithShape="1">
                <a:gsLst>
                  <a:gs pos="5000">
                    <a:schemeClr val="bg1"/>
                  </a:gs>
                  <a:gs pos="56000">
                    <a:srgbClr val="FF99CC"/>
                  </a:gs>
                  <a:gs pos="15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星: 5 pt 72">
                <a:extLst>
                  <a:ext uri="{FF2B5EF4-FFF2-40B4-BE49-F238E27FC236}">
                    <a16:creationId xmlns:a16="http://schemas.microsoft.com/office/drawing/2014/main" id="{62C5E5A6-E455-4369-A287-1F8841C928CF}"/>
                  </a:ext>
                </a:extLst>
              </p:cNvPr>
              <p:cNvSpPr/>
              <p:nvPr/>
            </p:nvSpPr>
            <p:spPr>
              <a:xfrm>
                <a:off x="2585403" y="3140234"/>
                <a:ext cx="211772" cy="211772"/>
              </a:xfrm>
              <a:prstGeom prst="star5">
                <a:avLst>
                  <a:gd name="adj" fmla="val 25379"/>
                  <a:gd name="hf" fmla="val 105146"/>
                  <a:gd name="vf" fmla="val 110557"/>
                </a:avLst>
              </a:prstGeom>
              <a:solidFill>
                <a:srgbClr val="CC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83A0E605-2053-49B8-BACA-688F958F6AD3}"/>
                  </a:ext>
                </a:extLst>
              </p:cNvPr>
              <p:cNvGrpSpPr/>
              <p:nvPr/>
            </p:nvGrpSpPr>
            <p:grpSpPr>
              <a:xfrm>
                <a:off x="2650217" y="3215759"/>
                <a:ext cx="88221" cy="87997"/>
                <a:chOff x="2657360" y="3239572"/>
                <a:chExt cx="126683" cy="126362"/>
              </a:xfrm>
              <a:solidFill>
                <a:srgbClr val="FFFF00"/>
              </a:solidFill>
            </p:grpSpPr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055BE58C-40F4-45F9-9B85-D4A8562400D4}"/>
                    </a:ext>
                  </a:extLst>
                </p:cNvPr>
                <p:cNvSpPr/>
                <p:nvPr/>
              </p:nvSpPr>
              <p:spPr>
                <a:xfrm flipV="1">
                  <a:off x="2693438" y="3239572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21E798B7-171F-4078-910E-E485379F5EA9}"/>
                    </a:ext>
                  </a:extLst>
                </p:cNvPr>
                <p:cNvSpPr/>
                <p:nvPr/>
              </p:nvSpPr>
              <p:spPr>
                <a:xfrm rot="13899153" flipV="1">
                  <a:off x="2648195" y="3303905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023AE2F5-FCA7-449A-8B57-D36C446AFE7B}"/>
                    </a:ext>
                  </a:extLst>
                </p:cNvPr>
                <p:cNvSpPr/>
                <p:nvPr/>
              </p:nvSpPr>
              <p:spPr>
                <a:xfrm rot="18401368" flipV="1">
                  <a:off x="2729158" y="3311049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3F8CC559-311D-421C-B276-2106FC448E4D}"/>
                </a:ext>
              </a:extLst>
            </p:cNvPr>
            <p:cNvGrpSpPr/>
            <p:nvPr/>
          </p:nvGrpSpPr>
          <p:grpSpPr>
            <a:xfrm>
              <a:off x="2464607" y="2256790"/>
              <a:ext cx="1624793" cy="1711900"/>
              <a:chOff x="1454957" y="1844040"/>
              <a:chExt cx="2476963" cy="2609756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20DAE4C9-269A-489B-B608-24BEAC3FD6CD}"/>
                  </a:ext>
                </a:extLst>
              </p:cNvPr>
              <p:cNvSpPr/>
              <p:nvPr/>
            </p:nvSpPr>
            <p:spPr>
              <a:xfrm>
                <a:off x="1454957" y="1844040"/>
                <a:ext cx="2476963" cy="2609756"/>
              </a:xfrm>
              <a:custGeom>
                <a:avLst/>
                <a:gdLst>
                  <a:gd name="connsiteX0" fmla="*/ 2140566 w 4278908"/>
                  <a:gd name="connsiteY0" fmla="*/ 0 h 4248056"/>
                  <a:gd name="connsiteX1" fmla="*/ 2179562 w 4278908"/>
                  <a:gd name="connsiteY1" fmla="*/ 1044998 h 4248056"/>
                  <a:gd name="connsiteX2" fmla="*/ 2330346 w 4278908"/>
                  <a:gd name="connsiteY2" fmla="*/ 33852 h 4248056"/>
                  <a:gd name="connsiteX3" fmla="*/ 2256048 w 4278908"/>
                  <a:gd name="connsiteY3" fmla="*/ 1072556 h 4248056"/>
                  <a:gd name="connsiteX4" fmla="*/ 2512829 w 4278908"/>
                  <a:gd name="connsiteY4" fmla="*/ 134138 h 4248056"/>
                  <a:gd name="connsiteX5" fmla="*/ 2328102 w 4278908"/>
                  <a:gd name="connsiteY5" fmla="*/ 1126621 h 4248056"/>
                  <a:gd name="connsiteX6" fmla="*/ 2681013 w 4278908"/>
                  <a:gd name="connsiteY6" fmla="*/ 296982 h 4248056"/>
                  <a:gd name="connsiteX7" fmla="*/ 2392945 w 4278908"/>
                  <a:gd name="connsiteY7" fmla="*/ 1205108 h 4248056"/>
                  <a:gd name="connsiteX8" fmla="*/ 2828425 w 4278908"/>
                  <a:gd name="connsiteY8" fmla="*/ 516134 h 4248056"/>
                  <a:gd name="connsiteX9" fmla="*/ 2448091 w 4278908"/>
                  <a:gd name="connsiteY9" fmla="*/ 1305007 h 4248056"/>
                  <a:gd name="connsiteX10" fmla="*/ 2949403 w 4278908"/>
                  <a:gd name="connsiteY10" fmla="*/ 783171 h 4248056"/>
                  <a:gd name="connsiteX11" fmla="*/ 2491419 w 4278908"/>
                  <a:gd name="connsiteY11" fmla="*/ 1422468 h 4248056"/>
                  <a:gd name="connsiteX12" fmla="*/ 2215288 w 4278908"/>
                  <a:gd name="connsiteY12" fmla="*/ 2180054 h 4248056"/>
                  <a:gd name="connsiteX13" fmla="*/ 2257014 w 4278908"/>
                  <a:gd name="connsiteY13" fmla="*/ 2181009 h 4248056"/>
                  <a:gd name="connsiteX14" fmla="*/ 2791103 w 4278908"/>
                  <a:gd name="connsiteY14" fmla="*/ 1655956 h 4248056"/>
                  <a:gd name="connsiteX15" fmla="*/ 3183094 w 4278908"/>
                  <a:gd name="connsiteY15" fmla="*/ 974198 h 4248056"/>
                  <a:gd name="connsiteX16" fmla="*/ 2915958 w 4278908"/>
                  <a:gd name="connsiteY16" fmla="*/ 1646705 h 4248056"/>
                  <a:gd name="connsiteX17" fmla="*/ 3476256 w 4278908"/>
                  <a:gd name="connsiteY17" fmla="*/ 973621 h 4248056"/>
                  <a:gd name="connsiteX18" fmla="*/ 3029728 w 4278908"/>
                  <a:gd name="connsiteY18" fmla="*/ 1655488 h 4248056"/>
                  <a:gd name="connsiteX19" fmla="*/ 3736795 w 4278908"/>
                  <a:gd name="connsiteY19" fmla="*/ 1016948 h 4248056"/>
                  <a:gd name="connsiteX20" fmla="*/ 3128032 w 4278908"/>
                  <a:gd name="connsiteY20" fmla="*/ 1681970 h 4248056"/>
                  <a:gd name="connsiteX21" fmla="*/ 3954699 w 4278908"/>
                  <a:gd name="connsiteY21" fmla="*/ 1102516 h 4248056"/>
                  <a:gd name="connsiteX22" fmla="*/ 3207097 w 4278908"/>
                  <a:gd name="connsiteY22" fmla="*/ 1725137 h 4248056"/>
                  <a:gd name="connsiteX23" fmla="*/ 4121598 w 4278908"/>
                  <a:gd name="connsiteY23" fmla="*/ 1227024 h 4248056"/>
                  <a:gd name="connsiteX24" fmla="*/ 3263877 w 4278908"/>
                  <a:gd name="connsiteY24" fmla="*/ 1783323 h 4248056"/>
                  <a:gd name="connsiteX25" fmla="*/ 4231061 w 4278908"/>
                  <a:gd name="connsiteY25" fmla="*/ 1385707 h 4248056"/>
                  <a:gd name="connsiteX26" fmla="*/ 3296201 w 4278908"/>
                  <a:gd name="connsiteY26" fmla="*/ 1854300 h 4248056"/>
                  <a:gd name="connsiteX27" fmla="*/ 4278908 w 4278908"/>
                  <a:gd name="connsiteY27" fmla="*/ 1572449 h 4248056"/>
                  <a:gd name="connsiteX28" fmla="*/ 3302821 w 4278908"/>
                  <a:gd name="connsiteY28" fmla="*/ 1935330 h 4248056"/>
                  <a:gd name="connsiteX29" fmla="*/ 4263272 w 4278908"/>
                  <a:gd name="connsiteY29" fmla="*/ 1780086 h 4248056"/>
                  <a:gd name="connsiteX30" fmla="*/ 3283482 w 4278908"/>
                  <a:gd name="connsiteY30" fmla="*/ 2023311 h 4248056"/>
                  <a:gd name="connsiteX31" fmla="*/ 4184777 w 4278908"/>
                  <a:gd name="connsiteY31" fmla="*/ 2000637 h 4248056"/>
                  <a:gd name="connsiteX32" fmla="*/ 3238927 w 4278908"/>
                  <a:gd name="connsiteY32" fmla="*/ 2114852 h 4248056"/>
                  <a:gd name="connsiteX33" fmla="*/ 4046430 w 4278908"/>
                  <a:gd name="connsiteY33" fmla="*/ 2225621 h 4248056"/>
                  <a:gd name="connsiteX34" fmla="*/ 3170868 w 4278908"/>
                  <a:gd name="connsiteY34" fmla="*/ 2206443 h 4248056"/>
                  <a:gd name="connsiteX35" fmla="*/ 3853548 w 4278908"/>
                  <a:gd name="connsiteY35" fmla="*/ 2446394 h 4248056"/>
                  <a:gd name="connsiteX36" fmla="*/ 3081928 w 4278908"/>
                  <a:gd name="connsiteY36" fmla="*/ 2294557 h 4248056"/>
                  <a:gd name="connsiteX37" fmla="*/ 2270185 w 4278908"/>
                  <a:gd name="connsiteY37" fmla="*/ 2357856 h 4248056"/>
                  <a:gd name="connsiteX38" fmla="*/ 2270315 w 4278908"/>
                  <a:gd name="connsiteY38" fmla="*/ 2358311 h 4248056"/>
                  <a:gd name="connsiteX39" fmla="*/ 2900927 w 4278908"/>
                  <a:gd name="connsiteY39" fmla="*/ 2781139 h 4248056"/>
                  <a:gd name="connsiteX40" fmla="*/ 3647783 w 4278908"/>
                  <a:gd name="connsiteY40" fmla="*/ 3027428 h 4248056"/>
                  <a:gd name="connsiteX41" fmla="*/ 2935194 w 4278908"/>
                  <a:gd name="connsiteY41" fmla="*/ 2901556 h 4248056"/>
                  <a:gd name="connsiteX42" fmla="*/ 3707531 w 4278908"/>
                  <a:gd name="connsiteY42" fmla="*/ 3314437 h 4248056"/>
                  <a:gd name="connsiteX43" fmla="*/ 2949559 w 4278908"/>
                  <a:gd name="connsiteY43" fmla="*/ 3014757 h 4248056"/>
                  <a:gd name="connsiteX44" fmla="*/ 3717693 w 4278908"/>
                  <a:gd name="connsiteY44" fmla="*/ 3578359 h 4248056"/>
                  <a:gd name="connsiteX45" fmla="*/ 2943468 w 4278908"/>
                  <a:gd name="connsiteY45" fmla="*/ 3116383 h 4248056"/>
                  <a:gd name="connsiteX46" fmla="*/ 3677877 w 4278908"/>
                  <a:gd name="connsiteY46" fmla="*/ 3809051 h 4248056"/>
                  <a:gd name="connsiteX47" fmla="*/ 2917151 w 4278908"/>
                  <a:gd name="connsiteY47" fmla="*/ 3202535 h 4248056"/>
                  <a:gd name="connsiteX48" fmla="*/ 3589626 w 4278908"/>
                  <a:gd name="connsiteY48" fmla="*/ 3997649 h 4248056"/>
                  <a:gd name="connsiteX49" fmla="*/ 2871625 w 4278908"/>
                  <a:gd name="connsiteY49" fmla="*/ 3269892 h 4248056"/>
                  <a:gd name="connsiteX50" fmla="*/ 3456309 w 4278908"/>
                  <a:gd name="connsiteY50" fmla="*/ 4136892 h 4248056"/>
                  <a:gd name="connsiteX51" fmla="*/ 2808635 w 4278908"/>
                  <a:gd name="connsiteY51" fmla="*/ 3315879 h 4248056"/>
                  <a:gd name="connsiteX52" fmla="*/ 3283070 w 4278908"/>
                  <a:gd name="connsiteY52" fmla="*/ 4221454 h 4248056"/>
                  <a:gd name="connsiteX53" fmla="*/ 2730611 w 4278908"/>
                  <a:gd name="connsiteY53" fmla="*/ 3338722 h 4248056"/>
                  <a:gd name="connsiteX54" fmla="*/ 3076552 w 4278908"/>
                  <a:gd name="connsiteY54" fmla="*/ 4248056 h 4248056"/>
                  <a:gd name="connsiteX55" fmla="*/ 2640537 w 4278908"/>
                  <a:gd name="connsiteY55" fmla="*/ 3337542 h 4248056"/>
                  <a:gd name="connsiteX56" fmla="*/ 2844696 w 4278908"/>
                  <a:gd name="connsiteY56" fmla="*/ 4215703 h 4248056"/>
                  <a:gd name="connsiteX57" fmla="*/ 2541886 w 4278908"/>
                  <a:gd name="connsiteY57" fmla="*/ 3312385 h 4248056"/>
                  <a:gd name="connsiteX58" fmla="*/ 2596415 w 4278908"/>
                  <a:gd name="connsiteY58" fmla="*/ 4125623 h 4248056"/>
                  <a:gd name="connsiteX59" fmla="*/ 2438441 w 4278908"/>
                  <a:gd name="connsiteY59" fmla="*/ 3264217 h 4248056"/>
                  <a:gd name="connsiteX60" fmla="*/ 2341249 w 4278908"/>
                  <a:gd name="connsiteY60" fmla="*/ 3981281 h 4248056"/>
                  <a:gd name="connsiteX61" fmla="*/ 2334187 w 4278908"/>
                  <a:gd name="connsiteY61" fmla="*/ 3194896 h 4248056"/>
                  <a:gd name="connsiteX62" fmla="*/ 2131835 w 4278908"/>
                  <a:gd name="connsiteY62" fmla="*/ 2494091 h 4248056"/>
                  <a:gd name="connsiteX63" fmla="*/ 1929483 w 4278908"/>
                  <a:gd name="connsiteY63" fmla="*/ 3194896 h 4248056"/>
                  <a:gd name="connsiteX64" fmla="*/ 1922420 w 4278908"/>
                  <a:gd name="connsiteY64" fmla="*/ 3981281 h 4248056"/>
                  <a:gd name="connsiteX65" fmla="*/ 1825228 w 4278908"/>
                  <a:gd name="connsiteY65" fmla="*/ 3264217 h 4248056"/>
                  <a:gd name="connsiteX66" fmla="*/ 1667254 w 4278908"/>
                  <a:gd name="connsiteY66" fmla="*/ 4125623 h 4248056"/>
                  <a:gd name="connsiteX67" fmla="*/ 1721783 w 4278908"/>
                  <a:gd name="connsiteY67" fmla="*/ 3312385 h 4248056"/>
                  <a:gd name="connsiteX68" fmla="*/ 1418973 w 4278908"/>
                  <a:gd name="connsiteY68" fmla="*/ 4215703 h 4248056"/>
                  <a:gd name="connsiteX69" fmla="*/ 1623132 w 4278908"/>
                  <a:gd name="connsiteY69" fmla="*/ 3337542 h 4248056"/>
                  <a:gd name="connsiteX70" fmla="*/ 1187117 w 4278908"/>
                  <a:gd name="connsiteY70" fmla="*/ 4248056 h 4248056"/>
                  <a:gd name="connsiteX71" fmla="*/ 1533058 w 4278908"/>
                  <a:gd name="connsiteY71" fmla="*/ 3338722 h 4248056"/>
                  <a:gd name="connsiteX72" fmla="*/ 980599 w 4278908"/>
                  <a:gd name="connsiteY72" fmla="*/ 4221454 h 4248056"/>
                  <a:gd name="connsiteX73" fmla="*/ 1455034 w 4278908"/>
                  <a:gd name="connsiteY73" fmla="*/ 3315879 h 4248056"/>
                  <a:gd name="connsiteX74" fmla="*/ 807360 w 4278908"/>
                  <a:gd name="connsiteY74" fmla="*/ 4136892 h 4248056"/>
                  <a:gd name="connsiteX75" fmla="*/ 1392044 w 4278908"/>
                  <a:gd name="connsiteY75" fmla="*/ 3269892 h 4248056"/>
                  <a:gd name="connsiteX76" fmla="*/ 674043 w 4278908"/>
                  <a:gd name="connsiteY76" fmla="*/ 3997649 h 4248056"/>
                  <a:gd name="connsiteX77" fmla="*/ 1346518 w 4278908"/>
                  <a:gd name="connsiteY77" fmla="*/ 3202535 h 4248056"/>
                  <a:gd name="connsiteX78" fmla="*/ 585792 w 4278908"/>
                  <a:gd name="connsiteY78" fmla="*/ 3809051 h 4248056"/>
                  <a:gd name="connsiteX79" fmla="*/ 1320201 w 4278908"/>
                  <a:gd name="connsiteY79" fmla="*/ 3116383 h 4248056"/>
                  <a:gd name="connsiteX80" fmla="*/ 545976 w 4278908"/>
                  <a:gd name="connsiteY80" fmla="*/ 3578359 h 4248056"/>
                  <a:gd name="connsiteX81" fmla="*/ 1314110 w 4278908"/>
                  <a:gd name="connsiteY81" fmla="*/ 3014757 h 4248056"/>
                  <a:gd name="connsiteX82" fmla="*/ 556139 w 4278908"/>
                  <a:gd name="connsiteY82" fmla="*/ 3314437 h 4248056"/>
                  <a:gd name="connsiteX83" fmla="*/ 1328475 w 4278908"/>
                  <a:gd name="connsiteY83" fmla="*/ 2901556 h 4248056"/>
                  <a:gd name="connsiteX84" fmla="*/ 615886 w 4278908"/>
                  <a:gd name="connsiteY84" fmla="*/ 3027428 h 4248056"/>
                  <a:gd name="connsiteX85" fmla="*/ 1362742 w 4278908"/>
                  <a:gd name="connsiteY85" fmla="*/ 2781139 h 4248056"/>
                  <a:gd name="connsiteX86" fmla="*/ 1980010 w 4278908"/>
                  <a:gd name="connsiteY86" fmla="*/ 2367259 h 4248056"/>
                  <a:gd name="connsiteX87" fmla="*/ 1982758 w 4278908"/>
                  <a:gd name="connsiteY87" fmla="*/ 2357658 h 4248056"/>
                  <a:gd name="connsiteX88" fmla="*/ 1980225 w 4278908"/>
                  <a:gd name="connsiteY88" fmla="*/ 2355633 h 4248056"/>
                  <a:gd name="connsiteX89" fmla="*/ 1196980 w 4278908"/>
                  <a:gd name="connsiteY89" fmla="*/ 2294557 h 4248056"/>
                  <a:gd name="connsiteX90" fmla="*/ 425361 w 4278908"/>
                  <a:gd name="connsiteY90" fmla="*/ 2446394 h 4248056"/>
                  <a:gd name="connsiteX91" fmla="*/ 1108040 w 4278908"/>
                  <a:gd name="connsiteY91" fmla="*/ 2206443 h 4248056"/>
                  <a:gd name="connsiteX92" fmla="*/ 232479 w 4278908"/>
                  <a:gd name="connsiteY92" fmla="*/ 2225621 h 4248056"/>
                  <a:gd name="connsiteX93" fmla="*/ 1039981 w 4278908"/>
                  <a:gd name="connsiteY93" fmla="*/ 2114852 h 4248056"/>
                  <a:gd name="connsiteX94" fmla="*/ 94131 w 4278908"/>
                  <a:gd name="connsiteY94" fmla="*/ 2000637 h 4248056"/>
                  <a:gd name="connsiteX95" fmla="*/ 995426 w 4278908"/>
                  <a:gd name="connsiteY95" fmla="*/ 2023311 h 4248056"/>
                  <a:gd name="connsiteX96" fmla="*/ 15637 w 4278908"/>
                  <a:gd name="connsiteY96" fmla="*/ 1780086 h 4248056"/>
                  <a:gd name="connsiteX97" fmla="*/ 976087 w 4278908"/>
                  <a:gd name="connsiteY97" fmla="*/ 1935330 h 4248056"/>
                  <a:gd name="connsiteX98" fmla="*/ 0 w 4278908"/>
                  <a:gd name="connsiteY98" fmla="*/ 1572449 h 4248056"/>
                  <a:gd name="connsiteX99" fmla="*/ 982707 w 4278908"/>
                  <a:gd name="connsiteY99" fmla="*/ 1854300 h 4248056"/>
                  <a:gd name="connsiteX100" fmla="*/ 47848 w 4278908"/>
                  <a:gd name="connsiteY100" fmla="*/ 1385707 h 4248056"/>
                  <a:gd name="connsiteX101" fmla="*/ 1015031 w 4278908"/>
                  <a:gd name="connsiteY101" fmla="*/ 1783323 h 4248056"/>
                  <a:gd name="connsiteX102" fmla="*/ 157310 w 4278908"/>
                  <a:gd name="connsiteY102" fmla="*/ 1227024 h 4248056"/>
                  <a:gd name="connsiteX103" fmla="*/ 1071811 w 4278908"/>
                  <a:gd name="connsiteY103" fmla="*/ 1725137 h 4248056"/>
                  <a:gd name="connsiteX104" fmla="*/ 324209 w 4278908"/>
                  <a:gd name="connsiteY104" fmla="*/ 1102516 h 4248056"/>
                  <a:gd name="connsiteX105" fmla="*/ 1150876 w 4278908"/>
                  <a:gd name="connsiteY105" fmla="*/ 1681970 h 4248056"/>
                  <a:gd name="connsiteX106" fmla="*/ 542113 w 4278908"/>
                  <a:gd name="connsiteY106" fmla="*/ 1016948 h 4248056"/>
                  <a:gd name="connsiteX107" fmla="*/ 1249180 w 4278908"/>
                  <a:gd name="connsiteY107" fmla="*/ 1655488 h 4248056"/>
                  <a:gd name="connsiteX108" fmla="*/ 802652 w 4278908"/>
                  <a:gd name="connsiteY108" fmla="*/ 973621 h 4248056"/>
                  <a:gd name="connsiteX109" fmla="*/ 1362950 w 4278908"/>
                  <a:gd name="connsiteY109" fmla="*/ 1646705 h 4248056"/>
                  <a:gd name="connsiteX110" fmla="*/ 1095814 w 4278908"/>
                  <a:gd name="connsiteY110" fmla="*/ 974198 h 4248056"/>
                  <a:gd name="connsiteX111" fmla="*/ 1487805 w 4278908"/>
                  <a:gd name="connsiteY111" fmla="*/ 1655956 h 4248056"/>
                  <a:gd name="connsiteX112" fmla="*/ 2021303 w 4278908"/>
                  <a:gd name="connsiteY112" fmla="*/ 2180427 h 4248056"/>
                  <a:gd name="connsiteX113" fmla="*/ 2037640 w 4278908"/>
                  <a:gd name="connsiteY113" fmla="*/ 2180053 h 4248056"/>
                  <a:gd name="connsiteX114" fmla="*/ 2051085 w 4278908"/>
                  <a:gd name="connsiteY114" fmla="*/ 2139563 h 4248056"/>
                  <a:gd name="connsiteX115" fmla="*/ 1789714 w 4278908"/>
                  <a:gd name="connsiteY115" fmla="*/ 1422468 h 4248056"/>
                  <a:gd name="connsiteX116" fmla="*/ 1331729 w 4278908"/>
                  <a:gd name="connsiteY116" fmla="*/ 783171 h 4248056"/>
                  <a:gd name="connsiteX117" fmla="*/ 1833042 w 4278908"/>
                  <a:gd name="connsiteY117" fmla="*/ 1305007 h 4248056"/>
                  <a:gd name="connsiteX118" fmla="*/ 1452707 w 4278908"/>
                  <a:gd name="connsiteY118" fmla="*/ 516134 h 4248056"/>
                  <a:gd name="connsiteX119" fmla="*/ 1888188 w 4278908"/>
                  <a:gd name="connsiteY119" fmla="*/ 1205108 h 4248056"/>
                  <a:gd name="connsiteX120" fmla="*/ 1600119 w 4278908"/>
                  <a:gd name="connsiteY120" fmla="*/ 296982 h 4248056"/>
                  <a:gd name="connsiteX121" fmla="*/ 1953030 w 4278908"/>
                  <a:gd name="connsiteY121" fmla="*/ 1126621 h 4248056"/>
                  <a:gd name="connsiteX122" fmla="*/ 1768303 w 4278908"/>
                  <a:gd name="connsiteY122" fmla="*/ 134138 h 4248056"/>
                  <a:gd name="connsiteX123" fmla="*/ 2025084 w 4278908"/>
                  <a:gd name="connsiteY123" fmla="*/ 1072556 h 4248056"/>
                  <a:gd name="connsiteX124" fmla="*/ 1950787 w 4278908"/>
                  <a:gd name="connsiteY124" fmla="*/ 33852 h 4248056"/>
                  <a:gd name="connsiteX125" fmla="*/ 2101571 w 4278908"/>
                  <a:gd name="connsiteY125" fmla="*/ 1044998 h 424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4278908" h="4248056">
                    <a:moveTo>
                      <a:pt x="2140566" y="0"/>
                    </a:moveTo>
                    <a:lnTo>
                      <a:pt x="2179562" y="1044998"/>
                    </a:lnTo>
                    <a:lnTo>
                      <a:pt x="2330346" y="33852"/>
                    </a:lnTo>
                    <a:lnTo>
                      <a:pt x="2256048" y="1072556"/>
                    </a:lnTo>
                    <a:lnTo>
                      <a:pt x="2512829" y="134138"/>
                    </a:lnTo>
                    <a:lnTo>
                      <a:pt x="2328102" y="1126621"/>
                    </a:lnTo>
                    <a:lnTo>
                      <a:pt x="2681013" y="296982"/>
                    </a:lnTo>
                    <a:lnTo>
                      <a:pt x="2392945" y="1205108"/>
                    </a:lnTo>
                    <a:lnTo>
                      <a:pt x="2828425" y="516134"/>
                    </a:lnTo>
                    <a:lnTo>
                      <a:pt x="2448091" y="1305007"/>
                    </a:lnTo>
                    <a:lnTo>
                      <a:pt x="2949403" y="783171"/>
                    </a:lnTo>
                    <a:lnTo>
                      <a:pt x="2491419" y="1422468"/>
                    </a:lnTo>
                    <a:lnTo>
                      <a:pt x="2215288" y="2180054"/>
                    </a:lnTo>
                    <a:lnTo>
                      <a:pt x="2257014" y="2181009"/>
                    </a:lnTo>
                    <a:lnTo>
                      <a:pt x="2791103" y="1655956"/>
                    </a:lnTo>
                    <a:lnTo>
                      <a:pt x="3183094" y="974198"/>
                    </a:lnTo>
                    <a:lnTo>
                      <a:pt x="2915958" y="1646705"/>
                    </a:lnTo>
                    <a:lnTo>
                      <a:pt x="3476256" y="973621"/>
                    </a:lnTo>
                    <a:lnTo>
                      <a:pt x="3029728" y="1655488"/>
                    </a:lnTo>
                    <a:lnTo>
                      <a:pt x="3736795" y="1016948"/>
                    </a:lnTo>
                    <a:lnTo>
                      <a:pt x="3128032" y="1681970"/>
                    </a:lnTo>
                    <a:lnTo>
                      <a:pt x="3954699" y="1102516"/>
                    </a:lnTo>
                    <a:lnTo>
                      <a:pt x="3207097" y="1725137"/>
                    </a:lnTo>
                    <a:lnTo>
                      <a:pt x="4121598" y="1227024"/>
                    </a:lnTo>
                    <a:lnTo>
                      <a:pt x="3263877" y="1783323"/>
                    </a:lnTo>
                    <a:lnTo>
                      <a:pt x="4231061" y="1385707"/>
                    </a:lnTo>
                    <a:lnTo>
                      <a:pt x="3296201" y="1854300"/>
                    </a:lnTo>
                    <a:lnTo>
                      <a:pt x="4278908" y="1572449"/>
                    </a:lnTo>
                    <a:lnTo>
                      <a:pt x="3302821" y="1935330"/>
                    </a:lnTo>
                    <a:lnTo>
                      <a:pt x="4263272" y="1780086"/>
                    </a:lnTo>
                    <a:lnTo>
                      <a:pt x="3283482" y="2023311"/>
                    </a:lnTo>
                    <a:lnTo>
                      <a:pt x="4184777" y="2000637"/>
                    </a:lnTo>
                    <a:lnTo>
                      <a:pt x="3238927" y="2114852"/>
                    </a:lnTo>
                    <a:lnTo>
                      <a:pt x="4046430" y="2225621"/>
                    </a:lnTo>
                    <a:lnTo>
                      <a:pt x="3170868" y="2206443"/>
                    </a:lnTo>
                    <a:lnTo>
                      <a:pt x="3853548" y="2446394"/>
                    </a:lnTo>
                    <a:lnTo>
                      <a:pt x="3081928" y="2294557"/>
                    </a:lnTo>
                    <a:lnTo>
                      <a:pt x="2270185" y="2357856"/>
                    </a:lnTo>
                    <a:lnTo>
                      <a:pt x="2270315" y="2358311"/>
                    </a:lnTo>
                    <a:lnTo>
                      <a:pt x="2900927" y="2781139"/>
                    </a:lnTo>
                    <a:lnTo>
                      <a:pt x="3647783" y="3027428"/>
                    </a:lnTo>
                    <a:lnTo>
                      <a:pt x="2935194" y="2901556"/>
                    </a:lnTo>
                    <a:lnTo>
                      <a:pt x="3707531" y="3314437"/>
                    </a:lnTo>
                    <a:lnTo>
                      <a:pt x="2949559" y="3014757"/>
                    </a:lnTo>
                    <a:lnTo>
                      <a:pt x="3717693" y="3578359"/>
                    </a:lnTo>
                    <a:lnTo>
                      <a:pt x="2943468" y="3116383"/>
                    </a:lnTo>
                    <a:lnTo>
                      <a:pt x="3677877" y="3809051"/>
                    </a:lnTo>
                    <a:lnTo>
                      <a:pt x="2917151" y="3202535"/>
                    </a:lnTo>
                    <a:lnTo>
                      <a:pt x="3589626" y="3997649"/>
                    </a:lnTo>
                    <a:lnTo>
                      <a:pt x="2871625" y="3269892"/>
                    </a:lnTo>
                    <a:lnTo>
                      <a:pt x="3456309" y="4136892"/>
                    </a:lnTo>
                    <a:lnTo>
                      <a:pt x="2808635" y="3315879"/>
                    </a:lnTo>
                    <a:lnTo>
                      <a:pt x="3283070" y="4221454"/>
                    </a:lnTo>
                    <a:lnTo>
                      <a:pt x="2730611" y="3338722"/>
                    </a:lnTo>
                    <a:lnTo>
                      <a:pt x="3076552" y="4248056"/>
                    </a:lnTo>
                    <a:lnTo>
                      <a:pt x="2640537" y="3337542"/>
                    </a:lnTo>
                    <a:lnTo>
                      <a:pt x="2844696" y="4215703"/>
                    </a:lnTo>
                    <a:lnTo>
                      <a:pt x="2541886" y="3312385"/>
                    </a:lnTo>
                    <a:lnTo>
                      <a:pt x="2596415" y="4125623"/>
                    </a:lnTo>
                    <a:lnTo>
                      <a:pt x="2438441" y="3264217"/>
                    </a:lnTo>
                    <a:lnTo>
                      <a:pt x="2341249" y="3981281"/>
                    </a:lnTo>
                    <a:lnTo>
                      <a:pt x="2334187" y="3194896"/>
                    </a:lnTo>
                    <a:lnTo>
                      <a:pt x="2131835" y="2494091"/>
                    </a:lnTo>
                    <a:lnTo>
                      <a:pt x="1929483" y="3194896"/>
                    </a:lnTo>
                    <a:lnTo>
                      <a:pt x="1922420" y="3981281"/>
                    </a:lnTo>
                    <a:lnTo>
                      <a:pt x="1825228" y="3264217"/>
                    </a:lnTo>
                    <a:lnTo>
                      <a:pt x="1667254" y="4125623"/>
                    </a:lnTo>
                    <a:lnTo>
                      <a:pt x="1721783" y="3312385"/>
                    </a:lnTo>
                    <a:lnTo>
                      <a:pt x="1418973" y="4215703"/>
                    </a:lnTo>
                    <a:lnTo>
                      <a:pt x="1623132" y="3337542"/>
                    </a:lnTo>
                    <a:lnTo>
                      <a:pt x="1187117" y="4248056"/>
                    </a:lnTo>
                    <a:lnTo>
                      <a:pt x="1533058" y="3338722"/>
                    </a:lnTo>
                    <a:lnTo>
                      <a:pt x="980599" y="4221454"/>
                    </a:lnTo>
                    <a:lnTo>
                      <a:pt x="1455034" y="3315879"/>
                    </a:lnTo>
                    <a:lnTo>
                      <a:pt x="807360" y="4136892"/>
                    </a:lnTo>
                    <a:lnTo>
                      <a:pt x="1392044" y="3269892"/>
                    </a:lnTo>
                    <a:lnTo>
                      <a:pt x="674043" y="3997649"/>
                    </a:lnTo>
                    <a:lnTo>
                      <a:pt x="1346518" y="3202535"/>
                    </a:lnTo>
                    <a:lnTo>
                      <a:pt x="585792" y="3809051"/>
                    </a:lnTo>
                    <a:lnTo>
                      <a:pt x="1320201" y="3116383"/>
                    </a:lnTo>
                    <a:lnTo>
                      <a:pt x="545976" y="3578359"/>
                    </a:lnTo>
                    <a:lnTo>
                      <a:pt x="1314110" y="3014757"/>
                    </a:lnTo>
                    <a:lnTo>
                      <a:pt x="556139" y="3314437"/>
                    </a:lnTo>
                    <a:lnTo>
                      <a:pt x="1328475" y="2901556"/>
                    </a:lnTo>
                    <a:lnTo>
                      <a:pt x="615886" y="3027428"/>
                    </a:lnTo>
                    <a:lnTo>
                      <a:pt x="1362742" y="2781139"/>
                    </a:lnTo>
                    <a:lnTo>
                      <a:pt x="1980010" y="2367259"/>
                    </a:lnTo>
                    <a:lnTo>
                      <a:pt x="1982758" y="2357658"/>
                    </a:lnTo>
                    <a:lnTo>
                      <a:pt x="1980225" y="2355633"/>
                    </a:lnTo>
                    <a:lnTo>
                      <a:pt x="1196980" y="2294557"/>
                    </a:lnTo>
                    <a:lnTo>
                      <a:pt x="425361" y="2446394"/>
                    </a:lnTo>
                    <a:lnTo>
                      <a:pt x="1108040" y="2206443"/>
                    </a:lnTo>
                    <a:lnTo>
                      <a:pt x="232479" y="2225621"/>
                    </a:lnTo>
                    <a:lnTo>
                      <a:pt x="1039981" y="2114852"/>
                    </a:lnTo>
                    <a:lnTo>
                      <a:pt x="94131" y="2000637"/>
                    </a:lnTo>
                    <a:lnTo>
                      <a:pt x="995426" y="2023311"/>
                    </a:lnTo>
                    <a:lnTo>
                      <a:pt x="15637" y="1780086"/>
                    </a:lnTo>
                    <a:lnTo>
                      <a:pt x="976087" y="1935330"/>
                    </a:lnTo>
                    <a:lnTo>
                      <a:pt x="0" y="1572449"/>
                    </a:lnTo>
                    <a:lnTo>
                      <a:pt x="982707" y="1854300"/>
                    </a:lnTo>
                    <a:lnTo>
                      <a:pt x="47848" y="1385707"/>
                    </a:lnTo>
                    <a:lnTo>
                      <a:pt x="1015031" y="1783323"/>
                    </a:lnTo>
                    <a:lnTo>
                      <a:pt x="157310" y="1227024"/>
                    </a:lnTo>
                    <a:lnTo>
                      <a:pt x="1071811" y="1725137"/>
                    </a:lnTo>
                    <a:lnTo>
                      <a:pt x="324209" y="1102516"/>
                    </a:lnTo>
                    <a:lnTo>
                      <a:pt x="1150876" y="1681970"/>
                    </a:lnTo>
                    <a:lnTo>
                      <a:pt x="542113" y="1016948"/>
                    </a:lnTo>
                    <a:lnTo>
                      <a:pt x="1249180" y="1655488"/>
                    </a:lnTo>
                    <a:lnTo>
                      <a:pt x="802652" y="973621"/>
                    </a:lnTo>
                    <a:lnTo>
                      <a:pt x="1362950" y="1646705"/>
                    </a:lnTo>
                    <a:lnTo>
                      <a:pt x="1095814" y="974198"/>
                    </a:lnTo>
                    <a:lnTo>
                      <a:pt x="1487805" y="1655956"/>
                    </a:lnTo>
                    <a:lnTo>
                      <a:pt x="2021303" y="2180427"/>
                    </a:lnTo>
                    <a:lnTo>
                      <a:pt x="2037640" y="2180053"/>
                    </a:lnTo>
                    <a:lnTo>
                      <a:pt x="2051085" y="2139563"/>
                    </a:lnTo>
                    <a:lnTo>
                      <a:pt x="1789714" y="1422468"/>
                    </a:lnTo>
                    <a:lnTo>
                      <a:pt x="1331729" y="783171"/>
                    </a:lnTo>
                    <a:lnTo>
                      <a:pt x="1833042" y="1305007"/>
                    </a:lnTo>
                    <a:lnTo>
                      <a:pt x="1452707" y="516134"/>
                    </a:lnTo>
                    <a:lnTo>
                      <a:pt x="1888188" y="1205108"/>
                    </a:lnTo>
                    <a:lnTo>
                      <a:pt x="1600119" y="296982"/>
                    </a:lnTo>
                    <a:lnTo>
                      <a:pt x="1953030" y="1126621"/>
                    </a:lnTo>
                    <a:lnTo>
                      <a:pt x="1768303" y="134138"/>
                    </a:lnTo>
                    <a:lnTo>
                      <a:pt x="2025084" y="1072556"/>
                    </a:lnTo>
                    <a:lnTo>
                      <a:pt x="1950787" y="33852"/>
                    </a:lnTo>
                    <a:lnTo>
                      <a:pt x="2101571" y="1044998"/>
                    </a:lnTo>
                    <a:close/>
                  </a:path>
                </a:pathLst>
              </a:custGeom>
              <a:gradFill flip="none" rotWithShape="1">
                <a:gsLst>
                  <a:gs pos="5000">
                    <a:schemeClr val="bg1"/>
                  </a:gs>
                  <a:gs pos="56000">
                    <a:srgbClr val="FF99CC"/>
                  </a:gs>
                  <a:gs pos="15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星: 5 pt 66">
                <a:extLst>
                  <a:ext uri="{FF2B5EF4-FFF2-40B4-BE49-F238E27FC236}">
                    <a16:creationId xmlns:a16="http://schemas.microsoft.com/office/drawing/2014/main" id="{B5979DB6-AAEB-4F8F-9866-EF4DBD9EA908}"/>
                  </a:ext>
                </a:extLst>
              </p:cNvPr>
              <p:cNvSpPr/>
              <p:nvPr/>
            </p:nvSpPr>
            <p:spPr>
              <a:xfrm>
                <a:off x="2585403" y="3140234"/>
                <a:ext cx="211772" cy="211772"/>
              </a:xfrm>
              <a:prstGeom prst="star5">
                <a:avLst>
                  <a:gd name="adj" fmla="val 25379"/>
                  <a:gd name="hf" fmla="val 105146"/>
                  <a:gd name="vf" fmla="val 110557"/>
                </a:avLst>
              </a:prstGeom>
              <a:solidFill>
                <a:srgbClr val="CC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23DB1661-950C-49E7-810B-20D4120B4BDA}"/>
                  </a:ext>
                </a:extLst>
              </p:cNvPr>
              <p:cNvGrpSpPr/>
              <p:nvPr/>
            </p:nvGrpSpPr>
            <p:grpSpPr>
              <a:xfrm>
                <a:off x="2650217" y="3215759"/>
                <a:ext cx="88221" cy="87997"/>
                <a:chOff x="2657360" y="3239572"/>
                <a:chExt cx="126683" cy="126362"/>
              </a:xfrm>
              <a:solidFill>
                <a:srgbClr val="FFFF00"/>
              </a:solidFill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0C2ED430-8B24-4D02-8A0D-427EBCF64DFB}"/>
                    </a:ext>
                  </a:extLst>
                </p:cNvPr>
                <p:cNvSpPr/>
                <p:nvPr/>
              </p:nvSpPr>
              <p:spPr>
                <a:xfrm flipV="1">
                  <a:off x="2693438" y="3239572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0536572A-F0D9-490E-B9CD-6C9E686BFF32}"/>
                    </a:ext>
                  </a:extLst>
                </p:cNvPr>
                <p:cNvSpPr/>
                <p:nvPr/>
              </p:nvSpPr>
              <p:spPr>
                <a:xfrm rot="13899153" flipV="1">
                  <a:off x="2648195" y="3303905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EAE4D5C1-5092-4EA3-BF6E-A2BE63ED68EE}"/>
                    </a:ext>
                  </a:extLst>
                </p:cNvPr>
                <p:cNvSpPr/>
                <p:nvPr/>
              </p:nvSpPr>
              <p:spPr>
                <a:xfrm rot="18401368" flipV="1">
                  <a:off x="2729158" y="3311049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5F3BD033-F4B5-47D7-AB2E-BEDEF2C5EDB4}"/>
                </a:ext>
              </a:extLst>
            </p:cNvPr>
            <p:cNvGrpSpPr/>
            <p:nvPr/>
          </p:nvGrpSpPr>
          <p:grpSpPr>
            <a:xfrm>
              <a:off x="923789" y="2796305"/>
              <a:ext cx="1624793" cy="1711900"/>
              <a:chOff x="1454957" y="1844040"/>
              <a:chExt cx="2476963" cy="2609756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9D3820AD-3B46-48A2-9F1B-06D03CC78E02}"/>
                  </a:ext>
                </a:extLst>
              </p:cNvPr>
              <p:cNvSpPr/>
              <p:nvPr/>
            </p:nvSpPr>
            <p:spPr>
              <a:xfrm>
                <a:off x="1454957" y="1844040"/>
                <a:ext cx="2476963" cy="2609756"/>
              </a:xfrm>
              <a:custGeom>
                <a:avLst/>
                <a:gdLst>
                  <a:gd name="connsiteX0" fmla="*/ 2140566 w 4278908"/>
                  <a:gd name="connsiteY0" fmla="*/ 0 h 4248056"/>
                  <a:gd name="connsiteX1" fmla="*/ 2179562 w 4278908"/>
                  <a:gd name="connsiteY1" fmla="*/ 1044998 h 4248056"/>
                  <a:gd name="connsiteX2" fmla="*/ 2330346 w 4278908"/>
                  <a:gd name="connsiteY2" fmla="*/ 33852 h 4248056"/>
                  <a:gd name="connsiteX3" fmla="*/ 2256048 w 4278908"/>
                  <a:gd name="connsiteY3" fmla="*/ 1072556 h 4248056"/>
                  <a:gd name="connsiteX4" fmla="*/ 2512829 w 4278908"/>
                  <a:gd name="connsiteY4" fmla="*/ 134138 h 4248056"/>
                  <a:gd name="connsiteX5" fmla="*/ 2328102 w 4278908"/>
                  <a:gd name="connsiteY5" fmla="*/ 1126621 h 4248056"/>
                  <a:gd name="connsiteX6" fmla="*/ 2681013 w 4278908"/>
                  <a:gd name="connsiteY6" fmla="*/ 296982 h 4248056"/>
                  <a:gd name="connsiteX7" fmla="*/ 2392945 w 4278908"/>
                  <a:gd name="connsiteY7" fmla="*/ 1205108 h 4248056"/>
                  <a:gd name="connsiteX8" fmla="*/ 2828425 w 4278908"/>
                  <a:gd name="connsiteY8" fmla="*/ 516134 h 4248056"/>
                  <a:gd name="connsiteX9" fmla="*/ 2448091 w 4278908"/>
                  <a:gd name="connsiteY9" fmla="*/ 1305007 h 4248056"/>
                  <a:gd name="connsiteX10" fmla="*/ 2949403 w 4278908"/>
                  <a:gd name="connsiteY10" fmla="*/ 783171 h 4248056"/>
                  <a:gd name="connsiteX11" fmla="*/ 2491419 w 4278908"/>
                  <a:gd name="connsiteY11" fmla="*/ 1422468 h 4248056"/>
                  <a:gd name="connsiteX12" fmla="*/ 2215288 w 4278908"/>
                  <a:gd name="connsiteY12" fmla="*/ 2180054 h 4248056"/>
                  <a:gd name="connsiteX13" fmla="*/ 2257014 w 4278908"/>
                  <a:gd name="connsiteY13" fmla="*/ 2181009 h 4248056"/>
                  <a:gd name="connsiteX14" fmla="*/ 2791103 w 4278908"/>
                  <a:gd name="connsiteY14" fmla="*/ 1655956 h 4248056"/>
                  <a:gd name="connsiteX15" fmla="*/ 3183094 w 4278908"/>
                  <a:gd name="connsiteY15" fmla="*/ 974198 h 4248056"/>
                  <a:gd name="connsiteX16" fmla="*/ 2915958 w 4278908"/>
                  <a:gd name="connsiteY16" fmla="*/ 1646705 h 4248056"/>
                  <a:gd name="connsiteX17" fmla="*/ 3476256 w 4278908"/>
                  <a:gd name="connsiteY17" fmla="*/ 973621 h 4248056"/>
                  <a:gd name="connsiteX18" fmla="*/ 3029728 w 4278908"/>
                  <a:gd name="connsiteY18" fmla="*/ 1655488 h 4248056"/>
                  <a:gd name="connsiteX19" fmla="*/ 3736795 w 4278908"/>
                  <a:gd name="connsiteY19" fmla="*/ 1016948 h 4248056"/>
                  <a:gd name="connsiteX20" fmla="*/ 3128032 w 4278908"/>
                  <a:gd name="connsiteY20" fmla="*/ 1681970 h 4248056"/>
                  <a:gd name="connsiteX21" fmla="*/ 3954699 w 4278908"/>
                  <a:gd name="connsiteY21" fmla="*/ 1102516 h 4248056"/>
                  <a:gd name="connsiteX22" fmla="*/ 3207097 w 4278908"/>
                  <a:gd name="connsiteY22" fmla="*/ 1725137 h 4248056"/>
                  <a:gd name="connsiteX23" fmla="*/ 4121598 w 4278908"/>
                  <a:gd name="connsiteY23" fmla="*/ 1227024 h 4248056"/>
                  <a:gd name="connsiteX24" fmla="*/ 3263877 w 4278908"/>
                  <a:gd name="connsiteY24" fmla="*/ 1783323 h 4248056"/>
                  <a:gd name="connsiteX25" fmla="*/ 4231061 w 4278908"/>
                  <a:gd name="connsiteY25" fmla="*/ 1385707 h 4248056"/>
                  <a:gd name="connsiteX26" fmla="*/ 3296201 w 4278908"/>
                  <a:gd name="connsiteY26" fmla="*/ 1854300 h 4248056"/>
                  <a:gd name="connsiteX27" fmla="*/ 4278908 w 4278908"/>
                  <a:gd name="connsiteY27" fmla="*/ 1572449 h 4248056"/>
                  <a:gd name="connsiteX28" fmla="*/ 3302821 w 4278908"/>
                  <a:gd name="connsiteY28" fmla="*/ 1935330 h 4248056"/>
                  <a:gd name="connsiteX29" fmla="*/ 4263272 w 4278908"/>
                  <a:gd name="connsiteY29" fmla="*/ 1780086 h 4248056"/>
                  <a:gd name="connsiteX30" fmla="*/ 3283482 w 4278908"/>
                  <a:gd name="connsiteY30" fmla="*/ 2023311 h 4248056"/>
                  <a:gd name="connsiteX31" fmla="*/ 4184777 w 4278908"/>
                  <a:gd name="connsiteY31" fmla="*/ 2000637 h 4248056"/>
                  <a:gd name="connsiteX32" fmla="*/ 3238927 w 4278908"/>
                  <a:gd name="connsiteY32" fmla="*/ 2114852 h 4248056"/>
                  <a:gd name="connsiteX33" fmla="*/ 4046430 w 4278908"/>
                  <a:gd name="connsiteY33" fmla="*/ 2225621 h 4248056"/>
                  <a:gd name="connsiteX34" fmla="*/ 3170868 w 4278908"/>
                  <a:gd name="connsiteY34" fmla="*/ 2206443 h 4248056"/>
                  <a:gd name="connsiteX35" fmla="*/ 3853548 w 4278908"/>
                  <a:gd name="connsiteY35" fmla="*/ 2446394 h 4248056"/>
                  <a:gd name="connsiteX36" fmla="*/ 3081928 w 4278908"/>
                  <a:gd name="connsiteY36" fmla="*/ 2294557 h 4248056"/>
                  <a:gd name="connsiteX37" fmla="*/ 2270185 w 4278908"/>
                  <a:gd name="connsiteY37" fmla="*/ 2357856 h 4248056"/>
                  <a:gd name="connsiteX38" fmla="*/ 2270315 w 4278908"/>
                  <a:gd name="connsiteY38" fmla="*/ 2358311 h 4248056"/>
                  <a:gd name="connsiteX39" fmla="*/ 2900927 w 4278908"/>
                  <a:gd name="connsiteY39" fmla="*/ 2781139 h 4248056"/>
                  <a:gd name="connsiteX40" fmla="*/ 3647783 w 4278908"/>
                  <a:gd name="connsiteY40" fmla="*/ 3027428 h 4248056"/>
                  <a:gd name="connsiteX41" fmla="*/ 2935194 w 4278908"/>
                  <a:gd name="connsiteY41" fmla="*/ 2901556 h 4248056"/>
                  <a:gd name="connsiteX42" fmla="*/ 3707531 w 4278908"/>
                  <a:gd name="connsiteY42" fmla="*/ 3314437 h 4248056"/>
                  <a:gd name="connsiteX43" fmla="*/ 2949559 w 4278908"/>
                  <a:gd name="connsiteY43" fmla="*/ 3014757 h 4248056"/>
                  <a:gd name="connsiteX44" fmla="*/ 3717693 w 4278908"/>
                  <a:gd name="connsiteY44" fmla="*/ 3578359 h 4248056"/>
                  <a:gd name="connsiteX45" fmla="*/ 2943468 w 4278908"/>
                  <a:gd name="connsiteY45" fmla="*/ 3116383 h 4248056"/>
                  <a:gd name="connsiteX46" fmla="*/ 3677877 w 4278908"/>
                  <a:gd name="connsiteY46" fmla="*/ 3809051 h 4248056"/>
                  <a:gd name="connsiteX47" fmla="*/ 2917151 w 4278908"/>
                  <a:gd name="connsiteY47" fmla="*/ 3202535 h 4248056"/>
                  <a:gd name="connsiteX48" fmla="*/ 3589626 w 4278908"/>
                  <a:gd name="connsiteY48" fmla="*/ 3997649 h 4248056"/>
                  <a:gd name="connsiteX49" fmla="*/ 2871625 w 4278908"/>
                  <a:gd name="connsiteY49" fmla="*/ 3269892 h 4248056"/>
                  <a:gd name="connsiteX50" fmla="*/ 3456309 w 4278908"/>
                  <a:gd name="connsiteY50" fmla="*/ 4136892 h 4248056"/>
                  <a:gd name="connsiteX51" fmla="*/ 2808635 w 4278908"/>
                  <a:gd name="connsiteY51" fmla="*/ 3315879 h 4248056"/>
                  <a:gd name="connsiteX52" fmla="*/ 3283070 w 4278908"/>
                  <a:gd name="connsiteY52" fmla="*/ 4221454 h 4248056"/>
                  <a:gd name="connsiteX53" fmla="*/ 2730611 w 4278908"/>
                  <a:gd name="connsiteY53" fmla="*/ 3338722 h 4248056"/>
                  <a:gd name="connsiteX54" fmla="*/ 3076552 w 4278908"/>
                  <a:gd name="connsiteY54" fmla="*/ 4248056 h 4248056"/>
                  <a:gd name="connsiteX55" fmla="*/ 2640537 w 4278908"/>
                  <a:gd name="connsiteY55" fmla="*/ 3337542 h 4248056"/>
                  <a:gd name="connsiteX56" fmla="*/ 2844696 w 4278908"/>
                  <a:gd name="connsiteY56" fmla="*/ 4215703 h 4248056"/>
                  <a:gd name="connsiteX57" fmla="*/ 2541886 w 4278908"/>
                  <a:gd name="connsiteY57" fmla="*/ 3312385 h 4248056"/>
                  <a:gd name="connsiteX58" fmla="*/ 2596415 w 4278908"/>
                  <a:gd name="connsiteY58" fmla="*/ 4125623 h 4248056"/>
                  <a:gd name="connsiteX59" fmla="*/ 2438441 w 4278908"/>
                  <a:gd name="connsiteY59" fmla="*/ 3264217 h 4248056"/>
                  <a:gd name="connsiteX60" fmla="*/ 2341249 w 4278908"/>
                  <a:gd name="connsiteY60" fmla="*/ 3981281 h 4248056"/>
                  <a:gd name="connsiteX61" fmla="*/ 2334187 w 4278908"/>
                  <a:gd name="connsiteY61" fmla="*/ 3194896 h 4248056"/>
                  <a:gd name="connsiteX62" fmla="*/ 2131835 w 4278908"/>
                  <a:gd name="connsiteY62" fmla="*/ 2494091 h 4248056"/>
                  <a:gd name="connsiteX63" fmla="*/ 1929483 w 4278908"/>
                  <a:gd name="connsiteY63" fmla="*/ 3194896 h 4248056"/>
                  <a:gd name="connsiteX64" fmla="*/ 1922420 w 4278908"/>
                  <a:gd name="connsiteY64" fmla="*/ 3981281 h 4248056"/>
                  <a:gd name="connsiteX65" fmla="*/ 1825228 w 4278908"/>
                  <a:gd name="connsiteY65" fmla="*/ 3264217 h 4248056"/>
                  <a:gd name="connsiteX66" fmla="*/ 1667254 w 4278908"/>
                  <a:gd name="connsiteY66" fmla="*/ 4125623 h 4248056"/>
                  <a:gd name="connsiteX67" fmla="*/ 1721783 w 4278908"/>
                  <a:gd name="connsiteY67" fmla="*/ 3312385 h 4248056"/>
                  <a:gd name="connsiteX68" fmla="*/ 1418973 w 4278908"/>
                  <a:gd name="connsiteY68" fmla="*/ 4215703 h 4248056"/>
                  <a:gd name="connsiteX69" fmla="*/ 1623132 w 4278908"/>
                  <a:gd name="connsiteY69" fmla="*/ 3337542 h 4248056"/>
                  <a:gd name="connsiteX70" fmla="*/ 1187117 w 4278908"/>
                  <a:gd name="connsiteY70" fmla="*/ 4248056 h 4248056"/>
                  <a:gd name="connsiteX71" fmla="*/ 1533058 w 4278908"/>
                  <a:gd name="connsiteY71" fmla="*/ 3338722 h 4248056"/>
                  <a:gd name="connsiteX72" fmla="*/ 980599 w 4278908"/>
                  <a:gd name="connsiteY72" fmla="*/ 4221454 h 4248056"/>
                  <a:gd name="connsiteX73" fmla="*/ 1455034 w 4278908"/>
                  <a:gd name="connsiteY73" fmla="*/ 3315879 h 4248056"/>
                  <a:gd name="connsiteX74" fmla="*/ 807360 w 4278908"/>
                  <a:gd name="connsiteY74" fmla="*/ 4136892 h 4248056"/>
                  <a:gd name="connsiteX75" fmla="*/ 1392044 w 4278908"/>
                  <a:gd name="connsiteY75" fmla="*/ 3269892 h 4248056"/>
                  <a:gd name="connsiteX76" fmla="*/ 674043 w 4278908"/>
                  <a:gd name="connsiteY76" fmla="*/ 3997649 h 4248056"/>
                  <a:gd name="connsiteX77" fmla="*/ 1346518 w 4278908"/>
                  <a:gd name="connsiteY77" fmla="*/ 3202535 h 4248056"/>
                  <a:gd name="connsiteX78" fmla="*/ 585792 w 4278908"/>
                  <a:gd name="connsiteY78" fmla="*/ 3809051 h 4248056"/>
                  <a:gd name="connsiteX79" fmla="*/ 1320201 w 4278908"/>
                  <a:gd name="connsiteY79" fmla="*/ 3116383 h 4248056"/>
                  <a:gd name="connsiteX80" fmla="*/ 545976 w 4278908"/>
                  <a:gd name="connsiteY80" fmla="*/ 3578359 h 4248056"/>
                  <a:gd name="connsiteX81" fmla="*/ 1314110 w 4278908"/>
                  <a:gd name="connsiteY81" fmla="*/ 3014757 h 4248056"/>
                  <a:gd name="connsiteX82" fmla="*/ 556139 w 4278908"/>
                  <a:gd name="connsiteY82" fmla="*/ 3314437 h 4248056"/>
                  <a:gd name="connsiteX83" fmla="*/ 1328475 w 4278908"/>
                  <a:gd name="connsiteY83" fmla="*/ 2901556 h 4248056"/>
                  <a:gd name="connsiteX84" fmla="*/ 615886 w 4278908"/>
                  <a:gd name="connsiteY84" fmla="*/ 3027428 h 4248056"/>
                  <a:gd name="connsiteX85" fmla="*/ 1362742 w 4278908"/>
                  <a:gd name="connsiteY85" fmla="*/ 2781139 h 4248056"/>
                  <a:gd name="connsiteX86" fmla="*/ 1980010 w 4278908"/>
                  <a:gd name="connsiteY86" fmla="*/ 2367259 h 4248056"/>
                  <a:gd name="connsiteX87" fmla="*/ 1982758 w 4278908"/>
                  <a:gd name="connsiteY87" fmla="*/ 2357658 h 4248056"/>
                  <a:gd name="connsiteX88" fmla="*/ 1980225 w 4278908"/>
                  <a:gd name="connsiteY88" fmla="*/ 2355633 h 4248056"/>
                  <a:gd name="connsiteX89" fmla="*/ 1196980 w 4278908"/>
                  <a:gd name="connsiteY89" fmla="*/ 2294557 h 4248056"/>
                  <a:gd name="connsiteX90" fmla="*/ 425361 w 4278908"/>
                  <a:gd name="connsiteY90" fmla="*/ 2446394 h 4248056"/>
                  <a:gd name="connsiteX91" fmla="*/ 1108040 w 4278908"/>
                  <a:gd name="connsiteY91" fmla="*/ 2206443 h 4248056"/>
                  <a:gd name="connsiteX92" fmla="*/ 232479 w 4278908"/>
                  <a:gd name="connsiteY92" fmla="*/ 2225621 h 4248056"/>
                  <a:gd name="connsiteX93" fmla="*/ 1039981 w 4278908"/>
                  <a:gd name="connsiteY93" fmla="*/ 2114852 h 4248056"/>
                  <a:gd name="connsiteX94" fmla="*/ 94131 w 4278908"/>
                  <a:gd name="connsiteY94" fmla="*/ 2000637 h 4248056"/>
                  <a:gd name="connsiteX95" fmla="*/ 995426 w 4278908"/>
                  <a:gd name="connsiteY95" fmla="*/ 2023311 h 4248056"/>
                  <a:gd name="connsiteX96" fmla="*/ 15637 w 4278908"/>
                  <a:gd name="connsiteY96" fmla="*/ 1780086 h 4248056"/>
                  <a:gd name="connsiteX97" fmla="*/ 976087 w 4278908"/>
                  <a:gd name="connsiteY97" fmla="*/ 1935330 h 4248056"/>
                  <a:gd name="connsiteX98" fmla="*/ 0 w 4278908"/>
                  <a:gd name="connsiteY98" fmla="*/ 1572449 h 4248056"/>
                  <a:gd name="connsiteX99" fmla="*/ 982707 w 4278908"/>
                  <a:gd name="connsiteY99" fmla="*/ 1854300 h 4248056"/>
                  <a:gd name="connsiteX100" fmla="*/ 47848 w 4278908"/>
                  <a:gd name="connsiteY100" fmla="*/ 1385707 h 4248056"/>
                  <a:gd name="connsiteX101" fmla="*/ 1015031 w 4278908"/>
                  <a:gd name="connsiteY101" fmla="*/ 1783323 h 4248056"/>
                  <a:gd name="connsiteX102" fmla="*/ 157310 w 4278908"/>
                  <a:gd name="connsiteY102" fmla="*/ 1227024 h 4248056"/>
                  <a:gd name="connsiteX103" fmla="*/ 1071811 w 4278908"/>
                  <a:gd name="connsiteY103" fmla="*/ 1725137 h 4248056"/>
                  <a:gd name="connsiteX104" fmla="*/ 324209 w 4278908"/>
                  <a:gd name="connsiteY104" fmla="*/ 1102516 h 4248056"/>
                  <a:gd name="connsiteX105" fmla="*/ 1150876 w 4278908"/>
                  <a:gd name="connsiteY105" fmla="*/ 1681970 h 4248056"/>
                  <a:gd name="connsiteX106" fmla="*/ 542113 w 4278908"/>
                  <a:gd name="connsiteY106" fmla="*/ 1016948 h 4248056"/>
                  <a:gd name="connsiteX107" fmla="*/ 1249180 w 4278908"/>
                  <a:gd name="connsiteY107" fmla="*/ 1655488 h 4248056"/>
                  <a:gd name="connsiteX108" fmla="*/ 802652 w 4278908"/>
                  <a:gd name="connsiteY108" fmla="*/ 973621 h 4248056"/>
                  <a:gd name="connsiteX109" fmla="*/ 1362950 w 4278908"/>
                  <a:gd name="connsiteY109" fmla="*/ 1646705 h 4248056"/>
                  <a:gd name="connsiteX110" fmla="*/ 1095814 w 4278908"/>
                  <a:gd name="connsiteY110" fmla="*/ 974198 h 4248056"/>
                  <a:gd name="connsiteX111" fmla="*/ 1487805 w 4278908"/>
                  <a:gd name="connsiteY111" fmla="*/ 1655956 h 4248056"/>
                  <a:gd name="connsiteX112" fmla="*/ 2021303 w 4278908"/>
                  <a:gd name="connsiteY112" fmla="*/ 2180427 h 4248056"/>
                  <a:gd name="connsiteX113" fmla="*/ 2037640 w 4278908"/>
                  <a:gd name="connsiteY113" fmla="*/ 2180053 h 4248056"/>
                  <a:gd name="connsiteX114" fmla="*/ 2051085 w 4278908"/>
                  <a:gd name="connsiteY114" fmla="*/ 2139563 h 4248056"/>
                  <a:gd name="connsiteX115" fmla="*/ 1789714 w 4278908"/>
                  <a:gd name="connsiteY115" fmla="*/ 1422468 h 4248056"/>
                  <a:gd name="connsiteX116" fmla="*/ 1331729 w 4278908"/>
                  <a:gd name="connsiteY116" fmla="*/ 783171 h 4248056"/>
                  <a:gd name="connsiteX117" fmla="*/ 1833042 w 4278908"/>
                  <a:gd name="connsiteY117" fmla="*/ 1305007 h 4248056"/>
                  <a:gd name="connsiteX118" fmla="*/ 1452707 w 4278908"/>
                  <a:gd name="connsiteY118" fmla="*/ 516134 h 4248056"/>
                  <a:gd name="connsiteX119" fmla="*/ 1888188 w 4278908"/>
                  <a:gd name="connsiteY119" fmla="*/ 1205108 h 4248056"/>
                  <a:gd name="connsiteX120" fmla="*/ 1600119 w 4278908"/>
                  <a:gd name="connsiteY120" fmla="*/ 296982 h 4248056"/>
                  <a:gd name="connsiteX121" fmla="*/ 1953030 w 4278908"/>
                  <a:gd name="connsiteY121" fmla="*/ 1126621 h 4248056"/>
                  <a:gd name="connsiteX122" fmla="*/ 1768303 w 4278908"/>
                  <a:gd name="connsiteY122" fmla="*/ 134138 h 4248056"/>
                  <a:gd name="connsiteX123" fmla="*/ 2025084 w 4278908"/>
                  <a:gd name="connsiteY123" fmla="*/ 1072556 h 4248056"/>
                  <a:gd name="connsiteX124" fmla="*/ 1950787 w 4278908"/>
                  <a:gd name="connsiteY124" fmla="*/ 33852 h 4248056"/>
                  <a:gd name="connsiteX125" fmla="*/ 2101571 w 4278908"/>
                  <a:gd name="connsiteY125" fmla="*/ 1044998 h 4248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4278908" h="4248056">
                    <a:moveTo>
                      <a:pt x="2140566" y="0"/>
                    </a:moveTo>
                    <a:lnTo>
                      <a:pt x="2179562" y="1044998"/>
                    </a:lnTo>
                    <a:lnTo>
                      <a:pt x="2330346" y="33852"/>
                    </a:lnTo>
                    <a:lnTo>
                      <a:pt x="2256048" y="1072556"/>
                    </a:lnTo>
                    <a:lnTo>
                      <a:pt x="2512829" y="134138"/>
                    </a:lnTo>
                    <a:lnTo>
                      <a:pt x="2328102" y="1126621"/>
                    </a:lnTo>
                    <a:lnTo>
                      <a:pt x="2681013" y="296982"/>
                    </a:lnTo>
                    <a:lnTo>
                      <a:pt x="2392945" y="1205108"/>
                    </a:lnTo>
                    <a:lnTo>
                      <a:pt x="2828425" y="516134"/>
                    </a:lnTo>
                    <a:lnTo>
                      <a:pt x="2448091" y="1305007"/>
                    </a:lnTo>
                    <a:lnTo>
                      <a:pt x="2949403" y="783171"/>
                    </a:lnTo>
                    <a:lnTo>
                      <a:pt x="2491419" y="1422468"/>
                    </a:lnTo>
                    <a:lnTo>
                      <a:pt x="2215288" y="2180054"/>
                    </a:lnTo>
                    <a:lnTo>
                      <a:pt x="2257014" y="2181009"/>
                    </a:lnTo>
                    <a:lnTo>
                      <a:pt x="2791103" y="1655956"/>
                    </a:lnTo>
                    <a:lnTo>
                      <a:pt x="3183094" y="974198"/>
                    </a:lnTo>
                    <a:lnTo>
                      <a:pt x="2915958" y="1646705"/>
                    </a:lnTo>
                    <a:lnTo>
                      <a:pt x="3476256" y="973621"/>
                    </a:lnTo>
                    <a:lnTo>
                      <a:pt x="3029728" y="1655488"/>
                    </a:lnTo>
                    <a:lnTo>
                      <a:pt x="3736795" y="1016948"/>
                    </a:lnTo>
                    <a:lnTo>
                      <a:pt x="3128032" y="1681970"/>
                    </a:lnTo>
                    <a:lnTo>
                      <a:pt x="3954699" y="1102516"/>
                    </a:lnTo>
                    <a:lnTo>
                      <a:pt x="3207097" y="1725137"/>
                    </a:lnTo>
                    <a:lnTo>
                      <a:pt x="4121598" y="1227024"/>
                    </a:lnTo>
                    <a:lnTo>
                      <a:pt x="3263877" y="1783323"/>
                    </a:lnTo>
                    <a:lnTo>
                      <a:pt x="4231061" y="1385707"/>
                    </a:lnTo>
                    <a:lnTo>
                      <a:pt x="3296201" y="1854300"/>
                    </a:lnTo>
                    <a:lnTo>
                      <a:pt x="4278908" y="1572449"/>
                    </a:lnTo>
                    <a:lnTo>
                      <a:pt x="3302821" y="1935330"/>
                    </a:lnTo>
                    <a:lnTo>
                      <a:pt x="4263272" y="1780086"/>
                    </a:lnTo>
                    <a:lnTo>
                      <a:pt x="3283482" y="2023311"/>
                    </a:lnTo>
                    <a:lnTo>
                      <a:pt x="4184777" y="2000637"/>
                    </a:lnTo>
                    <a:lnTo>
                      <a:pt x="3238927" y="2114852"/>
                    </a:lnTo>
                    <a:lnTo>
                      <a:pt x="4046430" y="2225621"/>
                    </a:lnTo>
                    <a:lnTo>
                      <a:pt x="3170868" y="2206443"/>
                    </a:lnTo>
                    <a:lnTo>
                      <a:pt x="3853548" y="2446394"/>
                    </a:lnTo>
                    <a:lnTo>
                      <a:pt x="3081928" y="2294557"/>
                    </a:lnTo>
                    <a:lnTo>
                      <a:pt x="2270185" y="2357856"/>
                    </a:lnTo>
                    <a:lnTo>
                      <a:pt x="2270315" y="2358311"/>
                    </a:lnTo>
                    <a:lnTo>
                      <a:pt x="2900927" y="2781139"/>
                    </a:lnTo>
                    <a:lnTo>
                      <a:pt x="3647783" y="3027428"/>
                    </a:lnTo>
                    <a:lnTo>
                      <a:pt x="2935194" y="2901556"/>
                    </a:lnTo>
                    <a:lnTo>
                      <a:pt x="3707531" y="3314437"/>
                    </a:lnTo>
                    <a:lnTo>
                      <a:pt x="2949559" y="3014757"/>
                    </a:lnTo>
                    <a:lnTo>
                      <a:pt x="3717693" y="3578359"/>
                    </a:lnTo>
                    <a:lnTo>
                      <a:pt x="2943468" y="3116383"/>
                    </a:lnTo>
                    <a:lnTo>
                      <a:pt x="3677877" y="3809051"/>
                    </a:lnTo>
                    <a:lnTo>
                      <a:pt x="2917151" y="3202535"/>
                    </a:lnTo>
                    <a:lnTo>
                      <a:pt x="3589626" y="3997649"/>
                    </a:lnTo>
                    <a:lnTo>
                      <a:pt x="2871625" y="3269892"/>
                    </a:lnTo>
                    <a:lnTo>
                      <a:pt x="3456309" y="4136892"/>
                    </a:lnTo>
                    <a:lnTo>
                      <a:pt x="2808635" y="3315879"/>
                    </a:lnTo>
                    <a:lnTo>
                      <a:pt x="3283070" y="4221454"/>
                    </a:lnTo>
                    <a:lnTo>
                      <a:pt x="2730611" y="3338722"/>
                    </a:lnTo>
                    <a:lnTo>
                      <a:pt x="3076552" y="4248056"/>
                    </a:lnTo>
                    <a:lnTo>
                      <a:pt x="2640537" y="3337542"/>
                    </a:lnTo>
                    <a:lnTo>
                      <a:pt x="2844696" y="4215703"/>
                    </a:lnTo>
                    <a:lnTo>
                      <a:pt x="2541886" y="3312385"/>
                    </a:lnTo>
                    <a:lnTo>
                      <a:pt x="2596415" y="4125623"/>
                    </a:lnTo>
                    <a:lnTo>
                      <a:pt x="2438441" y="3264217"/>
                    </a:lnTo>
                    <a:lnTo>
                      <a:pt x="2341249" y="3981281"/>
                    </a:lnTo>
                    <a:lnTo>
                      <a:pt x="2334187" y="3194896"/>
                    </a:lnTo>
                    <a:lnTo>
                      <a:pt x="2131835" y="2494091"/>
                    </a:lnTo>
                    <a:lnTo>
                      <a:pt x="1929483" y="3194896"/>
                    </a:lnTo>
                    <a:lnTo>
                      <a:pt x="1922420" y="3981281"/>
                    </a:lnTo>
                    <a:lnTo>
                      <a:pt x="1825228" y="3264217"/>
                    </a:lnTo>
                    <a:lnTo>
                      <a:pt x="1667254" y="4125623"/>
                    </a:lnTo>
                    <a:lnTo>
                      <a:pt x="1721783" y="3312385"/>
                    </a:lnTo>
                    <a:lnTo>
                      <a:pt x="1418973" y="4215703"/>
                    </a:lnTo>
                    <a:lnTo>
                      <a:pt x="1623132" y="3337542"/>
                    </a:lnTo>
                    <a:lnTo>
                      <a:pt x="1187117" y="4248056"/>
                    </a:lnTo>
                    <a:lnTo>
                      <a:pt x="1533058" y="3338722"/>
                    </a:lnTo>
                    <a:lnTo>
                      <a:pt x="980599" y="4221454"/>
                    </a:lnTo>
                    <a:lnTo>
                      <a:pt x="1455034" y="3315879"/>
                    </a:lnTo>
                    <a:lnTo>
                      <a:pt x="807360" y="4136892"/>
                    </a:lnTo>
                    <a:lnTo>
                      <a:pt x="1392044" y="3269892"/>
                    </a:lnTo>
                    <a:lnTo>
                      <a:pt x="674043" y="3997649"/>
                    </a:lnTo>
                    <a:lnTo>
                      <a:pt x="1346518" y="3202535"/>
                    </a:lnTo>
                    <a:lnTo>
                      <a:pt x="585792" y="3809051"/>
                    </a:lnTo>
                    <a:lnTo>
                      <a:pt x="1320201" y="3116383"/>
                    </a:lnTo>
                    <a:lnTo>
                      <a:pt x="545976" y="3578359"/>
                    </a:lnTo>
                    <a:lnTo>
                      <a:pt x="1314110" y="3014757"/>
                    </a:lnTo>
                    <a:lnTo>
                      <a:pt x="556139" y="3314437"/>
                    </a:lnTo>
                    <a:lnTo>
                      <a:pt x="1328475" y="2901556"/>
                    </a:lnTo>
                    <a:lnTo>
                      <a:pt x="615886" y="3027428"/>
                    </a:lnTo>
                    <a:lnTo>
                      <a:pt x="1362742" y="2781139"/>
                    </a:lnTo>
                    <a:lnTo>
                      <a:pt x="1980010" y="2367259"/>
                    </a:lnTo>
                    <a:lnTo>
                      <a:pt x="1982758" y="2357658"/>
                    </a:lnTo>
                    <a:lnTo>
                      <a:pt x="1980225" y="2355633"/>
                    </a:lnTo>
                    <a:lnTo>
                      <a:pt x="1196980" y="2294557"/>
                    </a:lnTo>
                    <a:lnTo>
                      <a:pt x="425361" y="2446394"/>
                    </a:lnTo>
                    <a:lnTo>
                      <a:pt x="1108040" y="2206443"/>
                    </a:lnTo>
                    <a:lnTo>
                      <a:pt x="232479" y="2225621"/>
                    </a:lnTo>
                    <a:lnTo>
                      <a:pt x="1039981" y="2114852"/>
                    </a:lnTo>
                    <a:lnTo>
                      <a:pt x="94131" y="2000637"/>
                    </a:lnTo>
                    <a:lnTo>
                      <a:pt x="995426" y="2023311"/>
                    </a:lnTo>
                    <a:lnTo>
                      <a:pt x="15637" y="1780086"/>
                    </a:lnTo>
                    <a:lnTo>
                      <a:pt x="976087" y="1935330"/>
                    </a:lnTo>
                    <a:lnTo>
                      <a:pt x="0" y="1572449"/>
                    </a:lnTo>
                    <a:lnTo>
                      <a:pt x="982707" y="1854300"/>
                    </a:lnTo>
                    <a:lnTo>
                      <a:pt x="47848" y="1385707"/>
                    </a:lnTo>
                    <a:lnTo>
                      <a:pt x="1015031" y="1783323"/>
                    </a:lnTo>
                    <a:lnTo>
                      <a:pt x="157310" y="1227024"/>
                    </a:lnTo>
                    <a:lnTo>
                      <a:pt x="1071811" y="1725137"/>
                    </a:lnTo>
                    <a:lnTo>
                      <a:pt x="324209" y="1102516"/>
                    </a:lnTo>
                    <a:lnTo>
                      <a:pt x="1150876" y="1681970"/>
                    </a:lnTo>
                    <a:lnTo>
                      <a:pt x="542113" y="1016948"/>
                    </a:lnTo>
                    <a:lnTo>
                      <a:pt x="1249180" y="1655488"/>
                    </a:lnTo>
                    <a:lnTo>
                      <a:pt x="802652" y="973621"/>
                    </a:lnTo>
                    <a:lnTo>
                      <a:pt x="1362950" y="1646705"/>
                    </a:lnTo>
                    <a:lnTo>
                      <a:pt x="1095814" y="974198"/>
                    </a:lnTo>
                    <a:lnTo>
                      <a:pt x="1487805" y="1655956"/>
                    </a:lnTo>
                    <a:lnTo>
                      <a:pt x="2021303" y="2180427"/>
                    </a:lnTo>
                    <a:lnTo>
                      <a:pt x="2037640" y="2180053"/>
                    </a:lnTo>
                    <a:lnTo>
                      <a:pt x="2051085" y="2139563"/>
                    </a:lnTo>
                    <a:lnTo>
                      <a:pt x="1789714" y="1422468"/>
                    </a:lnTo>
                    <a:lnTo>
                      <a:pt x="1331729" y="783171"/>
                    </a:lnTo>
                    <a:lnTo>
                      <a:pt x="1833042" y="1305007"/>
                    </a:lnTo>
                    <a:lnTo>
                      <a:pt x="1452707" y="516134"/>
                    </a:lnTo>
                    <a:lnTo>
                      <a:pt x="1888188" y="1205108"/>
                    </a:lnTo>
                    <a:lnTo>
                      <a:pt x="1600119" y="296982"/>
                    </a:lnTo>
                    <a:lnTo>
                      <a:pt x="1953030" y="1126621"/>
                    </a:lnTo>
                    <a:lnTo>
                      <a:pt x="1768303" y="134138"/>
                    </a:lnTo>
                    <a:lnTo>
                      <a:pt x="2025084" y="1072556"/>
                    </a:lnTo>
                    <a:lnTo>
                      <a:pt x="1950787" y="33852"/>
                    </a:lnTo>
                    <a:lnTo>
                      <a:pt x="2101571" y="1044998"/>
                    </a:lnTo>
                    <a:close/>
                  </a:path>
                </a:pathLst>
              </a:custGeom>
              <a:gradFill flip="none" rotWithShape="1">
                <a:gsLst>
                  <a:gs pos="5000">
                    <a:schemeClr val="bg1"/>
                  </a:gs>
                  <a:gs pos="56000">
                    <a:srgbClr val="FF99CC"/>
                  </a:gs>
                  <a:gs pos="15000">
                    <a:srgbClr val="FF6699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星: 5 pt 60">
                <a:extLst>
                  <a:ext uri="{FF2B5EF4-FFF2-40B4-BE49-F238E27FC236}">
                    <a16:creationId xmlns:a16="http://schemas.microsoft.com/office/drawing/2014/main" id="{B7537272-ECF1-485C-8297-B79AADB04159}"/>
                  </a:ext>
                </a:extLst>
              </p:cNvPr>
              <p:cNvSpPr/>
              <p:nvPr/>
            </p:nvSpPr>
            <p:spPr>
              <a:xfrm>
                <a:off x="2585403" y="3140234"/>
                <a:ext cx="211772" cy="211772"/>
              </a:xfrm>
              <a:prstGeom prst="star5">
                <a:avLst>
                  <a:gd name="adj" fmla="val 25379"/>
                  <a:gd name="hf" fmla="val 105146"/>
                  <a:gd name="vf" fmla="val 110557"/>
                </a:avLst>
              </a:prstGeom>
              <a:solidFill>
                <a:srgbClr val="CCFF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53BAF780-1BA6-40A5-B176-C3E78B6D27B6}"/>
                  </a:ext>
                </a:extLst>
              </p:cNvPr>
              <p:cNvGrpSpPr/>
              <p:nvPr/>
            </p:nvGrpSpPr>
            <p:grpSpPr>
              <a:xfrm>
                <a:off x="2650217" y="3215759"/>
                <a:ext cx="88221" cy="87997"/>
                <a:chOff x="2657360" y="3239572"/>
                <a:chExt cx="126683" cy="126362"/>
              </a:xfrm>
              <a:solidFill>
                <a:srgbClr val="FFFF00"/>
              </a:solidFill>
            </p:grpSpPr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AEE9D573-0F44-4DE8-A313-69616515030E}"/>
                    </a:ext>
                  </a:extLst>
                </p:cNvPr>
                <p:cNvSpPr/>
                <p:nvPr/>
              </p:nvSpPr>
              <p:spPr>
                <a:xfrm flipV="1">
                  <a:off x="2693438" y="3239572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B5F98F9E-1ED1-4D93-9AD9-7CB359FEC037}"/>
                    </a:ext>
                  </a:extLst>
                </p:cNvPr>
                <p:cNvSpPr/>
                <p:nvPr/>
              </p:nvSpPr>
              <p:spPr>
                <a:xfrm rot="13899153" flipV="1">
                  <a:off x="2648195" y="3303905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E07EA89E-4F84-4DD1-8497-D43A44C85BA1}"/>
                    </a:ext>
                  </a:extLst>
                </p:cNvPr>
                <p:cNvSpPr/>
                <p:nvPr/>
              </p:nvSpPr>
              <p:spPr>
                <a:xfrm rot="18401368" flipV="1">
                  <a:off x="2729158" y="3311049"/>
                  <a:ext cx="64050" cy="4572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9538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21358</TotalTime>
  <Words>348</Words>
  <Application>Microsoft Office PowerPoint</Application>
  <PresentationFormat>ワイド画面</PresentationFormat>
  <Paragraphs>218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7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anm018_漢字クイズ～花の名前</dc:title>
  <dc:subject>anm018_漢字クイズ～花の名前</dc:subject>
  <dc:creator>でじけろお</dc:creator>
  <cp:revision>1</cp:revision>
  <dcterms:created xsi:type="dcterms:W3CDTF">2018-12-11T01:47:04Z</dcterms:created>
  <dcterms:modified xsi:type="dcterms:W3CDTF">2021-11-12T03:22:41Z</dcterms:modified>
  <cp:version>1</cp:version>
</cp:coreProperties>
</file>